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B6F-06C8-4F16-BB43-1784CD779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1B37A-472A-4154-9F0E-7EF18FB7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5A0A-BB71-4B16-8F04-0247BB4B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8225-4A39-460E-BF5A-70ADFD14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10C96-C532-4724-9926-3562B3FD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1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2C0C5-B566-483D-8E70-BD3ED70A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D3FB-E156-4FDA-A45E-2601B0A89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0CEB-5B12-4E27-AF1B-40AA25BF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0175-C97A-417C-B5C2-FFD2A7188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2995-71AC-42F6-876B-B61B30E2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D3FF7-66C0-49D1-B848-7FDBB6E4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4D645-2C17-4D01-B9EB-5B6B62653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5009-2259-4B06-95AE-3BF7B46C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5278-6D20-4672-BBBA-51A8B4DA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0961A-E9B0-4C60-AF10-02876A6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363-D543-440E-8085-E3FCDD5F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7BB5-5C50-4B17-B955-739B9015C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59D4B-B5B3-4345-8F1D-0B51144E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5F2AE-38B1-48AD-A606-D8596776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62D5-F128-4210-AEEE-41CFB8D0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2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6053-0750-488B-B175-111D4460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450FB-017E-4194-BFC7-8AF06AB2E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8900-79FE-4D82-87EC-C3B95A30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5055-5F5E-4E26-A9FF-62A0D853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9E0E1-3666-4D50-9B23-A528A91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0F91-220E-445A-A9B7-9CED0A96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1454-47D6-486F-94BB-696E07EC7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68D36-A79E-473D-BDD6-5320F7839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9F9F8-A6C1-4894-9FD7-B17A3650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F029F-56F2-404F-94DB-774A5EEA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C5FDE-3783-4120-A9AB-F4240E1C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7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20DE-D8A0-4F26-9A1F-2AA1BAFB6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ACB5-A768-4BE1-BE00-735EA1536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C638-64A1-4B0B-8FFE-D5FF9193B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5C5E4-E5B3-4A62-B5B8-111E8004F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2FB64-951C-4112-91DA-198AB545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256FA-7027-4397-A47E-4719BA265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0CA48F-C766-47B5-A902-9903CBBC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202AA-0F53-4159-81FB-C2B6A97E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A18B-48F4-4636-B19A-86C0C29B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B2ABE-4EEC-4462-A38E-B9EEB2B2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28CA5-ACC8-47CD-B915-A393984B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22BE6-B6AF-4843-8486-C9803AA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F426B0-4CF4-47B4-BB60-00C9A0CE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09E88-785C-4DAD-9316-8D739DC1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6897-E084-4364-B2FB-86E740095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D67B-02A1-4F80-8503-140F8396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F0760-BBA7-4042-9AE6-FA4D74A9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0E818-8C0C-4BAB-A128-447679BB7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5173C-6DD0-4D0C-A3F3-1278536A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847BD-D59D-4F29-9A0F-76A4D2F4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563C-364B-4A2E-A759-6A3A8B3C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EBA-7F50-4F11-9F06-4623B2E6C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AB5286-EDB3-4AFB-8872-303CDC559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F95FD-E29B-477E-98C8-7B5225408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29132-481A-4A69-B0A3-2176C58D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FEFA6-A485-480C-A139-3C14E736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F647-4662-4D02-BF16-DD0B3F9C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0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616F59-053A-477B-8E8F-B9901BAD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A59A-456C-4134-92B3-918994344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57788-D021-461D-BC63-47EEBB0A4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D4D0C-3F69-4524-99ED-CD9560AA544B}" type="datetimeFigureOut">
              <a:rPr lang="en-US" smtClean="0"/>
              <a:t>2/23/2021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A399-CE27-4528-9180-64E6C3D52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68DFA-0F9A-426F-A092-423C25B5F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00659-C86B-4E05-8668-6B2DCBC15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6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8CC9A20-6194-4A7C-BB00-48E0404C7529}"/>
              </a:ext>
            </a:extLst>
          </p:cNvPr>
          <p:cNvGrpSpPr/>
          <p:nvPr/>
        </p:nvGrpSpPr>
        <p:grpSpPr>
          <a:xfrm>
            <a:off x="488302" y="1371600"/>
            <a:ext cx="4119146" cy="3749876"/>
            <a:chOff x="1086498" y="1624667"/>
            <a:chExt cx="3243742" cy="3243742"/>
          </a:xfrm>
        </p:grpSpPr>
        <p:pic>
          <p:nvPicPr>
            <p:cNvPr id="8" name="Graphic 7" descr="Laptop outline">
              <a:extLst>
                <a:ext uri="{FF2B5EF4-FFF2-40B4-BE49-F238E27FC236}">
                  <a16:creationId xmlns:a16="http://schemas.microsoft.com/office/drawing/2014/main" id="{28780442-EB22-4704-8686-75B070D02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6498" y="1624667"/>
              <a:ext cx="3243742" cy="3243742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DF479ED-6149-415C-8F45-CB0EE9C3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255718" y="2727516"/>
              <a:ext cx="905302" cy="701484"/>
            </a:xfrm>
            <a:prstGeom prst="rect">
              <a:avLst/>
            </a:prstGeom>
          </p:spPr>
        </p:pic>
      </p:grpSp>
      <p:pic>
        <p:nvPicPr>
          <p:cNvPr id="11" name="Graphic 10" descr="Transfer with solid fill">
            <a:extLst>
              <a:ext uri="{FF2B5EF4-FFF2-40B4-BE49-F238E27FC236}">
                <a16:creationId xmlns:a16="http://schemas.microsoft.com/office/drawing/2014/main" id="{0EC02C01-2F9D-458C-ACD5-5F1BB355B3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4846" y="2115258"/>
            <a:ext cx="2262560" cy="2262560"/>
          </a:xfrm>
          <a:prstGeom prst="rect">
            <a:avLst/>
          </a:prstGeom>
        </p:spPr>
      </p:pic>
      <p:pic>
        <p:nvPicPr>
          <p:cNvPr id="18" name="Picture 17" descr="Chart, histogram&#10;&#10;Description automatically generated">
            <a:extLst>
              <a:ext uri="{FF2B5EF4-FFF2-40B4-BE49-F238E27FC236}">
                <a16:creationId xmlns:a16="http://schemas.microsoft.com/office/drawing/2014/main" id="{B6F78E02-F8D3-42A1-9BDD-7B684DF928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002" y="791495"/>
            <a:ext cx="3989696" cy="5331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187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240602F-DD48-49B7-A8C1-8583202B829F}"/>
              </a:ext>
            </a:extLst>
          </p:cNvPr>
          <p:cNvGrpSpPr/>
          <p:nvPr/>
        </p:nvGrpSpPr>
        <p:grpSpPr>
          <a:xfrm>
            <a:off x="2220686" y="121297"/>
            <a:ext cx="8332236" cy="6637173"/>
            <a:chOff x="2852057" y="863081"/>
            <a:chExt cx="6938867" cy="5554824"/>
          </a:xfrm>
        </p:grpSpPr>
        <p:pic>
          <p:nvPicPr>
            <p:cNvPr id="5" name="Graphic 4" descr="Server outline">
              <a:extLst>
                <a:ext uri="{FF2B5EF4-FFF2-40B4-BE49-F238E27FC236}">
                  <a16:creationId xmlns:a16="http://schemas.microsoft.com/office/drawing/2014/main" id="{3C16714E-D38C-4DC3-9F0A-FB3DDFE551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38188" y="863081"/>
              <a:ext cx="2052736" cy="2052736"/>
            </a:xfrm>
            <a:prstGeom prst="rect">
              <a:avLst/>
            </a:prstGeom>
          </p:spPr>
        </p:pic>
        <p:pic>
          <p:nvPicPr>
            <p:cNvPr id="3" name="Graphic 2" descr="Cloud Computing outline">
              <a:extLst>
                <a:ext uri="{FF2B5EF4-FFF2-40B4-BE49-F238E27FC236}">
                  <a16:creationId xmlns:a16="http://schemas.microsoft.com/office/drawing/2014/main" id="{466A32E7-AF0C-44D3-A865-C4A61B0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852057" y="863081"/>
              <a:ext cx="5554824" cy="555482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E9E754E-5C8D-4205-98DF-66E11A115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11905" y="1319928"/>
              <a:ext cx="905302" cy="701484"/>
            </a:xfrm>
            <a:prstGeom prst="rect">
              <a:avLst/>
            </a:prstGeom>
          </p:spPr>
        </p:pic>
      </p:grpSp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55CF73FA-C561-4498-BCC5-B1E0334AF2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69" y="3053091"/>
            <a:ext cx="4902452" cy="36069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47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B23100-AA13-47CB-B858-B71AAF3D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5" y="95024"/>
            <a:ext cx="4839375" cy="6477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9E0A7-9204-470B-B608-3B8FDC2E22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71"/>
          <a:stretch/>
        </p:blipFill>
        <p:spPr>
          <a:xfrm>
            <a:off x="6358616" y="95024"/>
            <a:ext cx="4755895" cy="666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CAC79-EB9C-426E-8C5D-FA685F0D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6" y="686058"/>
            <a:ext cx="976448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31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Christy Lam</dc:creator>
  <cp:lastModifiedBy>Christy Lam</cp:lastModifiedBy>
  <cp:revision>10</cp:revision>
  <dcterms:created xsi:type="dcterms:W3CDTF">2021-02-02T21:38:38Z</dcterms:created>
  <dcterms:modified xsi:type="dcterms:W3CDTF">2021-02-24T03:03:30Z</dcterms:modified>
</cp:coreProperties>
</file>