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8" r:id="rId4"/>
    <p:sldId id="260" r:id="rId5"/>
    <p:sldId id="259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78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28B6F-06C8-4F16-BB43-1784CD779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1B37A-472A-4154-9F0E-7EF18FB7F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15A0A-BB71-4B16-8F04-0247BB4BD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4D0C-3F69-4524-99ED-CD9560AA544B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18225-4A39-460E-BF5A-70ADFD14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10C96-C532-4724-9926-3562B3FD8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659-C86B-4E05-8668-6B2DCBC1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1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2C0C5-B566-483D-8E70-BD3ED70A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7D3FB-E156-4FDA-A45E-2601B0A89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30CEB-5B12-4E27-AF1B-40AA25BF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4D0C-3F69-4524-99ED-CD9560AA544B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D0175-C97A-417C-B5C2-FFD2A718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62995-71AC-42F6-876B-B61B30E2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659-C86B-4E05-8668-6B2DCBC1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1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D3FF7-66C0-49D1-B848-7FDBB6E4D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4D645-2C17-4D01-B9EB-5B6B62653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75009-2259-4B06-95AE-3BF7B46C5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4D0C-3F69-4524-99ED-CD9560AA544B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05278-6D20-4672-BBBA-51A8B4DA7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0961A-E9B0-4C60-AF10-02876A6F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659-C86B-4E05-8668-6B2DCBC1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6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4C363-D543-440E-8085-E3FCDD5FE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17BB5-5C50-4B17-B955-739B9015C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59D4B-B5B3-4345-8F1D-0B51144E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4D0C-3F69-4524-99ED-CD9560AA544B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5F2AE-38B1-48AD-A606-D8596776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862D5-F128-4210-AEEE-41CFB8D0F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659-C86B-4E05-8668-6B2DCBC1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2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E6053-0750-488B-B175-111D4460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450FB-017E-4194-BFC7-8AF06AB2E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78900-79FE-4D82-87EC-C3B95A30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4D0C-3F69-4524-99ED-CD9560AA544B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45055-5F5E-4E26-A9FF-62A0D853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9E0E1-3666-4D50-9B23-A528A91F7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659-C86B-4E05-8668-6B2DCBC1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4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70F91-220E-445A-A9B7-9CED0A96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91454-47D6-486F-94BB-696E07EC7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68D36-A79E-473D-BDD6-5320F7839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9F9F8-A6C1-4894-9FD7-B17A36504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4D0C-3F69-4524-99ED-CD9560AA544B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F029F-56F2-404F-94DB-774A5EEA4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C5FDE-3783-4120-A9AB-F4240E1C7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659-C86B-4E05-8668-6B2DCBC1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7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120DE-D8A0-4F26-9A1F-2AA1BAFB6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4ACB5-A768-4BE1-BE00-735EA1536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DC638-64A1-4B0B-8FFE-D5FF9193B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65C5E4-E5B3-4A62-B5B8-111E8004F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2FB64-951C-4112-91DA-198AB5455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0256FA-7027-4397-A47E-4719BA265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4D0C-3F69-4524-99ED-CD9560AA544B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0CA48F-C766-47B5-A902-9903CBBC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C202AA-0F53-4159-81FB-C2B6A97E7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659-C86B-4E05-8668-6B2DCBC1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4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9A18B-48F4-4636-B19A-86C0C29B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AB2ABE-4EEC-4462-A38E-B9EEB2B2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4D0C-3F69-4524-99ED-CD9560AA544B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928CA5-ACC8-47CD-B915-A393984B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22BE6-B6AF-4843-8486-C9803AAF4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659-C86B-4E05-8668-6B2DCBC1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F426B0-4CF4-47B4-BB60-00C9A0CEB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4D0C-3F69-4524-99ED-CD9560AA544B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09E88-785C-4DAD-9316-8D739DC13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D6897-E084-4364-B2FB-86E74009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659-C86B-4E05-8668-6B2DCBC1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2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D67B-02A1-4F80-8503-140F83963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F0760-BBA7-4042-9AE6-FA4D74A9A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0E818-8C0C-4BAB-A128-447679BB7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5173C-6DD0-4D0C-A3F3-1278536A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4D0C-3F69-4524-99ED-CD9560AA544B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847BD-D59D-4F29-9A0F-76A4D2F4C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A563C-364B-4A2E-A759-6A3A8B3C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659-C86B-4E05-8668-6B2DCBC1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82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EBA-7F50-4F11-9F06-4623B2E6C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AB5286-EDB3-4AFB-8872-303CDC559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F95FD-E29B-477E-98C8-7B5225408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29132-481A-4A69-B0A3-2176C58D7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4D0C-3F69-4524-99ED-CD9560AA544B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FEFA6-A485-480C-A139-3C14E736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3F647-4662-4D02-BF16-DD0B3F9CC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659-C86B-4E05-8668-6B2DCBC1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0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616F59-053A-477B-8E8F-B9901BADB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CA59A-456C-4134-92B3-918994344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57788-D021-461D-BC63-47EEBB0A4C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D4D0C-3F69-4524-99ED-CD9560AA544B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FA399-CE27-4528-9180-64E6C3D52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68DFA-0F9A-426F-A092-423C25B5F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00659-C86B-4E05-8668-6B2DCBC1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6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svg"/><Relationship Id="rId7" Type="http://schemas.openxmlformats.org/officeDocument/2006/relationships/image" Target="../media/image17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D4F1F0-BF28-43EE-BA2B-DCF50DF15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141" y="4492555"/>
            <a:ext cx="1090134" cy="1090132"/>
          </a:xfrm>
          <a:prstGeom prst="rect">
            <a:avLst/>
          </a:prstGeom>
        </p:spPr>
      </p:pic>
      <p:pic>
        <p:nvPicPr>
          <p:cNvPr id="3" name="Picture 2" descr="A picture containing text, businesscard, sign, vector graphics&#10;&#10;Description automatically generated">
            <a:extLst>
              <a:ext uri="{FF2B5EF4-FFF2-40B4-BE49-F238E27FC236}">
                <a16:creationId xmlns:a16="http://schemas.microsoft.com/office/drawing/2014/main" id="{4C0C776A-3375-4C86-83FA-7CA89C776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832" y="3347562"/>
            <a:ext cx="1301842" cy="15093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82C8AA-B761-4B46-96D4-DC7D7C016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731" y="1024833"/>
            <a:ext cx="2706938" cy="947428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2A239D25-8EC9-4B76-92F7-478C81C2CD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59126" y="851481"/>
            <a:ext cx="1211340" cy="9386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A17C21-20CB-4651-AE0B-6DBAD60B90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4182" y="3638754"/>
            <a:ext cx="1733318" cy="58177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315C86-14D6-4AE7-A6E5-C6AC6C0513FC}"/>
              </a:ext>
            </a:extLst>
          </p:cNvPr>
          <p:cNvCxnSpPr>
            <a:cxnSpLocks/>
          </p:cNvCxnSpPr>
          <p:nvPr/>
        </p:nvCxnSpPr>
        <p:spPr>
          <a:xfrm>
            <a:off x="3737499" y="0"/>
            <a:ext cx="0" cy="6858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807A5D-756F-4B75-8907-5DAC6D8BCCBC}"/>
              </a:ext>
            </a:extLst>
          </p:cNvPr>
          <p:cNvCxnSpPr>
            <a:cxnSpLocks/>
          </p:cNvCxnSpPr>
          <p:nvPr/>
        </p:nvCxnSpPr>
        <p:spPr>
          <a:xfrm>
            <a:off x="8009137" y="0"/>
            <a:ext cx="0" cy="6858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15800E2E-44A0-40AA-A89F-2EF408108E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423" y="5037621"/>
            <a:ext cx="1479612" cy="1046132"/>
          </a:xfrm>
          <a:prstGeom prst="rect">
            <a:avLst/>
          </a:prstGeom>
        </p:spPr>
      </p:pic>
      <p:pic>
        <p:nvPicPr>
          <p:cNvPr id="21" name="Picture 20" descr="A picture containing shape&#10;&#10;Description automatically generated">
            <a:extLst>
              <a:ext uri="{FF2B5EF4-FFF2-40B4-BE49-F238E27FC236}">
                <a16:creationId xmlns:a16="http://schemas.microsoft.com/office/drawing/2014/main" id="{1A542DA7-E583-47DA-BD18-08CE3EB17B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434" y="3814511"/>
            <a:ext cx="927698" cy="803582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D0403223-E208-467E-8530-1E07F4174D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074" y="609093"/>
            <a:ext cx="1181008" cy="118100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EF832D7-5245-4FF9-BF16-C720BA8D05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78887" y="3619874"/>
            <a:ext cx="1409897" cy="46679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E23BFFB-481C-4EBC-9B1C-C4EE436B549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57594" y="4430692"/>
            <a:ext cx="1347158" cy="729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EA97807-8E0D-4816-962F-DE2BCFFB8BA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80616" y="5165437"/>
            <a:ext cx="1468426" cy="48732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424931F-FCE1-4FD2-96B0-7CBFB8EE510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89571" y="4216302"/>
            <a:ext cx="1273922" cy="5287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6295D69-76AF-46BF-B944-5C79CA181D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549" y="5279903"/>
            <a:ext cx="1733318" cy="58177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D4FF0C0-66F1-4F9D-A954-3281F6580BEE}"/>
              </a:ext>
            </a:extLst>
          </p:cNvPr>
          <p:cNvSpPr txBox="1"/>
          <p:nvPr/>
        </p:nvSpPr>
        <p:spPr>
          <a:xfrm>
            <a:off x="4182864" y="6045871"/>
            <a:ext cx="174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And many more…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1DF343-DA16-4F9E-8A65-73C4CB670171}"/>
              </a:ext>
            </a:extLst>
          </p:cNvPr>
          <p:cNvSpPr txBox="1"/>
          <p:nvPr/>
        </p:nvSpPr>
        <p:spPr>
          <a:xfrm>
            <a:off x="8469233" y="6043053"/>
            <a:ext cx="174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And many more…</a:t>
            </a:r>
          </a:p>
        </p:txBody>
      </p:sp>
    </p:spTree>
    <p:extLst>
      <p:ext uri="{BB962C8B-B14F-4D97-AF65-F5344CB8AC3E}">
        <p14:creationId xmlns:p14="http://schemas.microsoft.com/office/powerpoint/2010/main" val="188860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8CC9A20-6194-4A7C-BB00-48E0404C7529}"/>
              </a:ext>
            </a:extLst>
          </p:cNvPr>
          <p:cNvGrpSpPr/>
          <p:nvPr/>
        </p:nvGrpSpPr>
        <p:grpSpPr>
          <a:xfrm>
            <a:off x="488302" y="1371600"/>
            <a:ext cx="4119146" cy="3749876"/>
            <a:chOff x="1086498" y="1624667"/>
            <a:chExt cx="3243742" cy="3243742"/>
          </a:xfrm>
        </p:grpSpPr>
        <p:pic>
          <p:nvPicPr>
            <p:cNvPr id="8" name="Graphic 7" descr="Laptop outline">
              <a:extLst>
                <a:ext uri="{FF2B5EF4-FFF2-40B4-BE49-F238E27FC236}">
                  <a16:creationId xmlns:a16="http://schemas.microsoft.com/office/drawing/2014/main" id="{28780442-EB22-4704-8686-75B070D0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6498" y="1624667"/>
              <a:ext cx="3243742" cy="3243742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3DF479ED-6149-415C-8F45-CB0EE9C31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55718" y="2727516"/>
              <a:ext cx="905302" cy="701484"/>
            </a:xfrm>
            <a:prstGeom prst="rect">
              <a:avLst/>
            </a:prstGeom>
          </p:spPr>
        </p:pic>
      </p:grpSp>
      <p:pic>
        <p:nvPicPr>
          <p:cNvPr id="11" name="Graphic 10" descr="Transfer with solid fill">
            <a:extLst>
              <a:ext uri="{FF2B5EF4-FFF2-40B4-BE49-F238E27FC236}">
                <a16:creationId xmlns:a16="http://schemas.microsoft.com/office/drawing/2014/main" id="{0EC02C01-2F9D-458C-ACD5-5F1BB355B3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84846" y="2115258"/>
            <a:ext cx="2262560" cy="2262560"/>
          </a:xfrm>
          <a:prstGeom prst="rect">
            <a:avLst/>
          </a:prstGeom>
        </p:spPr>
      </p:pic>
      <p:pic>
        <p:nvPicPr>
          <p:cNvPr id="18" name="Picture 17" descr="Chart, histogram&#10;&#10;Description automatically generated">
            <a:extLst>
              <a:ext uri="{FF2B5EF4-FFF2-40B4-BE49-F238E27FC236}">
                <a16:creationId xmlns:a16="http://schemas.microsoft.com/office/drawing/2014/main" id="{B6F78E02-F8D3-42A1-9BDD-7B684DF928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02" y="791495"/>
            <a:ext cx="3989696" cy="53319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1879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240602F-DD48-49B7-A8C1-8583202B829F}"/>
              </a:ext>
            </a:extLst>
          </p:cNvPr>
          <p:cNvGrpSpPr/>
          <p:nvPr/>
        </p:nvGrpSpPr>
        <p:grpSpPr>
          <a:xfrm>
            <a:off x="2220686" y="121297"/>
            <a:ext cx="8332236" cy="6637173"/>
            <a:chOff x="2852057" y="863081"/>
            <a:chExt cx="6938867" cy="5554824"/>
          </a:xfrm>
        </p:grpSpPr>
        <p:pic>
          <p:nvPicPr>
            <p:cNvPr id="5" name="Graphic 4" descr="Server outline">
              <a:extLst>
                <a:ext uri="{FF2B5EF4-FFF2-40B4-BE49-F238E27FC236}">
                  <a16:creationId xmlns:a16="http://schemas.microsoft.com/office/drawing/2014/main" id="{3C16714E-D38C-4DC3-9F0A-FB3DDFE55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38188" y="863081"/>
              <a:ext cx="2052736" cy="2052736"/>
            </a:xfrm>
            <a:prstGeom prst="rect">
              <a:avLst/>
            </a:prstGeom>
          </p:spPr>
        </p:pic>
        <p:pic>
          <p:nvPicPr>
            <p:cNvPr id="3" name="Graphic 2" descr="Cloud Computing outline">
              <a:extLst>
                <a:ext uri="{FF2B5EF4-FFF2-40B4-BE49-F238E27FC236}">
                  <a16:creationId xmlns:a16="http://schemas.microsoft.com/office/drawing/2014/main" id="{466A32E7-AF0C-44D3-A865-C4A61B0B6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52057" y="863081"/>
              <a:ext cx="5554824" cy="5554824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E9E754E-5C8D-4205-98DF-66E11A115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11905" y="1319928"/>
              <a:ext cx="905302" cy="701484"/>
            </a:xfrm>
            <a:prstGeom prst="rect">
              <a:avLst/>
            </a:prstGeom>
          </p:spPr>
        </p:pic>
      </p:grpSp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55CF73FA-C561-4498-BCC5-B1E0334AF2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9" y="3053091"/>
            <a:ext cx="4902452" cy="36069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0474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B23100-AA13-47CB-B858-B71AAF3DF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45" y="95024"/>
            <a:ext cx="4839375" cy="64779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E9E0A7-9204-470B-B608-3B8FDC2E22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71"/>
          <a:stretch/>
        </p:blipFill>
        <p:spPr>
          <a:xfrm>
            <a:off x="6358616" y="95024"/>
            <a:ext cx="4755895" cy="666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26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5CAC79-EB9C-426E-8C5D-FA685F0D3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56" y="686058"/>
            <a:ext cx="9764488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31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47A64E-D15C-43D0-B4C4-8A2644576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79830"/>
            <a:ext cx="10905066" cy="44983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CA4EA2-FA37-4B82-BC4E-439AC3591EC2}"/>
              </a:ext>
            </a:extLst>
          </p:cNvPr>
          <p:cNvSpPr/>
          <p:nvPr/>
        </p:nvSpPr>
        <p:spPr>
          <a:xfrm>
            <a:off x="494522" y="3275044"/>
            <a:ext cx="2186473" cy="2276669"/>
          </a:xfrm>
          <a:prstGeom prst="rect">
            <a:avLst/>
          </a:prstGeom>
          <a:noFill/>
          <a:ln w="5080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03C118-605B-490C-A702-5694237C3EF9}"/>
              </a:ext>
            </a:extLst>
          </p:cNvPr>
          <p:cNvSpPr/>
          <p:nvPr/>
        </p:nvSpPr>
        <p:spPr>
          <a:xfrm>
            <a:off x="8979158" y="3275044"/>
            <a:ext cx="2569375" cy="2052735"/>
          </a:xfrm>
          <a:prstGeom prst="rect">
            <a:avLst/>
          </a:prstGeom>
          <a:noFill/>
          <a:ln w="5080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30E81F-6AF0-44E3-A57D-BA16FAEBB6D6}"/>
              </a:ext>
            </a:extLst>
          </p:cNvPr>
          <p:cNvSpPr/>
          <p:nvPr/>
        </p:nvSpPr>
        <p:spPr>
          <a:xfrm>
            <a:off x="5952931" y="1250302"/>
            <a:ext cx="1959428" cy="1184988"/>
          </a:xfrm>
          <a:prstGeom prst="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21479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C548E360-3F46-47D4-9155-5A9474A57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79830"/>
            <a:ext cx="10905066" cy="44983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7614658-E7BD-4F6E-A1CD-93C8160AE3FA}"/>
              </a:ext>
            </a:extLst>
          </p:cNvPr>
          <p:cNvSpPr/>
          <p:nvPr/>
        </p:nvSpPr>
        <p:spPr>
          <a:xfrm>
            <a:off x="6624735" y="4450702"/>
            <a:ext cx="1959428" cy="1502229"/>
          </a:xfrm>
          <a:prstGeom prst="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3F2FA3-600A-4360-A3C8-D958CC1D87F4}"/>
              </a:ext>
            </a:extLst>
          </p:cNvPr>
          <p:cNvSpPr/>
          <p:nvPr/>
        </p:nvSpPr>
        <p:spPr>
          <a:xfrm>
            <a:off x="5984033" y="1278294"/>
            <a:ext cx="1959428" cy="1129004"/>
          </a:xfrm>
          <a:prstGeom prst="rect">
            <a:avLst/>
          </a:prstGeom>
          <a:noFill/>
          <a:ln w="5080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028907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CFE66C-BA49-48A6-A5DA-0A268043B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79830"/>
            <a:ext cx="10905066" cy="44983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A9AA260-7E29-4A63-ACFB-E6DA6E4460E4}"/>
              </a:ext>
            </a:extLst>
          </p:cNvPr>
          <p:cNvSpPr/>
          <p:nvPr/>
        </p:nvSpPr>
        <p:spPr>
          <a:xfrm>
            <a:off x="1023457" y="1048624"/>
            <a:ext cx="1775727" cy="1825205"/>
          </a:xfrm>
          <a:prstGeom prst="rect">
            <a:avLst/>
          </a:prstGeom>
          <a:noFill/>
          <a:ln w="4762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04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8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Christy Lam</dc:creator>
  <cp:lastModifiedBy>Christy Lam</cp:lastModifiedBy>
  <cp:revision>30</cp:revision>
  <dcterms:created xsi:type="dcterms:W3CDTF">2021-02-02T21:38:38Z</dcterms:created>
  <dcterms:modified xsi:type="dcterms:W3CDTF">2021-03-13T06:39:43Z</dcterms:modified>
</cp:coreProperties>
</file>