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8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B6F-06C8-4F16-BB43-1784CD77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B37A-472A-4154-9F0E-7EF18FB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5A0A-BB71-4B16-8F04-0247BB4B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8225-4A39-460E-BF5A-70ADFD1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0C96-C532-4724-9926-3562B3FD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C0C5-B566-483D-8E70-BD3ED70A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D3FB-E156-4FDA-A45E-2601B0A8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0CEB-5B12-4E27-AF1B-40AA25BF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0175-C97A-417C-B5C2-FFD2A718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2995-71AC-42F6-876B-B61B30E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3FF7-66C0-49D1-B848-7FDBB6E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D645-2C17-4D01-B9EB-5B6B6265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5009-2259-4B06-95AE-3BF7B46C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5278-6D20-4672-BBBA-51A8B4D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961A-E9B0-4C60-AF10-02876A6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363-D543-440E-8085-E3FCDD5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7BB5-5C50-4B17-B955-739B9015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9D4B-B5B3-4345-8F1D-0B51144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F2AE-38B1-48AD-A606-D859677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2D5-F128-4210-AEEE-41CFB8D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053-0750-488B-B175-111D4460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50FB-017E-4194-BFC7-8AF06AB2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8900-79FE-4D82-87EC-C3B95A3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5055-5F5E-4E26-A9FF-62A0D853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E0E1-3666-4D50-9B23-A528A91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0F91-220E-445A-A9B7-9CED0A9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1454-47D6-486F-94BB-696E07E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8D36-A79E-473D-BDD6-5320F783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9F9F8-A6C1-4894-9FD7-B17A365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029F-56F2-404F-94DB-774A5EE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5FDE-3783-4120-A9AB-F4240E1C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20DE-D8A0-4F26-9A1F-2AA1BAF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ACB5-A768-4BE1-BE00-735EA153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C638-64A1-4B0B-8FFE-D5FF9193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C5E4-E5B3-4A62-B5B8-111E8004F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FB64-951C-4112-91DA-198AB545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56FA-7027-4397-A47E-4719BA2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A48F-C766-47B5-A902-9903CBB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02AA-0F53-4159-81FB-C2B6A97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18B-48F4-4636-B19A-86C0C29B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2ABE-4EEC-4462-A38E-B9EEB2B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8CA5-ACC8-47CD-B915-A393984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2BE6-B6AF-4843-8486-C9803AA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426B0-4CF4-47B4-BB60-00C9A0CE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9E88-785C-4DAD-9316-8D739DC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6897-E084-4364-B2FB-86E74009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67B-02A1-4F80-8503-140F839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760-BBA7-4042-9AE6-FA4D74A9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E818-8C0C-4BAB-A128-447679BB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173C-6DD0-4D0C-A3F3-1278536A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47BD-D59D-4F29-9A0F-76A4D2F4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563C-364B-4A2E-A759-6A3A8B3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BA-7F50-4F11-9F06-4623B2E6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B5286-EDB3-4AFB-8872-303CDC55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95FD-E29B-477E-98C8-7B522540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9132-481A-4A69-B0A3-2176C5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EFA6-A485-480C-A139-3C14E736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F647-4662-4D02-BF16-DD0B3F9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6F59-053A-477B-8E8F-B9901BA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59A-456C-4134-92B3-91899434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7788-D021-461D-BC63-47EEBB0A4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4D0C-3F69-4524-99ED-CD9560AA544B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A399-CE27-4528-9180-64E6C3D5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8DFA-0F9A-426F-A092-423C25B5F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4F1F0-BF28-43EE-BA2B-DCF50DF1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1" y="4492555"/>
            <a:ext cx="1090134" cy="1090132"/>
          </a:xfrm>
          <a:prstGeom prst="rect">
            <a:avLst/>
          </a:prstGeom>
        </p:spPr>
      </p:pic>
      <p:pic>
        <p:nvPicPr>
          <p:cNvPr id="3" name="Picture 2" descr="A picture containing text, businesscard, sign, vector graphics&#10;&#10;Description automatically generated">
            <a:extLst>
              <a:ext uri="{FF2B5EF4-FFF2-40B4-BE49-F238E27FC236}">
                <a16:creationId xmlns:a16="http://schemas.microsoft.com/office/drawing/2014/main" id="{4C0C776A-3375-4C86-83FA-7CA89C776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2" y="3347562"/>
            <a:ext cx="1301842" cy="1509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2C8AA-B761-4B46-96D4-DC7D7C01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731" y="1024833"/>
            <a:ext cx="2706938" cy="94742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A239D25-8EC9-4B76-92F7-478C81C2C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9126" y="851481"/>
            <a:ext cx="1211340" cy="938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17C21-20CB-4651-AE0B-6DBAD60B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182" y="3638754"/>
            <a:ext cx="1733318" cy="5817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15C86-14D6-4AE7-A6E5-C6AC6C0513FC}"/>
              </a:ext>
            </a:extLst>
          </p:cNvPr>
          <p:cNvCxnSpPr>
            <a:cxnSpLocks/>
          </p:cNvCxnSpPr>
          <p:nvPr/>
        </p:nvCxnSpPr>
        <p:spPr>
          <a:xfrm>
            <a:off x="3737499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807A5D-756F-4B75-8907-5DAC6D8BCCBC}"/>
              </a:ext>
            </a:extLst>
          </p:cNvPr>
          <p:cNvCxnSpPr>
            <a:cxnSpLocks/>
          </p:cNvCxnSpPr>
          <p:nvPr/>
        </p:nvCxnSpPr>
        <p:spPr>
          <a:xfrm>
            <a:off x="8009137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5800E2E-44A0-40AA-A89F-2EF408108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3" y="5037621"/>
            <a:ext cx="1479612" cy="1046132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1A542DA7-E583-47DA-BD18-08CE3EB17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34" y="3814511"/>
            <a:ext cx="927698" cy="803582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D0403223-E208-467E-8530-1E07F4174D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74" y="609093"/>
            <a:ext cx="1181008" cy="1181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F832D7-5245-4FF9-BF16-C720BA8D05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8887" y="3619874"/>
            <a:ext cx="1409897" cy="4667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23BFFB-481C-4EBC-9B1C-C4EE436B5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7594" y="4430692"/>
            <a:ext cx="1347158" cy="729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A97807-8E0D-4816-962F-DE2BCFFB8B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0616" y="5165437"/>
            <a:ext cx="1468426" cy="487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24931F-FCE1-4FD2-96B0-7CBFB8EE5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9571" y="4216302"/>
            <a:ext cx="1273922" cy="528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295D69-76AF-46BF-B944-5C79CA181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49" y="5279903"/>
            <a:ext cx="1733318" cy="5817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4FF0C0-66F1-4F9D-A954-3281F6580BEE}"/>
              </a:ext>
            </a:extLst>
          </p:cNvPr>
          <p:cNvSpPr txBox="1"/>
          <p:nvPr/>
        </p:nvSpPr>
        <p:spPr>
          <a:xfrm>
            <a:off x="4182864" y="6045871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many more…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DF343-DA16-4F9E-8A65-73C4CB670171}"/>
              </a:ext>
            </a:extLst>
          </p:cNvPr>
          <p:cNvSpPr txBox="1"/>
          <p:nvPr/>
        </p:nvSpPr>
        <p:spPr>
          <a:xfrm>
            <a:off x="8469233" y="6043053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8886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C9A20-6194-4A7C-BB00-48E0404C7529}"/>
              </a:ext>
            </a:extLst>
          </p:cNvPr>
          <p:cNvGrpSpPr/>
          <p:nvPr/>
        </p:nvGrpSpPr>
        <p:grpSpPr>
          <a:xfrm>
            <a:off x="488302" y="1371600"/>
            <a:ext cx="4119146" cy="3749876"/>
            <a:chOff x="1086498" y="1624667"/>
            <a:chExt cx="3243742" cy="3243742"/>
          </a:xfrm>
        </p:grpSpPr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28780442-EB22-4704-8686-75B070D0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498" y="1624667"/>
              <a:ext cx="3243742" cy="3243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F479ED-6149-415C-8F45-CB0EE9C3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718" y="2727516"/>
              <a:ext cx="905302" cy="701484"/>
            </a:xfrm>
            <a:prstGeom prst="rect">
              <a:avLst/>
            </a:prstGeom>
          </p:spPr>
        </p:pic>
      </p:grp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0EC02C01-2F9D-458C-ACD5-5F1BB355B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4846" y="2115258"/>
            <a:ext cx="2262560" cy="226256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B6F78E02-F8D3-42A1-9BDD-7B684DF92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02" y="791495"/>
            <a:ext cx="3989696" cy="5331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0602F-DD48-49B7-A8C1-8583202B829F}"/>
              </a:ext>
            </a:extLst>
          </p:cNvPr>
          <p:cNvGrpSpPr/>
          <p:nvPr/>
        </p:nvGrpSpPr>
        <p:grpSpPr>
          <a:xfrm>
            <a:off x="2220686" y="121297"/>
            <a:ext cx="8332236" cy="6637173"/>
            <a:chOff x="2852057" y="863081"/>
            <a:chExt cx="6938867" cy="5554824"/>
          </a:xfrm>
        </p:grpSpPr>
        <p:pic>
          <p:nvPicPr>
            <p:cNvPr id="5" name="Graphic 4" descr="Server outline">
              <a:extLst>
                <a:ext uri="{FF2B5EF4-FFF2-40B4-BE49-F238E27FC236}">
                  <a16:creationId xmlns:a16="http://schemas.microsoft.com/office/drawing/2014/main" id="{3C16714E-D38C-4DC3-9F0A-FB3DDFE5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8188" y="863081"/>
              <a:ext cx="2052736" cy="2052736"/>
            </a:xfrm>
            <a:prstGeom prst="rect">
              <a:avLst/>
            </a:prstGeom>
          </p:spPr>
        </p:pic>
        <p:pic>
          <p:nvPicPr>
            <p:cNvPr id="3" name="Graphic 2" descr="Cloud Computing outline">
              <a:extLst>
                <a:ext uri="{FF2B5EF4-FFF2-40B4-BE49-F238E27FC236}">
                  <a16:creationId xmlns:a16="http://schemas.microsoft.com/office/drawing/2014/main" id="{466A32E7-AF0C-44D3-A865-C4A61B0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2057" y="863081"/>
              <a:ext cx="5554824" cy="555482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E9E754E-5C8D-4205-98DF-66E11A11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1905" y="1319928"/>
              <a:ext cx="905302" cy="701484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5CF73FA-C561-4498-BCC5-B1E0334A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9" y="3053091"/>
            <a:ext cx="4902452" cy="3606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23100-AA13-47CB-B858-B71AAF3D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" y="95024"/>
            <a:ext cx="4839375" cy="647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9E0A7-9204-470B-B608-3B8FDC2E2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"/>
          <a:stretch/>
        </p:blipFill>
        <p:spPr>
          <a:xfrm>
            <a:off x="6358616" y="95024"/>
            <a:ext cx="4755895" cy="6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CAC79-EB9C-426E-8C5D-FA685F0D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86058"/>
            <a:ext cx="976448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7A64E-D15C-43D0-B4C4-8A264457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CA4EA2-FA37-4B82-BC4E-439AC3591EC2}"/>
              </a:ext>
            </a:extLst>
          </p:cNvPr>
          <p:cNvSpPr/>
          <p:nvPr/>
        </p:nvSpPr>
        <p:spPr>
          <a:xfrm>
            <a:off x="494522" y="3275044"/>
            <a:ext cx="2186473" cy="2276669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3C118-605B-490C-A702-5694237C3EF9}"/>
              </a:ext>
            </a:extLst>
          </p:cNvPr>
          <p:cNvSpPr/>
          <p:nvPr/>
        </p:nvSpPr>
        <p:spPr>
          <a:xfrm>
            <a:off x="8979158" y="3275044"/>
            <a:ext cx="2569375" cy="2052735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0E81F-6AF0-44E3-A57D-BA16FAEBB6D6}"/>
              </a:ext>
            </a:extLst>
          </p:cNvPr>
          <p:cNvSpPr/>
          <p:nvPr/>
        </p:nvSpPr>
        <p:spPr>
          <a:xfrm>
            <a:off x="5952931" y="1250302"/>
            <a:ext cx="1959428" cy="1184988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47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548E360-3F46-47D4-9155-5A9474A5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614658-E7BD-4F6E-A1CD-93C8160AE3FA}"/>
              </a:ext>
            </a:extLst>
          </p:cNvPr>
          <p:cNvSpPr/>
          <p:nvPr/>
        </p:nvSpPr>
        <p:spPr>
          <a:xfrm>
            <a:off x="6624735" y="4450702"/>
            <a:ext cx="1959428" cy="1502229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2FA3-600A-4360-A3C8-D958CC1D87F4}"/>
              </a:ext>
            </a:extLst>
          </p:cNvPr>
          <p:cNvSpPr/>
          <p:nvPr/>
        </p:nvSpPr>
        <p:spPr>
          <a:xfrm>
            <a:off x="5984033" y="1278294"/>
            <a:ext cx="1959428" cy="1129004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890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E66C-BA49-48A6-A5DA-0A268043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AA260-7E29-4A63-ACFB-E6DA6E4460E4}"/>
              </a:ext>
            </a:extLst>
          </p:cNvPr>
          <p:cNvSpPr/>
          <p:nvPr/>
        </p:nvSpPr>
        <p:spPr>
          <a:xfrm>
            <a:off x="1023457" y="1048624"/>
            <a:ext cx="1775727" cy="1825205"/>
          </a:xfrm>
          <a:prstGeom prst="rect">
            <a:avLst/>
          </a:prstGeom>
          <a:noFill/>
          <a:ln w="476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Lam</dc:creator>
  <cp:lastModifiedBy>Christy Lam</cp:lastModifiedBy>
  <cp:revision>34</cp:revision>
  <dcterms:created xsi:type="dcterms:W3CDTF">2021-02-02T21:38:38Z</dcterms:created>
  <dcterms:modified xsi:type="dcterms:W3CDTF">2021-04-02T21:42:26Z</dcterms:modified>
</cp:coreProperties>
</file>