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048"/>
    <a:srgbClr val="005753"/>
    <a:srgbClr val="00716C"/>
    <a:srgbClr val="E3C9E3"/>
    <a:srgbClr val="EC9B21"/>
    <a:srgbClr val="F15A29"/>
    <a:srgbClr val="77787B"/>
    <a:srgbClr val="3E4040"/>
    <a:srgbClr val="92278F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57D82-89ED-4022-8B06-0D0AC22F8212}" v="110" dt="2022-08-10T17:03:4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Helmann" userId="8c17259c-ca5c-4d65-bc5a-2033add90d09" providerId="ADAL" clId="{0C2828D8-63C8-4BE9-804B-86027143AEAE}"/>
    <pc:docChg chg="modMainMaster">
      <pc:chgData name="Craig Helmann" userId="8c17259c-ca5c-4d65-bc5a-2033add90d09" providerId="ADAL" clId="{0C2828D8-63C8-4BE9-804B-86027143AEAE}" dt="2022-06-16T15:35:21.070" v="4" actId="14100"/>
      <pc:docMkLst>
        <pc:docMk/>
      </pc:docMkLst>
      <pc:sldMasterChg chg="modSldLayout">
        <pc:chgData name="Craig Helmann" userId="8c17259c-ca5c-4d65-bc5a-2033add90d09" providerId="ADAL" clId="{0C2828D8-63C8-4BE9-804B-86027143AEAE}" dt="2022-06-16T15:35:21.070" v="4" actId="14100"/>
        <pc:sldMasterMkLst>
          <pc:docMk/>
          <pc:sldMasterMk cId="1287913243" sldId="2147483648"/>
        </pc:sldMasterMkLst>
        <pc:sldLayoutChg chg="modSp mod">
          <pc:chgData name="Craig Helmann" userId="8c17259c-ca5c-4d65-bc5a-2033add90d09" providerId="ADAL" clId="{0C2828D8-63C8-4BE9-804B-86027143AEAE}" dt="2022-06-16T15:35:21.070" v="4" actId="14100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0C2828D8-63C8-4BE9-804B-86027143AEAE}" dt="2022-06-16T15:35:21.070" v="4" actId="14100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0C2828D8-63C8-4BE9-804B-86027143AEAE}" dt="2022-06-16T15:35:17.343" v="3" actId="14100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</pc:sldMasterChg>
    </pc:docChg>
  </pc:docChgLst>
  <pc:docChgLst>
    <pc:chgData name="Craig Helmann" userId="8c17259c-ca5c-4d65-bc5a-2033add90d09" providerId="ADAL" clId="{0E7E7695-C1F4-42B7-9841-93762AFD0695}"/>
    <pc:docChg chg="delSld">
      <pc:chgData name="Craig Helmann" userId="8c17259c-ca5c-4d65-bc5a-2033add90d09" providerId="ADAL" clId="{0E7E7695-C1F4-42B7-9841-93762AFD0695}" dt="2022-08-03T22:48:51.878" v="0" actId="2696"/>
      <pc:docMkLst>
        <pc:docMk/>
      </pc:docMkLst>
      <pc:sldChg chg="del">
        <pc:chgData name="Craig Helmann" userId="8c17259c-ca5c-4d65-bc5a-2033add90d09" providerId="ADAL" clId="{0E7E7695-C1F4-42B7-9841-93762AFD0695}" dt="2022-08-03T22:48:51.878" v="0" actId="2696"/>
        <pc:sldMkLst>
          <pc:docMk/>
          <pc:sldMk cId="2137278857" sldId="256"/>
        </pc:sldMkLst>
      </pc:sldChg>
    </pc:docChg>
  </pc:docChgLst>
  <pc:docChgLst>
    <pc:chgData name="Craig Helmann" userId="8c17259c-ca5c-4d65-bc5a-2033add90d09" providerId="ADAL" clId="{2AE5441A-2585-46B0-80D8-430B486EDF89}"/>
    <pc:docChg chg="custSel modMainMaster">
      <pc:chgData name="Craig Helmann" userId="8c17259c-ca5c-4d65-bc5a-2033add90d09" providerId="ADAL" clId="{2AE5441A-2585-46B0-80D8-430B486EDF89}" dt="2022-08-03T21:59:28.203" v="21" actId="14100"/>
      <pc:docMkLst>
        <pc:docMk/>
      </pc:docMkLst>
      <pc:sldMasterChg chg="modSp addSldLayout modSldLayout">
        <pc:chgData name="Craig Helmann" userId="8c17259c-ca5c-4d65-bc5a-2033add90d09" providerId="ADAL" clId="{2AE5441A-2585-46B0-80D8-430B486EDF89}" dt="2022-08-03T21:59:28.203" v="21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2AE5441A-2585-46B0-80D8-430B486EDF89}" dt="2022-08-03T18:40:46.757" v="8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2AE5441A-2585-46B0-80D8-430B486EDF89}" dt="2022-08-03T18:40:52.125" v="9" actId="2711"/>
          <ac:spMkLst>
            <pc:docMk/>
            <pc:sldMasterMk cId="1287913243" sldId="2147483648"/>
            <ac:spMk id="3" creationId="{72FED228-B52C-461B-923B-F3A6BB3E86A2}"/>
          </ac:spMkLst>
        </pc:spChg>
        <pc:sldLayoutChg chg="modSp">
          <pc:chgData name="Craig Helmann" userId="8c17259c-ca5c-4d65-bc5a-2033add90d09" providerId="ADAL" clId="{2AE5441A-2585-46B0-80D8-430B486EDF89}" dt="2022-08-03T18:40:28.820" v="7" actId="2711"/>
          <pc:sldLayoutMkLst>
            <pc:docMk/>
            <pc:sldMasterMk cId="1287913243" sldId="2147483648"/>
            <pc:sldLayoutMk cId="141994314" sldId="2147483649"/>
          </pc:sldLayoutMkLst>
          <pc:spChg chg="mod">
            <ac:chgData name="Craig Helmann" userId="8c17259c-ca5c-4d65-bc5a-2033add90d09" providerId="ADAL" clId="{2AE5441A-2585-46B0-80D8-430B486EDF89}" dt="2022-08-03T18:40:22.362" v="6" actId="2711"/>
            <ac:spMkLst>
              <pc:docMk/>
              <pc:sldMasterMk cId="1287913243" sldId="2147483648"/>
              <pc:sldLayoutMk cId="141994314" sldId="2147483649"/>
              <ac:spMk id="2" creationId="{C9C6EC9B-92BC-4895-ADB5-9A0581962208}"/>
            </ac:spMkLst>
          </pc:spChg>
          <pc:spChg chg="mod">
            <ac:chgData name="Craig Helmann" userId="8c17259c-ca5c-4d65-bc5a-2033add90d09" providerId="ADAL" clId="{2AE5441A-2585-46B0-80D8-430B486EDF89}" dt="2022-08-03T18:40:28.820" v="7" actId="2711"/>
            <ac:spMkLst>
              <pc:docMk/>
              <pc:sldMasterMk cId="1287913243" sldId="2147483648"/>
              <pc:sldLayoutMk cId="141994314" sldId="2147483649"/>
              <ac:spMk id="3" creationId="{0A3F7928-2E84-4512-B34E-2E36E31D3567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31.234" v="1" actId="2711"/>
          <pc:sldLayoutMkLst>
            <pc:docMk/>
            <pc:sldMasterMk cId="1287913243" sldId="2147483648"/>
            <pc:sldLayoutMk cId="969906062" sldId="2147483650"/>
          </pc:sldLayoutMkLst>
          <pc:spChg chg="mod">
            <ac:chgData name="Craig Helmann" userId="8c17259c-ca5c-4d65-bc5a-2033add90d09" providerId="ADAL" clId="{2AE5441A-2585-46B0-80D8-430B486EDF89}" dt="2022-08-03T18:39:10.535" v="0" actId="2711"/>
            <ac:spMkLst>
              <pc:docMk/>
              <pc:sldMasterMk cId="1287913243" sldId="2147483648"/>
              <pc:sldLayoutMk cId="969906062" sldId="2147483650"/>
              <ac:spMk id="2" creationId="{00BB544E-D543-43BD-9B6A-91BEC9923734}"/>
            </ac:spMkLst>
          </pc:spChg>
          <pc:spChg chg="mod">
            <ac:chgData name="Craig Helmann" userId="8c17259c-ca5c-4d65-bc5a-2033add90d09" providerId="ADAL" clId="{2AE5441A-2585-46B0-80D8-430B486EDF89}" dt="2022-08-03T18:39:31.234" v="1" actId="2711"/>
            <ac:spMkLst>
              <pc:docMk/>
              <pc:sldMasterMk cId="1287913243" sldId="2147483648"/>
              <pc:sldLayoutMk cId="969906062" sldId="2147483650"/>
              <ac:spMk id="3" creationId="{12E19A08-34E4-4A27-BD02-56B478DFE06A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45.262" v="2" actId="2711"/>
          <pc:sldLayoutMkLst>
            <pc:docMk/>
            <pc:sldMasterMk cId="1287913243" sldId="2147483648"/>
            <pc:sldLayoutMk cId="2757870268" sldId="2147483651"/>
          </pc:sldLayoutMkLst>
          <pc:spChg chg="mod">
            <ac:chgData name="Craig Helmann" userId="8c17259c-ca5c-4d65-bc5a-2033add90d09" providerId="ADAL" clId="{2AE5441A-2585-46B0-80D8-430B486EDF89}" dt="2022-08-03T18:39:45.262" v="2" actId="2711"/>
            <ac:spMkLst>
              <pc:docMk/>
              <pc:sldMasterMk cId="1287913243" sldId="2147483648"/>
              <pc:sldLayoutMk cId="2757870268" sldId="2147483651"/>
              <ac:spMk id="2" creationId="{FB184B00-D642-4DA1-968F-F4B184123836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40:05.725" v="5" actId="2711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2AE5441A-2585-46B0-80D8-430B486EDF89}" dt="2022-08-03T18:39:54.998" v="3" actId="2711"/>
            <ac:spMkLst>
              <pc:docMk/>
              <pc:sldMasterMk cId="1287913243" sldId="2147483648"/>
              <pc:sldLayoutMk cId="437505266" sldId="2147483652"/>
              <ac:spMk id="2" creationId="{190E3165-9E7D-434E-A80A-9CD0B5F93941}"/>
            </ac:spMkLst>
          </pc:spChg>
          <pc:spChg chg="mod">
            <ac:chgData name="Craig Helmann" userId="8c17259c-ca5c-4d65-bc5a-2033add90d09" providerId="ADAL" clId="{2AE5441A-2585-46B0-80D8-430B486EDF89}" dt="2022-08-03T18:39:59.854" v="4" actId="2711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2AE5441A-2585-46B0-80D8-430B486EDF89}" dt="2022-08-03T18:40:05.725" v="5" actId="2711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  <pc:sldLayoutChg chg="addSp delSp modSp new mod">
          <pc:chgData name="Craig Helmann" userId="8c17259c-ca5c-4d65-bc5a-2033add90d09" providerId="ADAL" clId="{2AE5441A-2585-46B0-80D8-430B486EDF89}" dt="2022-08-03T21:59:28.203" v="21" actId="14100"/>
          <pc:sldLayoutMkLst>
            <pc:docMk/>
            <pc:sldMasterMk cId="1287913243" sldId="2147483648"/>
            <pc:sldLayoutMk cId="3460883148" sldId="2147483653"/>
          </pc:sldLayoutMkLst>
          <pc:spChg chg="mod">
            <ac:chgData name="Craig Helmann" userId="8c17259c-ca5c-4d65-bc5a-2033add90d09" providerId="ADAL" clId="{2AE5441A-2585-46B0-80D8-430B486EDF89}" dt="2022-08-03T21:59:28.203" v="21" actId="14100"/>
            <ac:spMkLst>
              <pc:docMk/>
              <pc:sldMasterMk cId="1287913243" sldId="2147483648"/>
              <pc:sldLayoutMk cId="3460883148" sldId="2147483653"/>
              <ac:spMk id="2" creationId="{8E9A1349-AB9F-5641-3F1C-B384B252C907}"/>
            </ac:spMkLst>
          </pc:spChg>
          <pc:spChg chg="del">
            <ac:chgData name="Craig Helmann" userId="8c17259c-ca5c-4d65-bc5a-2033add90d09" providerId="ADAL" clId="{2AE5441A-2585-46B0-80D8-430B486EDF89}" dt="2022-08-03T21:58:59.687" v="17" actId="478"/>
            <ac:spMkLst>
              <pc:docMk/>
              <pc:sldMasterMk cId="1287913243" sldId="2147483648"/>
              <pc:sldLayoutMk cId="3460883148" sldId="2147483653"/>
              <ac:spMk id="3" creationId="{814D8EDE-2D8A-36AF-4E68-D58517A83ADA}"/>
            </ac:spMkLst>
          </pc:spChg>
          <pc:spChg chg="del">
            <ac:chgData name="Craig Helmann" userId="8c17259c-ca5c-4d65-bc5a-2033add90d09" providerId="ADAL" clId="{2AE5441A-2585-46B0-80D8-430B486EDF89}" dt="2022-08-03T21:59:05.486" v="18" actId="478"/>
            <ac:spMkLst>
              <pc:docMk/>
              <pc:sldMasterMk cId="1287913243" sldId="2147483648"/>
              <pc:sldLayoutMk cId="3460883148" sldId="2147483653"/>
              <ac:spMk id="4" creationId="{400BFBC5-537A-C850-A3DA-B6A797F43290}"/>
            </ac:spMkLst>
          </pc:spChg>
          <pc:spChg chg="add mod">
            <ac:chgData name="Craig Helmann" userId="8c17259c-ca5c-4d65-bc5a-2033add90d09" providerId="ADAL" clId="{2AE5441A-2585-46B0-80D8-430B486EDF89}" dt="2022-08-03T21:58:09.071" v="12"/>
            <ac:spMkLst>
              <pc:docMk/>
              <pc:sldMasterMk cId="1287913243" sldId="2147483648"/>
              <pc:sldLayoutMk cId="3460883148" sldId="2147483653"/>
              <ac:spMk id="6" creationId="{5B7B751F-FE98-3F9A-303A-2FD9F76DEA8F}"/>
            </ac:spMkLst>
          </pc:spChg>
          <pc:picChg chg="add mod">
            <ac:chgData name="Craig Helmann" userId="8c17259c-ca5c-4d65-bc5a-2033add90d09" providerId="ADAL" clId="{2AE5441A-2585-46B0-80D8-430B486EDF89}" dt="2022-08-03T21:59:14.936" v="19"/>
            <ac:picMkLst>
              <pc:docMk/>
              <pc:sldMasterMk cId="1287913243" sldId="2147483648"/>
              <pc:sldLayoutMk cId="3460883148" sldId="2147483653"/>
              <ac:picMk id="7" creationId="{FA771581-2B53-E27A-E43C-FDFAB2A6EF34}"/>
            </ac:picMkLst>
          </pc:picChg>
          <pc:picChg chg="add mod">
            <ac:chgData name="Craig Helmann" userId="8c17259c-ca5c-4d65-bc5a-2033add90d09" providerId="ADAL" clId="{2AE5441A-2585-46B0-80D8-430B486EDF89}" dt="2022-08-03T21:59:21.582" v="20"/>
            <ac:picMkLst>
              <pc:docMk/>
              <pc:sldMasterMk cId="1287913243" sldId="2147483648"/>
              <pc:sldLayoutMk cId="3460883148" sldId="2147483653"/>
              <ac:picMk id="8" creationId="{E3B8EBCB-2E62-C0A0-0837-827A465D5F55}"/>
            </ac:picMkLst>
          </pc:picChg>
        </pc:sldLayoutChg>
      </pc:sldMasterChg>
    </pc:docChg>
  </pc:docChgLst>
  <pc:docChgLst>
    <pc:chgData name="Craig Helmann" userId="8c17259c-ca5c-4d65-bc5a-2033add90d09" providerId="ADAL" clId="{83B57D82-89ED-4022-8B06-0D0AC22F8212}"/>
    <pc:docChg chg="undo custSel modSld modMainMaster">
      <pc:chgData name="Craig Helmann" userId="8c17259c-ca5c-4d65-bc5a-2033add90d09" providerId="ADAL" clId="{83B57D82-89ED-4022-8B06-0D0AC22F8212}" dt="2022-08-10T17:04:34.857" v="319" actId="14100"/>
      <pc:docMkLst>
        <pc:docMk/>
      </pc:docMkLst>
      <pc:sldMasterChg chg="addSp delSp modSp mod setBg addSldLayout delSldLayout modSldLayout sldLayoutOrd">
        <pc:chgData name="Craig Helmann" userId="8c17259c-ca5c-4d65-bc5a-2033add90d09" providerId="ADAL" clId="{83B57D82-89ED-4022-8B06-0D0AC22F8212}" dt="2022-08-10T17:04:34.857" v="319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83B57D82-89ED-4022-8B06-0D0AC22F8212}" dt="2022-08-04T19:52:19.055" v="11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83B57D82-89ED-4022-8B06-0D0AC22F8212}" dt="2022-08-04T19:52:09.185" v="10" actId="2711"/>
          <ac:spMkLst>
            <pc:docMk/>
            <pc:sldMasterMk cId="1287913243" sldId="2147483648"/>
            <ac:spMk id="3" creationId="{72FED228-B52C-461B-923B-F3A6BB3E86A2}"/>
          </ac:spMkLst>
        </pc:spChg>
        <pc:spChg chg="del mod">
          <ac:chgData name="Craig Helmann" userId="8c17259c-ca5c-4d65-bc5a-2033add90d09" providerId="ADAL" clId="{83B57D82-89ED-4022-8B06-0D0AC22F8212}" dt="2022-08-04T19:58:47.535" v="19" actId="478"/>
          <ac:spMkLst>
            <pc:docMk/>
            <pc:sldMasterMk cId="1287913243" sldId="2147483648"/>
            <ac:spMk id="4" creationId="{86E1283A-A666-4E7A-9C0A-8B201F2244F5}"/>
          </ac:spMkLst>
        </pc:spChg>
        <pc:spChg chg="add mod ord">
          <ac:chgData name="Craig Helmann" userId="8c17259c-ca5c-4d65-bc5a-2033add90d09" providerId="ADAL" clId="{83B57D82-89ED-4022-8B06-0D0AC22F8212}" dt="2022-08-05T16:54:52.691" v="275" actId="1076"/>
          <ac:spMkLst>
            <pc:docMk/>
            <pc:sldMasterMk cId="1287913243" sldId="2147483648"/>
            <ac:spMk id="4" creationId="{EC2ADA0C-887D-535D-7C3A-3AD4D4AF7AB1}"/>
          </ac:spMkLst>
        </pc:spChg>
        <pc:spChg chg="del">
          <ac:chgData name="Craig Helmann" userId="8c17259c-ca5c-4d65-bc5a-2033add90d09" providerId="ADAL" clId="{83B57D82-89ED-4022-8B06-0D0AC22F8212}" dt="2022-08-04T19:51:53.624" v="8" actId="478"/>
          <ac:spMkLst>
            <pc:docMk/>
            <pc:sldMasterMk cId="1287913243" sldId="2147483648"/>
            <ac:spMk id="5" creationId="{0C9B88B3-8F3C-4CE8-92B6-58FD1DB9F128}"/>
          </ac:spMkLst>
        </pc:spChg>
        <pc:spChg chg="add mod ord">
          <ac:chgData name="Craig Helmann" userId="8c17259c-ca5c-4d65-bc5a-2033add90d09" providerId="ADAL" clId="{83B57D82-89ED-4022-8B06-0D0AC22F8212}" dt="2022-08-05T16:55:56.505" v="279" actId="166"/>
          <ac:spMkLst>
            <pc:docMk/>
            <pc:sldMasterMk cId="1287913243" sldId="2147483648"/>
            <ac:spMk id="5" creationId="{20038C37-446A-2881-7C51-901544BD223E}"/>
          </ac:spMkLst>
        </pc:spChg>
        <pc:spChg chg="del mod">
          <ac:chgData name="Craig Helmann" userId="8c17259c-ca5c-4d65-bc5a-2033add90d09" providerId="ADAL" clId="{83B57D82-89ED-4022-8B06-0D0AC22F8212}" dt="2022-08-04T20:00:06.762" v="26" actId="478"/>
          <ac:spMkLst>
            <pc:docMk/>
            <pc:sldMasterMk cId="1287913243" sldId="2147483648"/>
            <ac:spMk id="6" creationId="{7A01DC5C-2319-4BED-B7F4-908FE55B6D81}"/>
          </ac:spMkLst>
        </pc:spChg>
        <pc:spChg chg="add mod ord">
          <ac:chgData name="Craig Helmann" userId="8c17259c-ca5c-4d65-bc5a-2033add90d09" providerId="ADAL" clId="{83B57D82-89ED-4022-8B06-0D0AC22F8212}" dt="2022-08-05T15:50:43.048" v="180" actId="167"/>
          <ac:spMkLst>
            <pc:docMk/>
            <pc:sldMasterMk cId="1287913243" sldId="2147483648"/>
            <ac:spMk id="6" creationId="{CD402A97-28DA-37E6-7567-D1244712F771}"/>
          </ac:spMkLst>
        </pc:spChg>
        <pc:spChg chg="add mod">
          <ac:chgData name="Craig Helmann" userId="8c17259c-ca5c-4d65-bc5a-2033add90d09" providerId="ADAL" clId="{83B57D82-89ED-4022-8B06-0D0AC22F8212}" dt="2022-08-05T15:48:11.621" v="173" actId="207"/>
          <ac:spMkLst>
            <pc:docMk/>
            <pc:sldMasterMk cId="1287913243" sldId="2147483648"/>
            <ac:spMk id="7" creationId="{7182029E-31AD-CA61-6E8A-15F552068D2A}"/>
          </ac:spMkLst>
        </pc:spChg>
        <pc:picChg chg="add mod">
          <ac:chgData name="Craig Helmann" userId="8c17259c-ca5c-4d65-bc5a-2033add90d09" providerId="ADAL" clId="{83B57D82-89ED-4022-8B06-0D0AC22F8212}" dt="2022-08-04T20:02:57.538" v="48" actId="1076"/>
          <ac:picMkLst>
            <pc:docMk/>
            <pc:sldMasterMk cId="1287913243" sldId="2147483648"/>
            <ac:picMk id="9" creationId="{08742DC0-0E5E-700B-6970-F4448EA8CE5F}"/>
          </ac:picMkLst>
        </pc:picChg>
        <pc:picChg chg="add mod">
          <ac:chgData name="Craig Helmann" userId="8c17259c-ca5c-4d65-bc5a-2033add90d09" providerId="ADAL" clId="{83B57D82-89ED-4022-8B06-0D0AC22F8212}" dt="2022-08-05T15:56:19.884" v="191" actId="1076"/>
          <ac:picMkLst>
            <pc:docMk/>
            <pc:sldMasterMk cId="1287913243" sldId="2147483648"/>
            <ac:picMk id="10" creationId="{E14025E0-C724-37E5-2966-E368EF75542B}"/>
          </ac:picMkLst>
        </pc:picChg>
        <pc:sldLayoutChg chg="addSp delSp modSp mo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41994314" sldId="2147483649"/>
          </pc:sldLayoutMkLst>
          <pc:spChg chg="ord">
            <ac:chgData name="Craig Helmann" userId="8c17259c-ca5c-4d65-bc5a-2033add90d09" providerId="ADAL" clId="{83B57D82-89ED-4022-8B06-0D0AC22F8212}" dt="2022-08-04T20:41:12.002" v="80" actId="166"/>
            <ac:spMkLst>
              <pc:docMk/>
              <pc:sldMasterMk cId="1287913243" sldId="2147483648"/>
              <pc:sldLayoutMk cId="141994314" sldId="2147483649"/>
              <ac:spMk id="4" creationId="{F1E8EC15-ECB3-4DE6-8E0D-D0AF908A2DDE}"/>
            </ac:spMkLst>
          </pc:spChg>
          <pc:spChg chg="add del">
            <ac:chgData name="Craig Helmann" userId="8c17259c-ca5c-4d65-bc5a-2033add90d09" providerId="ADAL" clId="{83B57D82-89ED-4022-8B06-0D0AC22F8212}" dt="2022-08-04T20:40:49.152" v="77" actId="11529"/>
            <ac:spMkLst>
              <pc:docMk/>
              <pc:sldMasterMk cId="1287913243" sldId="2147483648"/>
              <pc:sldLayoutMk cId="141994314" sldId="2147483649"/>
              <ac:spMk id="5" creationId="{B54EC5F6-CA8A-273D-E4BD-1FB9395B6676}"/>
            </ac:spMkLst>
          </pc:spChg>
          <pc:spChg chg="add mod ord">
            <ac:chgData name="Craig Helmann" userId="8c17259c-ca5c-4d65-bc5a-2033add90d09" providerId="ADAL" clId="{83B57D82-89ED-4022-8B06-0D0AC22F8212}" dt="2022-08-04T20:40:54.316" v="78" actId="167"/>
            <ac:spMkLst>
              <pc:docMk/>
              <pc:sldMasterMk cId="1287913243" sldId="2147483648"/>
              <pc:sldLayoutMk cId="141994314" sldId="2147483649"/>
              <ac:spMk id="6" creationId="{F9F78870-62EC-44A9-3F1A-D4836A1FD713}"/>
            </ac:spMkLst>
          </pc:spChg>
          <pc:picChg chg="add mod">
            <ac:chgData name="Craig Helmann" userId="8c17259c-ca5c-4d65-bc5a-2033add90d09" providerId="ADAL" clId="{83B57D82-89ED-4022-8B06-0D0AC22F8212}" dt="2022-08-04T20:48:28.592" v="81"/>
            <ac:picMkLst>
              <pc:docMk/>
              <pc:sldMasterMk cId="1287913243" sldId="2147483648"/>
              <pc:sldLayoutMk cId="141994314" sldId="2147483649"/>
              <ac:picMk id="7" creationId="{57EE98BE-2BC5-17CC-3716-4F71F76D2247}"/>
            </ac:picMkLst>
          </pc:picChg>
          <pc:picChg chg="del">
            <ac:chgData name="Craig Helmann" userId="8c17259c-ca5c-4d65-bc5a-2033add90d09" providerId="ADAL" clId="{83B57D82-89ED-4022-8B06-0D0AC22F8212}" dt="2022-08-04T20:41:03.593" v="79" actId="478"/>
            <ac:picMkLst>
              <pc:docMk/>
              <pc:sldMasterMk cId="1287913243" sldId="2147483648"/>
              <pc:sldLayoutMk cId="141994314" sldId="2147483649"/>
              <ac:picMk id="7" creationId="{8B667284-2FD3-4CE9-85BC-3711B780BB38}"/>
            </ac:picMkLst>
          </pc:picChg>
          <pc:picChg chg="del">
            <ac:chgData name="Craig Helmann" userId="8c17259c-ca5c-4d65-bc5a-2033add90d09" providerId="ADAL" clId="{83B57D82-89ED-4022-8B06-0D0AC22F8212}" dt="2022-08-04T20:40:35.152" v="76" actId="478"/>
            <ac:picMkLst>
              <pc:docMk/>
              <pc:sldMasterMk cId="1287913243" sldId="2147483648"/>
              <pc:sldLayoutMk cId="141994314" sldId="2147483649"/>
              <ac:picMk id="10" creationId="{DE8AE9D9-2866-42D1-A60E-CD262711B7B7}"/>
            </ac:picMkLst>
          </pc:picChg>
        </pc:sldLayoutChg>
        <pc:sldLayoutChg chg="addSp delSp modSp del mod">
          <pc:chgData name="Craig Helmann" userId="8c17259c-ca5c-4d65-bc5a-2033add90d09" providerId="ADAL" clId="{83B57D82-89ED-4022-8B06-0D0AC22F8212}" dt="2022-08-05T16:46:23.048" v="192" actId="2696"/>
          <pc:sldLayoutMkLst>
            <pc:docMk/>
            <pc:sldMasterMk cId="1287913243" sldId="2147483648"/>
            <pc:sldLayoutMk cId="969906062" sldId="2147483650"/>
          </pc:sldLayoutMkLst>
          <pc:spChg chg="add del mod">
            <ac:chgData name="Craig Helmann" userId="8c17259c-ca5c-4d65-bc5a-2033add90d09" providerId="ADAL" clId="{83B57D82-89ED-4022-8B06-0D0AC22F8212}" dt="2022-08-04T19:56:43.846" v="18" actId="478"/>
            <ac:spMkLst>
              <pc:docMk/>
              <pc:sldMasterMk cId="1287913243" sldId="2147483648"/>
              <pc:sldLayoutMk cId="969906062" sldId="2147483650"/>
              <ac:spMk id="4" creationId="{35A678C1-C502-2AC1-E59B-BBFFF34003F6}"/>
            </ac:spMkLst>
          </pc:spChg>
          <pc:spChg chg="del">
            <ac:chgData name="Craig Helmann" userId="8c17259c-ca5c-4d65-bc5a-2033add90d09" providerId="ADAL" clId="{83B57D82-89ED-4022-8B06-0D0AC22F8212}" dt="2022-08-04T19:55:18.769" v="16" actId="478"/>
            <ac:spMkLst>
              <pc:docMk/>
              <pc:sldMasterMk cId="1287913243" sldId="2147483648"/>
              <pc:sldLayoutMk cId="969906062" sldId="2147483650"/>
              <ac:spMk id="6" creationId="{615E2408-288B-4DF5-9B69-591BA9268AB4}"/>
            </ac:spMkLst>
          </pc:spChg>
        </pc:sldLayoutChg>
        <pc:sldLayoutChg chg="del">
          <pc:chgData name="Craig Helmann" userId="8c17259c-ca5c-4d65-bc5a-2033add90d09" providerId="ADAL" clId="{83B57D82-89ED-4022-8B06-0D0AC22F8212}" dt="2022-08-05T16:46:31.166" v="193" actId="2696"/>
          <pc:sldLayoutMkLst>
            <pc:docMk/>
            <pc:sldMasterMk cId="1287913243" sldId="2147483648"/>
            <pc:sldLayoutMk cId="2757870268" sldId="2147483651"/>
          </pc:sldLayoutMkLst>
        </pc:sldLayoutChg>
        <pc:sldLayoutChg chg="del">
          <pc:chgData name="Craig Helmann" userId="8c17259c-ca5c-4d65-bc5a-2033add90d09" providerId="ADAL" clId="{83B57D82-89ED-4022-8B06-0D0AC22F8212}" dt="2022-08-05T16:46:34.262" v="194" actId="2696"/>
          <pc:sldLayoutMkLst>
            <pc:docMk/>
            <pc:sldMasterMk cId="1287913243" sldId="2147483648"/>
            <pc:sldLayoutMk cId="437505266" sldId="2147483652"/>
          </pc:sldLayoutMkLst>
        </pc:sldLayoutChg>
        <pc:sldLayoutChg chg="del">
          <pc:chgData name="Craig Helmann" userId="8c17259c-ca5c-4d65-bc5a-2033add90d09" providerId="ADAL" clId="{83B57D82-89ED-4022-8B06-0D0AC22F8212}" dt="2022-08-05T16:46:44.306" v="196" actId="2696"/>
          <pc:sldLayoutMkLst>
            <pc:docMk/>
            <pc:sldMasterMk cId="1287913243" sldId="2147483648"/>
            <pc:sldLayoutMk cId="3460883148" sldId="2147483653"/>
          </pc:sldLayoutMkLst>
        </pc:sldLayoutChg>
        <pc:sldLayoutChg chg="addSp delSp add del mod ord modTransition">
          <pc:chgData name="Craig Helmann" userId="8c17259c-ca5c-4d65-bc5a-2033add90d09" providerId="ADAL" clId="{83B57D82-89ED-4022-8B06-0D0AC22F8212}" dt="2022-08-05T16:46:37.745" v="195" actId="2696"/>
          <pc:sldLayoutMkLst>
            <pc:docMk/>
            <pc:sldMasterMk cId="1287913243" sldId="2147483648"/>
            <pc:sldLayoutMk cId="2434571797" sldId="2147483654"/>
          </pc:sldLayoutMkLst>
          <pc:spChg chg="del">
            <ac:chgData name="Craig Helmann" userId="8c17259c-ca5c-4d65-bc5a-2033add90d09" providerId="ADAL" clId="{83B57D82-89ED-4022-8B06-0D0AC22F8212}" dt="2022-08-04T18:56:06.327" v="7" actId="478"/>
            <ac:spMkLst>
              <pc:docMk/>
              <pc:sldMasterMk cId="1287913243" sldId="2147483648"/>
              <pc:sldLayoutMk cId="2434571797" sldId="2147483654"/>
              <ac:spMk id="3" creationId="{8A9BFAB8-7436-416C-86E9-F8EFED34B20D}"/>
            </ac:spMkLst>
          </pc:spChg>
          <pc:spChg chg="add del">
            <ac:chgData name="Craig Helmann" userId="8c17259c-ca5c-4d65-bc5a-2033add90d09" providerId="ADAL" clId="{83B57D82-89ED-4022-8B06-0D0AC22F8212}" dt="2022-08-04T18:49:55.108" v="5" actId="478"/>
            <ac:spMkLst>
              <pc:docMk/>
              <pc:sldMasterMk cId="1287913243" sldId="2147483648"/>
              <pc:sldLayoutMk cId="2434571797" sldId="2147483654"/>
              <ac:spMk id="4" creationId="{DAD15C23-AE5D-4806-A37D-03ECA417879D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2507266221" sldId="2147483655"/>
          </pc:sldLayoutMkLst>
          <pc:spChg chg="mod">
            <ac:chgData name="Craig Helmann" userId="8c17259c-ca5c-4d65-bc5a-2033add90d09" providerId="ADAL" clId="{83B57D82-89ED-4022-8B06-0D0AC22F8212}" dt="2022-08-05T15:51:15.302" v="182" actId="207"/>
            <ac:spMkLst>
              <pc:docMk/>
              <pc:sldMasterMk cId="1287913243" sldId="2147483648"/>
              <pc:sldLayoutMk cId="2507266221" sldId="2147483655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3" creationId="{06155A2B-9E7A-B3D9-D641-657CC10EE884}"/>
            </ac:spMkLst>
          </pc:spChg>
          <pc:spChg chg="add mod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4" creationId="{BEDFE6AC-6560-C0C8-AC74-9CDA106D2B7D}"/>
            </ac:spMkLst>
          </pc:spChg>
        </pc:sldLayoutChg>
        <pc:sldLayoutChg chg="addSp delSp modSp add mo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997294622" sldId="2147483656"/>
          </pc:sldLayoutMkLst>
          <pc:spChg chg="mod">
            <ac:chgData name="Craig Helmann" userId="8c17259c-ca5c-4d65-bc5a-2033add90d09" providerId="ADAL" clId="{83B57D82-89ED-4022-8B06-0D0AC22F8212}" dt="2022-08-05T15:51:21.082" v="183" actId="207"/>
            <ac:spMkLst>
              <pc:docMk/>
              <pc:sldMasterMk cId="1287913243" sldId="2147483648"/>
              <pc:sldLayoutMk cId="1997294622" sldId="2147483656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37:55.682" v="68" actId="11529"/>
            <ac:spMkLst>
              <pc:docMk/>
              <pc:sldMasterMk cId="1287913243" sldId="2147483648"/>
              <pc:sldLayoutMk cId="1997294622" sldId="2147483656"/>
              <ac:spMk id="3" creationId="{0E015603-D3A1-0F63-1CF9-B9C313B652EF}"/>
            </ac:spMkLst>
          </pc:spChg>
          <pc:spChg chg="mod">
            <ac:chgData name="Craig Helmann" userId="8c17259c-ca5c-4d65-bc5a-2033add90d09" providerId="ADAL" clId="{83B57D82-89ED-4022-8B06-0D0AC22F8212}" dt="2022-08-04T20:37:41.144" v="67" actId="14100"/>
            <ac:spMkLst>
              <pc:docMk/>
              <pc:sldMasterMk cId="1287913243" sldId="2147483648"/>
              <pc:sldLayoutMk cId="1997294622" sldId="2147483656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5T16:50:20.761" v="272" actId="207"/>
            <ac:spMkLst>
              <pc:docMk/>
              <pc:sldMasterMk cId="1287913243" sldId="2147483648"/>
              <pc:sldLayoutMk cId="1997294622" sldId="2147483656"/>
              <ac:spMk id="5" creationId="{F787A9B8-72B0-233B-BE65-118AC70847E9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4130713662" sldId="2147483657"/>
          </pc:sldLayoutMkLst>
          <pc:spChg chg="mod ord">
            <ac:chgData name="Craig Helmann" userId="8c17259c-ca5c-4d65-bc5a-2033add90d09" providerId="ADAL" clId="{83B57D82-89ED-4022-8B06-0D0AC22F8212}" dt="2022-08-04T22:14:14.541" v="96" actId="207"/>
            <ac:spMkLst>
              <pc:docMk/>
              <pc:sldMasterMk cId="1287913243" sldId="2147483648"/>
              <pc:sldLayoutMk cId="4130713662" sldId="2147483657"/>
              <ac:spMk id="2" creationId="{26E4C7F6-1F27-96D0-202B-4B8BED4B81DA}"/>
            </ac:spMkLst>
          </pc:spChg>
          <pc:spChg chg="add del">
            <ac:chgData name="Craig Helmann" userId="8c17259c-ca5c-4d65-bc5a-2033add90d09" providerId="ADAL" clId="{83B57D82-89ED-4022-8B06-0D0AC22F8212}" dt="2022-08-04T22:08:31.338" v="91" actId="11529"/>
            <ac:spMkLst>
              <pc:docMk/>
              <pc:sldMasterMk cId="1287913243" sldId="2147483648"/>
              <pc:sldLayoutMk cId="4130713662" sldId="2147483657"/>
              <ac:spMk id="3" creationId="{4EA3BDBF-3DD2-6405-7D11-F4C90D6D4E04}"/>
            </ac:spMkLst>
          </pc:spChg>
          <pc:spChg chg="add mod ord">
            <ac:chgData name="Craig Helmann" userId="8c17259c-ca5c-4d65-bc5a-2033add90d09" providerId="ADAL" clId="{83B57D82-89ED-4022-8B06-0D0AC22F8212}" dt="2022-08-04T22:08:41.792" v="92" actId="167"/>
            <ac:spMkLst>
              <pc:docMk/>
              <pc:sldMasterMk cId="1287913243" sldId="2147483648"/>
              <pc:sldLayoutMk cId="4130713662" sldId="2147483657"/>
              <ac:spMk id="4" creationId="{5D66EDCF-846D-BB46-70AC-A607AE705F1E}"/>
            </ac:spMkLst>
          </pc:spChg>
        </pc:sldLayoutChg>
        <pc:sldLayoutChg chg="addSp delSp modSp add mod or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152289754" sldId="2147483658"/>
          </pc:sldLayoutMkLst>
          <pc:spChg chg="mod">
            <ac:chgData name="Craig Helmann" userId="8c17259c-ca5c-4d65-bc5a-2033add90d09" providerId="ADAL" clId="{83B57D82-89ED-4022-8B06-0D0AC22F8212}" dt="2022-08-05T15:51:37.348" v="184" actId="207"/>
            <ac:spMkLst>
              <pc:docMk/>
              <pc:sldMasterMk cId="1287913243" sldId="2147483648"/>
              <pc:sldLayoutMk cId="1152289754" sldId="2147483658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3:02:06.728" v="102" actId="11529"/>
            <ac:spMkLst>
              <pc:docMk/>
              <pc:sldMasterMk cId="1287913243" sldId="2147483648"/>
              <pc:sldLayoutMk cId="1152289754" sldId="2147483658"/>
              <ac:spMk id="3" creationId="{5D14C46B-6689-A739-337C-268F7C729CE6}"/>
            </ac:spMkLst>
          </pc:spChg>
          <pc:spChg chg="add del">
            <ac:chgData name="Craig Helmann" userId="8c17259c-ca5c-4d65-bc5a-2033add90d09" providerId="ADAL" clId="{83B57D82-89ED-4022-8B06-0D0AC22F8212}" dt="2022-08-04T23:36:29.847" v="126" actId="11529"/>
            <ac:spMkLst>
              <pc:docMk/>
              <pc:sldMasterMk cId="1287913243" sldId="2147483648"/>
              <pc:sldLayoutMk cId="1152289754" sldId="2147483658"/>
              <ac:spMk id="3" creationId="{67E72897-A2A9-DF99-5493-3A06B6220C49}"/>
            </ac:spMkLst>
          </pc:spChg>
          <pc:spChg chg="add del">
            <ac:chgData name="Craig Helmann" userId="8c17259c-ca5c-4d65-bc5a-2033add90d09" providerId="ADAL" clId="{83B57D82-89ED-4022-8B06-0D0AC22F8212}" dt="2022-08-04T23:53:25.041" v="151" actId="11529"/>
            <ac:spMkLst>
              <pc:docMk/>
              <pc:sldMasterMk cId="1287913243" sldId="2147483648"/>
              <pc:sldLayoutMk cId="1152289754" sldId="2147483658"/>
              <ac:spMk id="3" creationId="{CBCEDBEA-C2C5-ACF9-2956-10613EFB324A}"/>
            </ac:spMkLst>
          </pc:spChg>
          <pc:spChg chg="mod">
            <ac:chgData name="Craig Helmann" userId="8c17259c-ca5c-4d65-bc5a-2033add90d09" providerId="ADAL" clId="{83B57D82-89ED-4022-8B06-0D0AC22F8212}" dt="2022-08-04T23:52:17.080" v="137" actId="14100"/>
            <ac:spMkLst>
              <pc:docMk/>
              <pc:sldMasterMk cId="1287913243" sldId="2147483648"/>
              <pc:sldLayoutMk cId="1152289754" sldId="2147483658"/>
              <ac:spMk id="4" creationId="{BEDFE6AC-6560-C0C8-AC74-9CDA106D2B7D}"/>
            </ac:spMkLst>
          </pc:spChg>
          <pc:spChg chg="mod">
            <ac:chgData name="Craig Helmann" userId="8c17259c-ca5c-4d65-bc5a-2033add90d09" providerId="ADAL" clId="{83B57D82-89ED-4022-8B06-0D0AC22F8212}" dt="2022-08-05T16:50:25.388" v="273" actId="207"/>
            <ac:spMkLst>
              <pc:docMk/>
              <pc:sldMasterMk cId="1287913243" sldId="2147483648"/>
              <pc:sldLayoutMk cId="1152289754" sldId="2147483658"/>
              <ac:spMk id="5" creationId="{F787A9B8-72B0-233B-BE65-118AC70847E9}"/>
            </ac:spMkLst>
          </pc:spChg>
          <pc:spChg chg="add mod">
            <ac:chgData name="Craig Helmann" userId="8c17259c-ca5c-4d65-bc5a-2033add90d09" providerId="ADAL" clId="{83B57D82-89ED-4022-8B06-0D0AC22F8212}" dt="2022-08-05T16:48:18.182" v="265" actId="14100"/>
            <ac:spMkLst>
              <pc:docMk/>
              <pc:sldMasterMk cId="1287913243" sldId="2147483648"/>
              <pc:sldLayoutMk cId="1152289754" sldId="2147483658"/>
              <ac:spMk id="6" creationId="{76B2037E-209D-AB19-C3D8-25AB59CCF577}"/>
            </ac:spMkLst>
          </pc:spChg>
          <pc:spChg chg="add del mod">
            <ac:chgData name="Craig Helmann" userId="8c17259c-ca5c-4d65-bc5a-2033add90d09" providerId="ADAL" clId="{83B57D82-89ED-4022-8B06-0D0AC22F8212}" dt="2022-08-04T23:36:12.004" v="124" actId="478"/>
            <ac:spMkLst>
              <pc:docMk/>
              <pc:sldMasterMk cId="1287913243" sldId="2147483648"/>
              <pc:sldLayoutMk cId="1152289754" sldId="2147483658"/>
              <ac:spMk id="7" creationId="{BD01D673-1C52-01B9-0FC5-D42DBC21ACCB}"/>
            </ac:spMkLst>
          </pc:spChg>
          <pc:spChg chg="add del mod">
            <ac:chgData name="Craig Helmann" userId="8c17259c-ca5c-4d65-bc5a-2033add90d09" providerId="ADAL" clId="{83B57D82-89ED-4022-8B06-0D0AC22F8212}" dt="2022-08-05T16:47:10.194" v="200" actId="478"/>
            <ac:spMkLst>
              <pc:docMk/>
              <pc:sldMasterMk cId="1287913243" sldId="2147483648"/>
              <pc:sldLayoutMk cId="1152289754" sldId="2147483658"/>
              <ac:spMk id="7" creationId="{DDCF5C5C-BB5C-59C8-9365-F38F8D3014A0}"/>
            </ac:spMkLst>
          </pc:spChg>
          <pc:spChg chg="add del mod">
            <ac:chgData name="Craig Helmann" userId="8c17259c-ca5c-4d65-bc5a-2033add90d09" providerId="ADAL" clId="{83B57D82-89ED-4022-8B06-0D0AC22F8212}" dt="2022-08-04T23:36:14.229" v="125" actId="478"/>
            <ac:spMkLst>
              <pc:docMk/>
              <pc:sldMasterMk cId="1287913243" sldId="2147483648"/>
              <pc:sldLayoutMk cId="1152289754" sldId="2147483658"/>
              <ac:spMk id="8" creationId="{6E6FB2A7-ECC1-E733-2690-510DC5C8B057}"/>
            </ac:spMkLst>
          </pc:spChg>
          <pc:spChg chg="add mod">
            <ac:chgData name="Craig Helmann" userId="8c17259c-ca5c-4d65-bc5a-2033add90d09" providerId="ADAL" clId="{83B57D82-89ED-4022-8B06-0D0AC22F8212}" dt="2022-08-05T16:48:24.854" v="270" actId="1035"/>
            <ac:spMkLst>
              <pc:docMk/>
              <pc:sldMasterMk cId="1287913243" sldId="2147483648"/>
              <pc:sldLayoutMk cId="1152289754" sldId="2147483658"/>
              <ac:spMk id="9" creationId="{54E0F4CE-0668-E309-1185-40C29E4CD29D}"/>
            </ac:spMkLst>
          </pc:spChg>
          <pc:spChg chg="add del">
            <ac:chgData name="Craig Helmann" userId="8c17259c-ca5c-4d65-bc5a-2033add90d09" providerId="ADAL" clId="{83B57D82-89ED-4022-8B06-0D0AC22F8212}" dt="2022-08-04T23:37:26.909" v="132" actId="11529"/>
            <ac:spMkLst>
              <pc:docMk/>
              <pc:sldMasterMk cId="1287913243" sldId="2147483648"/>
              <pc:sldLayoutMk cId="1152289754" sldId="2147483658"/>
              <ac:spMk id="10" creationId="{E419E49A-470E-3343-6DC1-49E1006300D0}"/>
            </ac:spMkLst>
          </pc:spChg>
          <pc:spChg chg="add mod">
            <ac:chgData name="Craig Helmann" userId="8c17259c-ca5c-4d65-bc5a-2033add90d09" providerId="ADAL" clId="{83B57D82-89ED-4022-8B06-0D0AC22F8212}" dt="2022-08-05T16:47:52.409" v="238" actId="1035"/>
            <ac:spMkLst>
              <pc:docMk/>
              <pc:sldMasterMk cId="1287913243" sldId="2147483648"/>
              <pc:sldLayoutMk cId="1152289754" sldId="2147483658"/>
              <ac:spMk id="11" creationId="{89DACE51-A082-AB8A-B9EB-E87B4F356D0F}"/>
            </ac:spMkLst>
          </pc:spChg>
        </pc:sldLayoutChg>
        <pc:sldLayoutChg chg="addSp delSp modSp add del mod modTransition">
          <pc:chgData name="Craig Helmann" userId="8c17259c-ca5c-4d65-bc5a-2033add90d09" providerId="ADAL" clId="{83B57D82-89ED-4022-8B06-0D0AC22F8212}" dt="2022-08-08T16:23:45.764" v="292" actId="2696"/>
          <pc:sldLayoutMkLst>
            <pc:docMk/>
            <pc:sldMasterMk cId="1287913243" sldId="2147483648"/>
            <pc:sldLayoutMk cId="453482831" sldId="2147483659"/>
          </pc:sldLayoutMkLst>
          <pc:spChg chg="add del">
            <ac:chgData name="Craig Helmann" userId="8c17259c-ca5c-4d65-bc5a-2033add90d09" providerId="ADAL" clId="{83B57D82-89ED-4022-8B06-0D0AC22F8212}" dt="2022-08-08T16:13:36.506" v="285" actId="11529"/>
            <ac:spMkLst>
              <pc:docMk/>
              <pc:sldMasterMk cId="1287913243" sldId="2147483648"/>
              <pc:sldLayoutMk cId="453482831" sldId="2147483659"/>
              <ac:spMk id="3" creationId="{A306621A-EF6E-7D89-BF3C-8D6DCC73B9E3}"/>
            </ac:spMkLst>
          </pc:spChg>
          <pc:spChg chg="del">
            <ac:chgData name="Craig Helmann" userId="8c17259c-ca5c-4d65-bc5a-2033add90d09" providerId="ADAL" clId="{83B57D82-89ED-4022-8B06-0D0AC22F8212}" dt="2022-08-08T16:13:23.767" v="284" actId="478"/>
            <ac:spMkLst>
              <pc:docMk/>
              <pc:sldMasterMk cId="1287913243" sldId="2147483648"/>
              <pc:sldLayoutMk cId="453482831" sldId="2147483659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8T16:14:24.466" v="291" actId="255"/>
            <ac:spMkLst>
              <pc:docMk/>
              <pc:sldMasterMk cId="1287913243" sldId="2147483648"/>
              <pc:sldLayoutMk cId="453482831" sldId="2147483659"/>
              <ac:spMk id="5" creationId="{911418D3-72EA-F492-0B76-60147AAEF264}"/>
            </ac:spMkLst>
          </pc:spChg>
        </pc:sldLayoutChg>
        <pc:sldLayoutChg chg="addSp delSp modSp new mod ord">
          <pc:chgData name="Craig Helmann" userId="8c17259c-ca5c-4d65-bc5a-2033add90d09" providerId="ADAL" clId="{83B57D82-89ED-4022-8B06-0D0AC22F8212}" dt="2022-08-10T17:04:34.857" v="319" actId="14100"/>
          <pc:sldLayoutMkLst>
            <pc:docMk/>
            <pc:sldMasterMk cId="1287913243" sldId="2147483648"/>
            <pc:sldLayoutMk cId="518972466" sldId="2147483659"/>
          </pc:sldLayoutMkLst>
          <pc:spChg chg="mod">
            <ac:chgData name="Craig Helmann" userId="8c17259c-ca5c-4d65-bc5a-2033add90d09" providerId="ADAL" clId="{83B57D82-89ED-4022-8B06-0D0AC22F8212}" dt="2022-08-10T17:01:44.823" v="303" actId="1076"/>
            <ac:spMkLst>
              <pc:docMk/>
              <pc:sldMasterMk cId="1287913243" sldId="2147483648"/>
              <pc:sldLayoutMk cId="518972466" sldId="2147483659"/>
              <ac:spMk id="2" creationId="{58565AE9-1883-5263-9987-6E33CB3EA59A}"/>
            </ac:spMkLst>
          </pc:spChg>
          <pc:spChg chg="add del">
            <ac:chgData name="Craig Helmann" userId="8c17259c-ca5c-4d65-bc5a-2033add90d09" providerId="ADAL" clId="{83B57D82-89ED-4022-8B06-0D0AC22F8212}" dt="2022-08-10T17:02:04.454" v="304" actId="11529"/>
            <ac:spMkLst>
              <pc:docMk/>
              <pc:sldMasterMk cId="1287913243" sldId="2147483648"/>
              <pc:sldLayoutMk cId="518972466" sldId="2147483659"/>
              <ac:spMk id="3" creationId="{A69C2F54-ADE1-237A-EEF7-4900962A82D2}"/>
            </ac:spMkLst>
          </pc:spChg>
          <pc:spChg chg="add mod">
            <ac:chgData name="Craig Helmann" userId="8c17259c-ca5c-4d65-bc5a-2033add90d09" providerId="ADAL" clId="{83B57D82-89ED-4022-8B06-0D0AC22F8212}" dt="2022-08-10T17:04:34.857" v="319" actId="14100"/>
            <ac:spMkLst>
              <pc:docMk/>
              <pc:sldMasterMk cId="1287913243" sldId="2147483648"/>
              <pc:sldLayoutMk cId="518972466" sldId="2147483659"/>
              <ac:spMk id="4" creationId="{872C6B24-71A5-2A6D-D684-05A218B52DE3}"/>
            </ac:spMkLst>
          </pc:spChg>
          <pc:spChg chg="add del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5" creationId="{31B45A1B-8711-552B-C0CE-B5B4247CBC90}"/>
            </ac:spMkLst>
          </pc:spChg>
          <pc:spChg chg="add mod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6" creationId="{1DDEB523-54B9-2E81-530D-1FE2375D28C0}"/>
            </ac:spMkLst>
          </pc:spChg>
          <pc:spChg chg="add del">
            <ac:chgData name="Craig Helmann" userId="8c17259c-ca5c-4d65-bc5a-2033add90d09" providerId="ADAL" clId="{83B57D82-89ED-4022-8B06-0D0AC22F8212}" dt="2022-08-10T17:03:43.464" v="312" actId="11529"/>
            <ac:spMkLst>
              <pc:docMk/>
              <pc:sldMasterMk cId="1287913243" sldId="2147483648"/>
              <pc:sldLayoutMk cId="518972466" sldId="2147483659"/>
              <ac:spMk id="7" creationId="{AD551F6A-052A-41A2-B617-A1198F00CE5F}"/>
            </ac:spMkLst>
          </pc:spChg>
          <pc:spChg chg="add mod">
            <ac:chgData name="Craig Helmann" userId="8c17259c-ca5c-4d65-bc5a-2033add90d09" providerId="ADAL" clId="{83B57D82-89ED-4022-8B06-0D0AC22F8212}" dt="2022-08-10T17:04:26.414" v="318" actId="1037"/>
            <ac:spMkLst>
              <pc:docMk/>
              <pc:sldMasterMk cId="1287913243" sldId="2147483648"/>
              <pc:sldLayoutMk cId="518972466" sldId="2147483659"/>
              <ac:spMk id="8" creationId="{61BBA96C-B61B-0331-122C-5801BD90256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434593-8226-4C3B-BB5F-79DE6235C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22339-C882-4471-8A96-98FE9D913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90E9-66C7-4260-A9F0-E87602C3DBD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B7AB-AF0D-4D8F-86F2-C99DD84DF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E92D-9CA4-42FB-A44B-89FA26B9B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13BE-7C45-44C2-A839-BE9725B4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3EB4-E1C8-4271-8198-F0601D84566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DE5CA-6BDE-4988-811F-5682707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F78870-62EC-44A9-3F1A-D4836A1FD7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fld id="{E739D145-51D9-4F2E-AFAC-E46ADDDF22F8}" type="datetime3">
              <a:rPr lang="en-US" smtClean="0"/>
              <a:t>10 August 2022</a:t>
            </a:fld>
            <a:endParaRPr lang="en-US" dirty="0"/>
          </a:p>
        </p:txBody>
      </p:sp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57EE98BE-2BC5-17CC-3716-4F71F76D2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122363"/>
            <a:ext cx="10515600" cy="5003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46140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225039"/>
            <a:ext cx="10515600" cy="3901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10515600" cy="106045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5AE9-1883-5263-9987-6E33CB3E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51008" cy="6492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6B24-71A5-2A6D-D684-05A218B5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89024"/>
            <a:ext cx="10554392" cy="10607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A004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DEB523-54B9-2E81-530D-1FE2375D28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211388"/>
            <a:ext cx="5257800" cy="4006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BA96C-B61B-0331-122C-5801BD9025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4792" y="2211388"/>
            <a:ext cx="5257800" cy="4006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66EDCF-846D-BB46-70AC-A607AE705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C7F6-1F27-96D0-202B-4B8BED4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88869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s,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32493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4272" y="2225040"/>
            <a:ext cx="6129528" cy="3769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10515600" cy="106045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2037E-209D-AB19-C3D8-25AB59CCF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2225674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  <a:lvl3pPr>
              <a:defRPr sz="1200">
                <a:solidFill>
                  <a:srgbClr val="EC9B21"/>
                </a:solidFill>
              </a:defRPr>
            </a:lvl3pPr>
            <a:lvl4pPr>
              <a:defRPr sz="1100">
                <a:solidFill>
                  <a:srgbClr val="EC9B21"/>
                </a:solidFill>
              </a:defRPr>
            </a:lvl4pPr>
            <a:lvl5pPr>
              <a:defRPr sz="900">
                <a:solidFill>
                  <a:srgbClr val="EC9B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0F4CE-0668-E309-1185-40C29E4CD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3505935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  <a:lvl3pPr>
              <a:defRPr>
                <a:solidFill>
                  <a:srgbClr val="EC9B21"/>
                </a:solidFill>
              </a:defRPr>
            </a:lvl3pPr>
            <a:lvl4pPr>
              <a:defRPr>
                <a:solidFill>
                  <a:srgbClr val="EC9B21"/>
                </a:solidFill>
              </a:defRPr>
            </a:lvl4pPr>
            <a:lvl5pPr>
              <a:defRPr>
                <a:solidFill>
                  <a:srgbClr val="EC9B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DACE51-A082-AB8A-B9EB-E87B4F356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7" y="4786197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22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402A97-28DA-37E6-7567-D1244712F771}"/>
              </a:ext>
            </a:extLst>
          </p:cNvPr>
          <p:cNvSpPr/>
          <p:nvPr userDrawn="1"/>
        </p:nvSpPr>
        <p:spPr>
          <a:xfrm>
            <a:off x="0" y="0"/>
            <a:ext cx="12192000" cy="1051560"/>
          </a:xfrm>
          <a:prstGeom prst="rect">
            <a:avLst/>
          </a:prstGeom>
          <a:solidFill>
            <a:srgbClr val="0057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ADA0C-887D-535D-7C3A-3AD4D4AF7AB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rgbClr val="4A00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2029E-31AD-CA61-6E8A-15F552068D2A}"/>
              </a:ext>
            </a:extLst>
          </p:cNvPr>
          <p:cNvSpPr txBox="1"/>
          <p:nvPr userDrawn="1"/>
        </p:nvSpPr>
        <p:spPr>
          <a:xfrm>
            <a:off x="10884090" y="6400800"/>
            <a:ext cx="460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9CD24A-73E7-4B1D-BF1D-6603D07BF5B2}" type="slidenum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pPr algn="r"/>
              <a:t>‹#›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08742DC0-0E5E-700B-6970-F4448EA8CE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  <p:pic>
        <p:nvPicPr>
          <p:cNvPr id="10" name="Picture 2" descr="Puget Sound Trends logo">
            <a:extLst>
              <a:ext uri="{FF2B5EF4-FFF2-40B4-BE49-F238E27FC236}">
                <a16:creationId xmlns:a16="http://schemas.microsoft.com/office/drawing/2014/main" id="{E14025E0-C724-37E5-2966-E368EF755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954635" cy="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38C37-446A-2881-7C51-901544BD223E}"/>
              </a:ext>
            </a:extLst>
          </p:cNvPr>
          <p:cNvSpPr txBox="1"/>
          <p:nvPr userDrawn="1"/>
        </p:nvSpPr>
        <p:spPr>
          <a:xfrm>
            <a:off x="457200" y="6400800"/>
            <a:ext cx="1228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7014DE-4316-44CF-B122-6F3415782883}" type="datetime3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 August 2022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9" r:id="rId4"/>
    <p:sldLayoutId id="2147483657" r:id="rId5"/>
    <p:sldLayoutId id="2147483658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 ExtraBold" panose="00000900000000000000" pitchFamily="2" charset="0"/>
          <a:ea typeface="+mj-ea"/>
          <a:cs typeface="Poppins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Poppins</vt:lpstr>
      <vt:lpstr>Poppins Black</vt:lpstr>
      <vt:lpstr>Poppins ExtraBold</vt:lpstr>
      <vt:lpstr>Poppins Medium</vt:lpstr>
      <vt:lpstr>Pragmatica Cond Bold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48</cp:revision>
  <dcterms:created xsi:type="dcterms:W3CDTF">2019-01-07T21:35:01Z</dcterms:created>
  <dcterms:modified xsi:type="dcterms:W3CDTF">2022-08-10T17:04:45Z</dcterms:modified>
</cp:coreProperties>
</file>