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92278F"/>
    <a:srgbClr val="8DC63F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EC9B-92BC-4895-ADB5-9A058196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92278F"/>
                </a:solidFill>
                <a:latin typeface="Pragmatica Cond Bold" panose="020B07060405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7928-2E84-4512-B34E-2E36E31D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511"/>
            <a:ext cx="9143999" cy="13236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77787B"/>
                </a:solidFill>
                <a:latin typeface="Pragmatica Medium" panose="020B06030405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EC15-ECB3-4DE6-8E0D-D0AF908A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399" y="5462190"/>
            <a:ext cx="2743200" cy="365125"/>
          </a:xfrm>
        </p:spPr>
        <p:txBody>
          <a:bodyPr/>
          <a:lstStyle>
            <a:lvl1pPr algn="ctr">
              <a:defRPr sz="2000">
                <a:latin typeface="Pragmatica Cond Bold" panose="020B0706040502020204" pitchFamily="34" charset="0"/>
              </a:defRPr>
            </a:lvl1pPr>
          </a:lstStyle>
          <a:p>
            <a:fld id="{01F329E0-934F-48D0-812F-88FF594C5EC7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97B3-3CDA-445E-83EC-38C489F9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747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FCE7-C013-4F0A-955C-2263971A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FD95-3E7D-460A-9563-0C8255D3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EFE7E-68C5-40BF-9CC9-6709BD527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66B0-2AB9-4A4F-B7F8-A77A8942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69B65-1215-4580-B696-54DFCE37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F0B5-3A28-4F31-9C89-09F11B1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8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8B6A3-2F66-4741-BF5B-06B67F09E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1D48A-216A-4826-8455-104C8B34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B8E6-74F8-41D5-AF4B-ABB41E74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59F7-4AC5-4B9E-80E8-361427BF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6CE4-DB2D-4F88-B08C-54880ADC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544E-D543-43BD-9B6A-91BEC992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F15A29"/>
                </a:solidFill>
                <a:latin typeface="Pragmatica Cond Bold" panose="020B07060405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9A08-34E4-4A27-BD02-56B478DF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8DC6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E2408-288B-4DF5-9B69-591BA926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D4B974-1C0F-4C53-810A-F665996041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4B00-D642-4DA1-968F-F4B1841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4000">
                <a:solidFill>
                  <a:srgbClr val="8DC63F"/>
                </a:solidFill>
                <a:latin typeface="Pragmatica Cond Bold" panose="020B07060405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349FB-0A55-4345-9688-F9534AC2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CB74-172D-4816-92A8-B7D1FED6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69083-DB1C-4D7B-8A35-6C05380B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E2DA-6202-478D-8994-3C4DF68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3165-9E7D-434E-A80A-9CD0B5F9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15A29"/>
                </a:solidFill>
                <a:latin typeface="Pragmatica Cond Bold" panose="020B07060405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FAB8-7436-416C-86E9-F8EFED34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88720"/>
            <a:ext cx="4924245" cy="4988242"/>
          </a:xfrm>
        </p:spPr>
        <p:txBody>
          <a:bodyPr/>
          <a:lstStyle>
            <a:lvl1pPr>
              <a:spcAft>
                <a:spcPts val="1200"/>
              </a:spcAft>
              <a:defRPr sz="220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5938" indent="-23495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8DC6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15C23-AE5D-4806-A37D-03ECA4178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8709" y="1656643"/>
            <a:ext cx="6193765" cy="4065529"/>
          </a:xfrm>
        </p:spPr>
        <p:txBody>
          <a:bodyPr/>
          <a:lstStyle>
            <a:lvl1pPr>
              <a:defRPr sz="220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8DC6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D7F80-2090-434A-A181-19981689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5E394-82BD-4E3E-A189-5111C220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25B19-93CD-455E-9C4E-31192858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4A4D-661E-4EBF-A8A0-DB156C7F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B0C9C-06A3-408E-A1B7-B57643B5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2C9C8-5B95-476D-97C0-54730F134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2F5A8-65CF-4994-8C6B-BA2540EAB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1F962-051E-47AE-92F4-128E57E3E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4EE48-FC6B-43A5-BF9F-17BB3134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7AF80-4984-430B-80BA-E6B271D0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95603-6C1A-4DAE-B13D-023CD428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D8F9-D3F0-40AD-86EA-F35D7BC7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1A6D5-3BA5-4AF9-8802-08513D93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7C957-702A-4590-8509-6B7C0453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1982B-3F1A-4341-AC4D-8692FE84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0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BF018-2731-4AF5-A7E6-760D3AEA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BE638-DB89-4172-BFE0-29084144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FA12A-0610-4111-BFF6-F3F96CAE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EFE-85E9-4CD9-91A1-90B0BFA3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501B-9091-4646-BD3D-BB72E098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A06B2-E900-469C-ABF6-46BBC918F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C75F-AA82-4EBA-A243-DD397285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659EB-F47E-43E3-8A14-3CC90CAB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696C0-1000-4F44-96B2-9CF10B24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92D0-25BA-43D5-A8E2-0877499A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69715-BD96-4FC8-8B25-1B0258D0E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C3D0D-7A2B-469B-BE02-70431103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C047-1F6A-45B4-A031-E554969A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4633-C2F7-4B96-98C9-2CF2424C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6006-D1EE-4E49-BE30-6FEC25E2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2A3C5-2536-4D5A-AA52-EC5AA5CD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D228-B52C-461B-923B-F3A6BB3E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283A-A666-4E7A-9C0A-8B201F224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29E0-934F-48D0-812F-88FF594C5EC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B88B3-8F3C-4CE8-92B6-58FD1DB9F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DC5C-2319-4BED-B7F4-908FE55B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254373-A348-4432-9A94-4CC2CB3DA29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45" y="41200"/>
            <a:ext cx="1174955" cy="10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7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ctr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3601-54F8-4BD4-A4B1-753C758B1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3EAD2-5329-4DEB-A75F-B7F3C8F9B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Pragmatica Cond Bold</vt:lpstr>
      <vt:lpstr>Pragmatica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Helmann</dc:creator>
  <cp:lastModifiedBy>Craig Helmann</cp:lastModifiedBy>
  <cp:revision>28</cp:revision>
  <dcterms:created xsi:type="dcterms:W3CDTF">2019-01-07T21:35:01Z</dcterms:created>
  <dcterms:modified xsi:type="dcterms:W3CDTF">2019-01-14T22:30:24Z</dcterms:modified>
</cp:coreProperties>
</file>