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bookmarkIdSeed="4">
  <p:sldMasterIdLst>
    <p:sldMasterId id="2147483648" r:id="rId1"/>
    <p:sldMasterId id="2147483768" r:id="rId2"/>
  </p:sldMasterIdLst>
  <p:notesMasterIdLst>
    <p:notesMasterId r:id="rId14"/>
  </p:notesMasterIdLst>
  <p:sldIdLst>
    <p:sldId id="266" r:id="rId3"/>
    <p:sldId id="4326" r:id="rId4"/>
    <p:sldId id="7095" r:id="rId5"/>
    <p:sldId id="7077" r:id="rId6"/>
    <p:sldId id="7089" r:id="rId7"/>
    <p:sldId id="7079" r:id="rId8"/>
    <p:sldId id="7092" r:id="rId9"/>
    <p:sldId id="7093" r:id="rId10"/>
    <p:sldId id="7094" r:id="rId11"/>
    <p:sldId id="4517" r:id="rId12"/>
    <p:sldId id="261" r:id="rId13"/>
  </p:sldIdLst>
  <p:sldSz cx="12192000" cy="6858000"/>
  <p:notesSz cx="6858000" cy="9144000"/>
  <p:embeddedFontLst>
    <p:embeddedFont>
      <p:font typeface="Myriad Pro" panose="020B0503030403020204" charset="0"/>
      <p:regular r:id="rId15"/>
      <p:bold r:id="rId16"/>
      <p:italic r:id="rId17"/>
      <p:boldItalic r:id="rId18"/>
    </p:embeddedFont>
    <p:embeddedFont>
      <p:font typeface="Myriad Pro Black" panose="020B0803030403020204" charset="0"/>
      <p:bold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1200" b="1" kern="1200">
        <a:solidFill>
          <a:srgbClr val="365F9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b="1" kern="1200">
        <a:solidFill>
          <a:srgbClr val="365F9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b="1" kern="1200">
        <a:solidFill>
          <a:srgbClr val="365F9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b="1" kern="1200">
        <a:solidFill>
          <a:srgbClr val="365F9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b="1" kern="1200">
        <a:solidFill>
          <a:srgbClr val="365F9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365F9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365F9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365F9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365F9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00"/>
    <a:srgbClr val="042745"/>
    <a:srgbClr val="F4B183"/>
    <a:srgbClr val="0066FF"/>
    <a:srgbClr val="365F91"/>
    <a:srgbClr val="5F9127"/>
    <a:srgbClr val="2F5066"/>
    <a:srgbClr val="A49375"/>
    <a:srgbClr val="13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291" autoAdjust="0"/>
  </p:normalViewPr>
  <p:slideViewPr>
    <p:cSldViewPr>
      <p:cViewPr varScale="1">
        <p:scale>
          <a:sx n="82" d="100"/>
          <a:sy n="82" d="100"/>
        </p:scale>
        <p:origin x="35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Click to edit Master text styles</a:t>
            </a:r>
          </a:p>
          <a:p>
            <a:pPr lvl="1"/>
            <a:r>
              <a:rPr lang="es-ES" noProof="0"/>
              <a:t>Second level</a:t>
            </a:r>
          </a:p>
          <a:p>
            <a:pPr lvl="2"/>
            <a:r>
              <a:rPr lang="es-ES" noProof="0"/>
              <a:t>Third level</a:t>
            </a:r>
          </a:p>
          <a:p>
            <a:pPr lvl="3"/>
            <a:r>
              <a:rPr lang="es-ES" noProof="0"/>
              <a:t>Fourth level</a:t>
            </a:r>
          </a:p>
          <a:p>
            <a:pPr lvl="4"/>
            <a:r>
              <a:rPr lang="es-E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D35897A-CFF7-4F3A-95C3-7A70FFA0FD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gif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gif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bg>
      <p:bgPr>
        <a:solidFill>
          <a:srgbClr val="13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0FA5F7-A308-4685-AC06-14A0CD51EE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487226"/>
            <a:ext cx="3886200" cy="188354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-182880">
              <a:buFont typeface="Tahoma" panose="020B0604030504040204" pitchFamily="34" charset="0"/>
              <a:buChar char="▼"/>
              <a:defRPr/>
            </a:lvl1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3BDC4-0728-46D7-A8D1-55267E77B1D1}" type="slidenum">
              <a:rPr lang="pt-BR" noProof="0" smtClean="0"/>
              <a:pPr>
                <a:defRPr/>
              </a:pPr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s Slide_2column">
    <p:bg>
      <p:bgPr>
        <a:solidFill>
          <a:srgbClr val="13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1ED682-80FD-4840-83E7-9F258BD753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1775"/>
            <a:ext cx="11353800" cy="60642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 noProof="0" dirty="0" err="1"/>
              <a:t>Outline</a:t>
            </a:r>
            <a:endParaRPr lang="pt-BR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4150FF-1482-4F29-9CE8-9BD8CE3DE4C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1000" y="1068388"/>
            <a:ext cx="3733800" cy="5484812"/>
          </a:xfrm>
        </p:spPr>
        <p:txBody>
          <a:bodyPr>
            <a:normAutofit/>
          </a:bodyPr>
          <a:lstStyle>
            <a:lvl1pPr marL="285750" indent="-285750">
              <a:buClr>
                <a:schemeClr val="bg1"/>
              </a:buClr>
              <a:buSzPct val="50000"/>
              <a:buFont typeface="Tahoma" panose="020B0604030504040204" pitchFamily="34" charset="0"/>
              <a:buChar char="►"/>
              <a:defRPr sz="2200" b="1">
                <a:solidFill>
                  <a:schemeClr val="bg1"/>
                </a:solidFill>
              </a:defRPr>
            </a:lvl1pPr>
            <a:lvl2pPr marL="400050" indent="0">
              <a:buNone/>
              <a:defRPr sz="2000" b="1" baseline="0">
                <a:solidFill>
                  <a:schemeClr val="bg1"/>
                </a:solidFill>
              </a:defRPr>
            </a:lvl2pPr>
            <a:lvl3pPr>
              <a:defRPr sz="1800" b="1" baseline="0">
                <a:solidFill>
                  <a:schemeClr val="bg1"/>
                </a:solidFill>
              </a:defRPr>
            </a:lvl3pPr>
            <a:lvl4pPr>
              <a:defRPr sz="1600" b="1" baseline="0">
                <a:solidFill>
                  <a:schemeClr val="bg1"/>
                </a:solidFill>
              </a:defRPr>
            </a:lvl4pPr>
            <a:lvl5pPr>
              <a:defRPr sz="1600" b="1" baseline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3C9C2A5-D32E-47AC-9106-0135079FC5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67200" y="1068388"/>
            <a:ext cx="5585885" cy="5484812"/>
          </a:xfrm>
        </p:spPr>
        <p:txBody>
          <a:bodyPr>
            <a:normAutofit/>
          </a:bodyPr>
          <a:lstStyle>
            <a:lvl1pPr marL="292100" indent="-292100">
              <a:defRPr sz="22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 b="1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 b="1"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 b="1"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 b="1" baseline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2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9034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9655EC-0D87-46F2-8BC1-22E33FCA8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54791" y="2066925"/>
            <a:ext cx="3814233" cy="192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l">
              <a:lnSpc>
                <a:spcPct val="150000"/>
              </a:lnSpc>
              <a:defRPr/>
            </a:pPr>
            <a:r>
              <a:rPr lang="pt-BR" sz="2400" b="0" u="none" noProof="0" dirty="0">
                <a:solidFill>
                  <a:schemeClr val="bg1"/>
                </a:solidFill>
                <a:latin typeface="+mn-lt"/>
              </a:rPr>
              <a:t>www.psr-inc.com</a:t>
            </a:r>
          </a:p>
          <a:p>
            <a:pPr lvl="1" algn="l">
              <a:lnSpc>
                <a:spcPct val="150000"/>
              </a:lnSpc>
              <a:defRPr/>
            </a:pPr>
            <a:r>
              <a:rPr lang="pt-BR" sz="2400" b="0" noProof="0" dirty="0">
                <a:solidFill>
                  <a:schemeClr val="bg1"/>
                </a:solidFill>
                <a:latin typeface="+mn-lt"/>
              </a:rPr>
              <a:t>psr@psr-inc.com</a:t>
            </a:r>
          </a:p>
          <a:p>
            <a:pPr lvl="1" algn="l">
              <a:lnSpc>
                <a:spcPct val="150000"/>
              </a:lnSpc>
              <a:defRPr/>
            </a:pPr>
            <a:r>
              <a:rPr lang="pt-BR" sz="2300" b="0" noProof="0" dirty="0">
                <a:solidFill>
                  <a:schemeClr val="bg1"/>
                </a:solidFill>
                <a:latin typeface="+mn-lt"/>
              </a:rPr>
              <a:t>+55 21 3906-2100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105400" y="1390650"/>
            <a:ext cx="6781800" cy="1352550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3352800"/>
            <a:ext cx="6324600" cy="13255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pt-BR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05DFE8-B9F4-4F48-AB0F-B3C3410CAF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87090"/>
            <a:ext cx="2190974" cy="1061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8A74D-0458-42AC-A6D6-395698F163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3" y="2319337"/>
            <a:ext cx="304800" cy="304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E544E2-79AE-432E-AAD3-684946F452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4" y="3361267"/>
            <a:ext cx="304800" cy="30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6A605A-A8CA-4174-A826-F602D0CC011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3" y="2840301"/>
            <a:ext cx="304801" cy="3048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125BD4-A357-4945-84CA-9D6006F85D7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90" y="275696"/>
            <a:ext cx="1396834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944806-663A-48A6-A185-08504FE265C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3" y="5026911"/>
            <a:ext cx="304801" cy="304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1E01A-3B36-4C56-A0FD-3AD0C76B640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2" y="6093251"/>
            <a:ext cx="304801" cy="304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45992-66AB-44F6-A8D8-616048CE3D9B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3" y="5560081"/>
            <a:ext cx="304801" cy="304801"/>
          </a:xfrm>
          <a:prstGeom prst="rect">
            <a:avLst/>
          </a:prstGeom>
        </p:spPr>
      </p:pic>
      <p:sp>
        <p:nvSpPr>
          <p:cNvPr id="17" name="Text Box 10">
            <a:extLst>
              <a:ext uri="{FF2B5EF4-FFF2-40B4-BE49-F238E27FC236}">
                <a16:creationId xmlns:a16="http://schemas.microsoft.com/office/drawing/2014/main" id="{BCC6DBE3-1DDD-42C9-ABBA-D39583CA8B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3563" y="4798542"/>
            <a:ext cx="3673637" cy="1833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l">
              <a:lnSpc>
                <a:spcPct val="150000"/>
              </a:lnSpc>
              <a:defRPr/>
            </a:pPr>
            <a:r>
              <a:rPr lang="pt-BR" sz="2400" b="0" u="none" noProof="0" dirty="0">
                <a:solidFill>
                  <a:schemeClr val="bg1"/>
                </a:solidFill>
                <a:latin typeface="+mn-lt"/>
              </a:rPr>
              <a:t>/psrenergy</a:t>
            </a:r>
          </a:p>
          <a:p>
            <a:pPr lvl="1" algn="l">
              <a:lnSpc>
                <a:spcPct val="150000"/>
              </a:lnSpc>
              <a:defRPr/>
            </a:pPr>
            <a:r>
              <a:rPr lang="pt-BR" sz="2400" b="0" noProof="0" dirty="0">
                <a:solidFill>
                  <a:schemeClr val="bg1"/>
                </a:solidFill>
                <a:latin typeface="+mn-lt"/>
              </a:rPr>
              <a:t>@psrenergy</a:t>
            </a:r>
          </a:p>
          <a:p>
            <a:pPr lvl="1" algn="l">
              <a:lnSpc>
                <a:spcPct val="150000"/>
              </a:lnSpc>
              <a:defRPr/>
            </a:pPr>
            <a:r>
              <a:rPr lang="pt-BR" sz="2300" b="0" noProof="0" dirty="0">
                <a:solidFill>
                  <a:schemeClr val="bg1"/>
                </a:solidFill>
                <a:latin typeface="+mn-lt"/>
              </a:rPr>
              <a:t>@</a:t>
            </a:r>
            <a:r>
              <a:rPr lang="pt-BR" sz="2300" b="0" noProof="0" dirty="0" err="1">
                <a:solidFill>
                  <a:schemeClr val="bg1"/>
                </a:solidFill>
                <a:latin typeface="+mn-lt"/>
              </a:rPr>
              <a:t>psrenergy</a:t>
            </a:r>
            <a:endParaRPr lang="pt-BR" sz="2300" b="0" noProof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DA6230-4B6C-4F87-B78C-7451B1FD26E7}"/>
              </a:ext>
            </a:extLst>
          </p:cNvPr>
          <p:cNvCxnSpPr/>
          <p:nvPr userDrawn="1"/>
        </p:nvCxnSpPr>
        <p:spPr bwMode="auto">
          <a:xfrm>
            <a:off x="593562" y="4343400"/>
            <a:ext cx="390223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bg>
      <p:bgPr>
        <a:solidFill>
          <a:srgbClr val="13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0FA5F7-A308-4685-AC06-14A0CD51EE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2487226"/>
            <a:ext cx="3886200" cy="188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35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67BD221-B024-40A9-982E-C73F6B3126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300E5F-C7E1-4026-9447-A778B565A14E}"/>
              </a:ext>
            </a:extLst>
          </p:cNvPr>
          <p:cNvSpPr/>
          <p:nvPr userDrawn="1"/>
        </p:nvSpPr>
        <p:spPr bwMode="auto">
          <a:xfrm>
            <a:off x="0" y="1066800"/>
            <a:ext cx="12192000" cy="3200400"/>
          </a:xfrm>
          <a:prstGeom prst="rect">
            <a:avLst/>
          </a:prstGeom>
          <a:solidFill>
            <a:srgbClr val="132A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rgbClr val="365F91"/>
              </a:solidFill>
              <a:effectLst/>
              <a:latin typeface="Arial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F3FF27-4812-4C52-AFCF-D31462A1D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290970"/>
            <a:ext cx="10210800" cy="135255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2364E96-FDF6-450A-8490-21BDF4F1C7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2743200"/>
            <a:ext cx="8534400" cy="13255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pt-B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C8F72-8502-427C-B0DF-C2184415807A}"/>
              </a:ext>
            </a:extLst>
          </p:cNvPr>
          <p:cNvSpPr/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132A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rgbClr val="365F91"/>
              </a:solidFill>
              <a:effectLst/>
              <a:latin typeface="Arial" charset="0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7993F462-7002-486E-BA1A-C4181116D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857500" y="6407943"/>
            <a:ext cx="6781800" cy="3667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1440" tIns="45720" rIns="91440" bIns="45720" numCol="1" anchor="t" anchorCtr="1" compatLnSpc="1">
            <a:prstTxWarp prst="textNoShape">
              <a:avLst/>
            </a:prstTxWarp>
          </a:bodyPr>
          <a:lstStyle>
            <a:lvl1pPr>
              <a:defRPr sz="1800" b="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r>
              <a:rPr lang="pt-BR"/>
              <a:t>Edit local/date in "Insert &gt; Date and Time" menu</a:t>
            </a:r>
            <a:endParaRPr lang="pt-B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BB2724-4EC9-4FD9-9BE8-F83B857C1F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94092"/>
            <a:ext cx="851541" cy="4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s Slide">
    <p:bg>
      <p:bgPr>
        <a:solidFill>
          <a:srgbClr val="13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1ED682-80FD-4840-83E7-9F258BD753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1775"/>
            <a:ext cx="11353800" cy="606425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noProof="0" dirty="0" err="1"/>
              <a:t>Outline</a:t>
            </a:r>
            <a:endParaRPr lang="pt-BR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1708B9-438F-42CD-AF96-41C4D9179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11353800" cy="5562600"/>
          </a:xfrm>
        </p:spPr>
        <p:txBody>
          <a:bodyPr/>
          <a:lstStyle>
            <a:lvl1pPr>
              <a:lnSpc>
                <a:spcPct val="100000"/>
              </a:lnSpc>
              <a:spcAft>
                <a:spcPts val="1800"/>
              </a:spcAft>
              <a:buClr>
                <a:schemeClr val="bg1"/>
              </a:buClr>
              <a:defRPr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Item 2</a:t>
            </a:r>
          </a:p>
        </p:txBody>
      </p:sp>
    </p:spTree>
    <p:extLst>
      <p:ext uri="{BB962C8B-B14F-4D97-AF65-F5344CB8AC3E}">
        <p14:creationId xmlns:p14="http://schemas.microsoft.com/office/powerpoint/2010/main" val="4136989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buSzPct val="50000"/>
              <a:buFont typeface="Arial" pitchFamily="34" charset="0"/>
              <a:buChar char="►"/>
              <a:defRPr/>
            </a:lvl1pPr>
            <a:lvl2pPr marL="548640" indent="-13716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914400" indent="-13716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1280160" indent="-13716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1645920" indent="-13716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44DCD-DD8C-49E0-BC11-9AAD323B4E7F}" type="slidenum">
              <a:rPr lang="pt-BR" noProof="0" smtClean="0"/>
              <a:pPr>
                <a:defRPr/>
              </a:pPr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9849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8388"/>
            <a:ext cx="5585884" cy="5484812"/>
          </a:xfrm>
        </p:spPr>
        <p:txBody>
          <a:bodyPr>
            <a:normAutofit/>
          </a:bodyPr>
          <a:lstStyle>
            <a:lvl1pPr marL="0" indent="-182880">
              <a:buSzPct val="40000"/>
              <a:buFont typeface="Tahoma" panose="020B0604030504040204" pitchFamily="34" charset="0"/>
              <a:buChar char="►"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085" y="1068388"/>
            <a:ext cx="5585885" cy="54848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A2DCF-6C56-43FC-8C2B-826C4770AE4A}" type="slidenum">
              <a:rPr lang="pt-BR" noProof="0" smtClean="0"/>
              <a:pPr>
                <a:defRPr/>
              </a:pPr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15966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068388"/>
            <a:ext cx="3657599" cy="54848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3400" y="1068388"/>
            <a:ext cx="3581400" cy="54848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A2DCF-6C56-43FC-8C2B-826C4770AE4A}" type="slidenum">
              <a:rPr lang="pt-BR" noProof="0" smtClean="0"/>
              <a:pPr>
                <a:defRPr/>
              </a:pPr>
              <a:t>‹nº›</a:t>
            </a:fld>
            <a:endParaRPr lang="pt-BR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675AFB-7DEB-4AC7-868E-F66093A67C2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114799" y="1068388"/>
            <a:ext cx="3962401" cy="54848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2621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5E0EC-5632-4DB9-8B53-D9896BFE4A0F}" type="slidenum">
              <a:rPr lang="pt-BR" noProof="0" smtClean="0"/>
              <a:pPr>
                <a:defRPr/>
              </a:pPr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305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67BD221-B024-40A9-982E-C73F6B3126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300E5F-C7E1-4026-9447-A778B565A14E}"/>
              </a:ext>
            </a:extLst>
          </p:cNvPr>
          <p:cNvSpPr/>
          <p:nvPr userDrawn="1"/>
        </p:nvSpPr>
        <p:spPr bwMode="auto">
          <a:xfrm>
            <a:off x="0" y="1066800"/>
            <a:ext cx="12192000" cy="3200400"/>
          </a:xfrm>
          <a:prstGeom prst="rect">
            <a:avLst/>
          </a:prstGeom>
          <a:solidFill>
            <a:srgbClr val="132A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rgbClr val="365F91"/>
              </a:solidFill>
              <a:effectLst/>
              <a:latin typeface="Arial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9F3FF27-4812-4C52-AFCF-D31462A1D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290970"/>
            <a:ext cx="10210800" cy="1352550"/>
          </a:xfrm>
        </p:spPr>
        <p:txBody>
          <a:bodyPr/>
          <a:lstStyle>
            <a:lvl1pPr algn="ctr"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2364E96-FDF6-450A-8490-21BDF4F1C7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2743200"/>
            <a:ext cx="8534400" cy="1325563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pt-B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C8F72-8502-427C-B0DF-C2184415807A}"/>
              </a:ext>
            </a:extLst>
          </p:cNvPr>
          <p:cNvSpPr/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132A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rgbClr val="365F91"/>
              </a:solidFill>
              <a:effectLst/>
              <a:latin typeface="Arial" charset="0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7993F462-7002-486E-BA1A-C4181116D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857500" y="6407943"/>
            <a:ext cx="6781800" cy="36671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1440" tIns="45720" rIns="91440" bIns="45720" numCol="1" anchor="t" anchorCtr="1" compatLnSpc="1">
            <a:prstTxWarp prst="textNoShape">
              <a:avLst/>
            </a:prstTxWarp>
          </a:bodyPr>
          <a:lstStyle>
            <a:lvl1pPr>
              <a:defRPr sz="1800" b="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pPr>
              <a:defRPr/>
            </a:pPr>
            <a:r>
              <a:rPr lang="pt-BR" dirty="0" err="1"/>
              <a:t>Edit</a:t>
            </a:r>
            <a:r>
              <a:rPr lang="pt-BR" dirty="0"/>
              <a:t> local/date in "</a:t>
            </a:r>
            <a:r>
              <a:rPr lang="pt-BR" dirty="0" err="1"/>
              <a:t>Insert</a:t>
            </a:r>
            <a:r>
              <a:rPr lang="pt-BR" dirty="0"/>
              <a:t> &gt; Date </a:t>
            </a:r>
            <a:r>
              <a:rPr lang="pt-BR" dirty="0" err="1"/>
              <a:t>and</a:t>
            </a:r>
            <a:r>
              <a:rPr lang="pt-BR" dirty="0"/>
              <a:t> Time" menu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BB2724-4EC9-4FD9-9BE8-F83B857C1F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69079"/>
            <a:ext cx="851541" cy="4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2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-182880">
              <a:buFont typeface="Tahoma" panose="020B0604030504040204" pitchFamily="34" charset="0"/>
              <a:buChar char="▼"/>
              <a:defRPr/>
            </a:lvl1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3BDC4-0728-46D7-A8D1-55267E77B1D1}" type="slidenum">
              <a:rPr lang="pt-BR" noProof="0" smtClean="0"/>
              <a:pPr>
                <a:defRPr/>
              </a:pPr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12878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9655EC-0D87-46F2-8BC1-22E33FCA8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54791" y="2066925"/>
            <a:ext cx="3814233" cy="192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l">
              <a:lnSpc>
                <a:spcPct val="150000"/>
              </a:lnSpc>
              <a:defRPr/>
            </a:pPr>
            <a:r>
              <a:rPr lang="pt-BR" sz="2400" b="0" u="none" noProof="0" dirty="0">
                <a:solidFill>
                  <a:schemeClr val="bg1"/>
                </a:solidFill>
                <a:latin typeface="+mn-lt"/>
              </a:rPr>
              <a:t>www.psr-inc.com</a:t>
            </a:r>
          </a:p>
          <a:p>
            <a:pPr lvl="1" algn="l">
              <a:lnSpc>
                <a:spcPct val="150000"/>
              </a:lnSpc>
              <a:defRPr/>
            </a:pPr>
            <a:r>
              <a:rPr lang="pt-BR" sz="2400" b="0" noProof="0" dirty="0">
                <a:solidFill>
                  <a:schemeClr val="bg1"/>
                </a:solidFill>
                <a:latin typeface="+mn-lt"/>
              </a:rPr>
              <a:t>psr@psr-inc.com</a:t>
            </a:r>
          </a:p>
          <a:p>
            <a:pPr lvl="1" algn="l">
              <a:lnSpc>
                <a:spcPct val="150000"/>
              </a:lnSpc>
              <a:defRPr/>
            </a:pPr>
            <a:r>
              <a:rPr lang="pt-BR" sz="2300" b="0" noProof="0" dirty="0">
                <a:solidFill>
                  <a:schemeClr val="bg1"/>
                </a:solidFill>
                <a:latin typeface="+mn-lt"/>
              </a:rPr>
              <a:t>+55 21 3906-2100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105400" y="1390650"/>
            <a:ext cx="6781800" cy="1352550"/>
          </a:xfrm>
        </p:spPr>
        <p:txBody>
          <a:bodyPr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3352800"/>
            <a:ext cx="6324600" cy="13255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pt-BR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05DFE8-B9F4-4F48-AB0F-B3C3410CAF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87090"/>
            <a:ext cx="2190974" cy="1061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48A74D-0458-42AC-A6D6-395698F163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3" y="2319337"/>
            <a:ext cx="304800" cy="304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E544E2-79AE-432E-AAD3-684946F452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4" y="3361267"/>
            <a:ext cx="304800" cy="30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6A605A-A8CA-4174-A826-F602D0CC011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3" y="2840301"/>
            <a:ext cx="304801" cy="3048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125BD4-A357-4945-84CA-9D6006F85D7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90" y="275696"/>
            <a:ext cx="1396834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944806-663A-48A6-A185-08504FE265C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3" y="5026911"/>
            <a:ext cx="304801" cy="304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1E01A-3B36-4C56-A0FD-3AD0C76B640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2" y="6093251"/>
            <a:ext cx="304801" cy="304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B45992-66AB-44F6-A8D8-616048CE3D9B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3" y="5560081"/>
            <a:ext cx="304801" cy="304801"/>
          </a:xfrm>
          <a:prstGeom prst="rect">
            <a:avLst/>
          </a:prstGeom>
        </p:spPr>
      </p:pic>
      <p:sp>
        <p:nvSpPr>
          <p:cNvPr id="17" name="Text Box 10">
            <a:extLst>
              <a:ext uri="{FF2B5EF4-FFF2-40B4-BE49-F238E27FC236}">
                <a16:creationId xmlns:a16="http://schemas.microsoft.com/office/drawing/2014/main" id="{BCC6DBE3-1DDD-42C9-ABBA-D39583CA8B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3563" y="4798542"/>
            <a:ext cx="3673637" cy="18331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l">
              <a:lnSpc>
                <a:spcPct val="150000"/>
              </a:lnSpc>
              <a:defRPr/>
            </a:pPr>
            <a:r>
              <a:rPr lang="pt-BR" sz="2400" b="0" u="none" noProof="0" dirty="0">
                <a:solidFill>
                  <a:schemeClr val="bg1"/>
                </a:solidFill>
                <a:latin typeface="+mn-lt"/>
              </a:rPr>
              <a:t>/psrenergy</a:t>
            </a:r>
          </a:p>
          <a:p>
            <a:pPr lvl="1" algn="l">
              <a:lnSpc>
                <a:spcPct val="150000"/>
              </a:lnSpc>
              <a:defRPr/>
            </a:pPr>
            <a:r>
              <a:rPr lang="pt-BR" sz="2400" b="0" noProof="0" dirty="0">
                <a:solidFill>
                  <a:schemeClr val="bg1"/>
                </a:solidFill>
                <a:latin typeface="+mn-lt"/>
              </a:rPr>
              <a:t>@psrenergy</a:t>
            </a:r>
          </a:p>
          <a:p>
            <a:pPr lvl="1" algn="l">
              <a:lnSpc>
                <a:spcPct val="150000"/>
              </a:lnSpc>
              <a:defRPr/>
            </a:pPr>
            <a:r>
              <a:rPr lang="pt-BR" sz="2300" b="0" noProof="0" dirty="0">
                <a:solidFill>
                  <a:schemeClr val="bg1"/>
                </a:solidFill>
                <a:latin typeface="+mn-lt"/>
              </a:rPr>
              <a:t>@psr_energy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DA6230-4B6C-4F87-B78C-7451B1FD26E7}"/>
              </a:ext>
            </a:extLst>
          </p:cNvPr>
          <p:cNvCxnSpPr/>
          <p:nvPr userDrawn="1"/>
        </p:nvCxnSpPr>
        <p:spPr bwMode="auto">
          <a:xfrm>
            <a:off x="593562" y="4343400"/>
            <a:ext cx="390223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s Slide">
    <p:bg>
      <p:bgPr>
        <a:solidFill>
          <a:srgbClr val="13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1ED682-80FD-4840-83E7-9F258BD753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31775"/>
            <a:ext cx="11353800" cy="606425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noProof="0" dirty="0" err="1"/>
              <a:t>Outline</a:t>
            </a:r>
            <a:endParaRPr lang="pt-BR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1708B9-438F-42CD-AF96-41C4D9179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11353800" cy="5562600"/>
          </a:xfrm>
        </p:spPr>
        <p:txBody>
          <a:bodyPr/>
          <a:lstStyle>
            <a:lvl1pPr marL="292100" marR="0" indent="-2286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SzPct val="50000"/>
              <a:buFont typeface="Tahoma" panose="020B0604030504040204" pitchFamily="34" charset="0"/>
              <a:buChar char="►"/>
              <a:tabLst/>
              <a:defRPr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92100" marR="0" lvl="0" indent="-2286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SzPct val="50000"/>
              <a:buFont typeface="Tahoma" panose="020B0604030504040204" pitchFamily="34" charset="0"/>
              <a:buChar char="►"/>
              <a:tabLst/>
              <a:defRPr/>
            </a:pPr>
            <a:r>
              <a:rPr lang="en-US" dirty="0"/>
              <a:t>Item 2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5E0EC-5632-4DB9-8B53-D9896BFE4A0F}" type="slidenum">
              <a:rPr lang="pt-BR" noProof="0" smtClean="0"/>
              <a:pPr>
                <a:defRPr/>
              </a:pPr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8388"/>
            <a:ext cx="11353800" cy="5332412"/>
          </a:xfrm>
        </p:spPr>
        <p:txBody>
          <a:bodyPr/>
          <a:lstStyle>
            <a:lvl1pPr algn="just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Arial" pitchFamily="34" charset="0"/>
              <a:buChar char="►"/>
              <a:defRPr/>
            </a:lvl1pPr>
            <a:lvl2pPr marL="628650" indent="-217488" algn="just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000" baseline="0"/>
            </a:lvl2pPr>
            <a:lvl3pPr marL="971550" indent="-193675" algn="just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800" baseline="0"/>
            </a:lvl3pPr>
            <a:lvl4pPr marL="1314450" indent="-171450" algn="just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800" baseline="0"/>
            </a:lvl4pPr>
            <a:lvl5pPr marL="1714500" indent="-206375" algn="just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1800" baseline="0"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44DCD-DD8C-49E0-BC11-9AAD323B4E7F}" type="slidenum">
              <a:rPr lang="pt-BR" noProof="0" smtClean="0"/>
              <a:pPr>
                <a:defRPr/>
              </a:pPr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ed_No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3979-A627-4040-ABA5-10EC4B20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B33645-BA01-4F7D-8AAB-F47C35B1F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F25989-05F9-4903-9B8F-7A4BBAAC4615}" type="slidenum">
              <a:rPr lang="pt-BR" noProof="0" smtClean="0"/>
              <a:pPr>
                <a:defRPr/>
              </a:pPr>
              <a:t>‹nº›</a:t>
            </a:fld>
            <a:endParaRPr lang="pt-BR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3A15C-D74B-49D1-A0A8-931A4BD329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346199"/>
            <a:ext cx="5638800" cy="2286000"/>
          </a:xfrm>
        </p:spPr>
        <p:txBody>
          <a:bodyPr/>
          <a:lstStyle>
            <a:lvl1pPr marL="177800" indent="-177800">
              <a:spcBef>
                <a:spcPts val="300"/>
              </a:spcBef>
              <a:spcAft>
                <a:spcPts val="0"/>
              </a:spcAft>
              <a:defRPr sz="1400"/>
            </a:lvl1pPr>
            <a:lvl2pPr marL="457200" indent="-165100">
              <a:spcAft>
                <a:spcPts val="0"/>
              </a:spcAft>
              <a:defRPr sz="1400"/>
            </a:lvl2pPr>
            <a:lvl3pPr marL="800100" indent="-206375">
              <a:spcAft>
                <a:spcPts val="0"/>
              </a:spcAft>
              <a:defRPr sz="1400"/>
            </a:lvl3pPr>
            <a:lvl4pPr marL="1028700" indent="-206375">
              <a:spcAft>
                <a:spcPts val="0"/>
              </a:spcAft>
              <a:defRPr sz="1400"/>
            </a:lvl4pPr>
            <a:lvl5pPr marL="1257300" indent="-206375"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F5A944-CCB7-4F9C-817F-5508885388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939800"/>
            <a:ext cx="5334000" cy="3301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2F506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85147CE-E925-43D6-80DF-C22F3FD43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4114798"/>
            <a:ext cx="5638800" cy="2286000"/>
          </a:xfrm>
        </p:spPr>
        <p:txBody>
          <a:bodyPr/>
          <a:lstStyle>
            <a:lvl1pPr marL="177800" indent="-177800">
              <a:spcBef>
                <a:spcPts val="300"/>
              </a:spcBef>
              <a:spcAft>
                <a:spcPts val="0"/>
              </a:spcAft>
              <a:defRPr sz="1400"/>
            </a:lvl1pPr>
            <a:lvl2pPr marL="457200" indent="-165100">
              <a:spcAft>
                <a:spcPts val="0"/>
              </a:spcAft>
              <a:defRPr sz="1400"/>
            </a:lvl2pPr>
            <a:lvl3pPr marL="800100" indent="-206375">
              <a:spcAft>
                <a:spcPts val="0"/>
              </a:spcAft>
              <a:defRPr sz="1400"/>
            </a:lvl3pPr>
            <a:lvl4pPr marL="1028700" indent="-206375">
              <a:spcAft>
                <a:spcPts val="0"/>
              </a:spcAft>
              <a:defRPr sz="1400"/>
            </a:lvl4pPr>
            <a:lvl5pPr marL="1257300" indent="-206375"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F9F813EB-47D4-4426-AD31-86664C96F6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1346199"/>
            <a:ext cx="5638800" cy="2286000"/>
          </a:xfrm>
        </p:spPr>
        <p:txBody>
          <a:bodyPr/>
          <a:lstStyle>
            <a:lvl1pPr marL="177800" indent="-177800">
              <a:spcBef>
                <a:spcPts val="300"/>
              </a:spcBef>
              <a:spcAft>
                <a:spcPts val="0"/>
              </a:spcAft>
              <a:defRPr sz="1400"/>
            </a:lvl1pPr>
            <a:lvl2pPr marL="457200" indent="-165100">
              <a:spcAft>
                <a:spcPts val="0"/>
              </a:spcAft>
              <a:defRPr sz="1400"/>
            </a:lvl2pPr>
            <a:lvl3pPr marL="800100" indent="-206375">
              <a:spcAft>
                <a:spcPts val="0"/>
              </a:spcAft>
              <a:defRPr sz="1400"/>
            </a:lvl3pPr>
            <a:lvl4pPr marL="1028700" indent="-206375">
              <a:spcAft>
                <a:spcPts val="0"/>
              </a:spcAft>
              <a:defRPr sz="1400"/>
            </a:lvl4pPr>
            <a:lvl5pPr marL="1257300" indent="-206375"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D27B2B-FF65-40C6-91BF-B204C07B35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939800"/>
            <a:ext cx="5334000" cy="3301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2F506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48AE275-3D23-4C78-9C4E-A4495A87DB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114798"/>
            <a:ext cx="5638800" cy="2286000"/>
          </a:xfrm>
        </p:spPr>
        <p:txBody>
          <a:bodyPr/>
          <a:lstStyle>
            <a:lvl1pPr marL="177800" indent="-177800">
              <a:spcBef>
                <a:spcPts val="300"/>
              </a:spcBef>
              <a:spcAft>
                <a:spcPts val="0"/>
              </a:spcAft>
              <a:defRPr sz="1400"/>
            </a:lvl1pPr>
            <a:lvl2pPr marL="457200" indent="-165100">
              <a:spcAft>
                <a:spcPts val="0"/>
              </a:spcAft>
              <a:defRPr sz="1400"/>
            </a:lvl2pPr>
            <a:lvl3pPr marL="800100" indent="-206375">
              <a:spcAft>
                <a:spcPts val="0"/>
              </a:spcAft>
              <a:defRPr sz="1400"/>
            </a:lvl3pPr>
            <a:lvl4pPr marL="1028700" indent="-206375">
              <a:spcAft>
                <a:spcPts val="0"/>
              </a:spcAft>
              <a:defRPr sz="1400"/>
            </a:lvl4pPr>
            <a:lvl5pPr marL="1257300" indent="-206375"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8811EE4-AEF1-4D3D-A323-FCB618901D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3708399"/>
            <a:ext cx="5334000" cy="3301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2F506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682A83B-055F-4EE7-BFA5-C9ECCF6B85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3708399"/>
            <a:ext cx="5334000" cy="330193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2F506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98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8388"/>
            <a:ext cx="11353800" cy="5332412"/>
          </a:xfrm>
        </p:spPr>
        <p:txBody>
          <a:bodyPr/>
          <a:lstStyle>
            <a:lvl1pPr algn="just">
              <a:buClr>
                <a:schemeClr val="tx1">
                  <a:lumMod val="85000"/>
                  <a:lumOff val="15000"/>
                </a:schemeClr>
              </a:buClr>
              <a:buSzPct val="50000"/>
              <a:buFont typeface="Arial" pitchFamily="34" charset="0"/>
              <a:buChar char="►"/>
              <a:defRPr sz="2800"/>
            </a:lvl1pPr>
            <a:lvl2pPr marL="628650" indent="-217488" algn="just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400" baseline="0"/>
            </a:lvl2pPr>
            <a:lvl3pPr marL="971550" indent="-193675" algn="just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000" baseline="0"/>
            </a:lvl3pPr>
            <a:lvl4pPr marL="1314450" indent="-171450" algn="just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000" baseline="0"/>
            </a:lvl4pPr>
            <a:lvl5pPr marL="1714500" indent="-206375" algn="just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  <a:defRPr sz="2000" baseline="0"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44DCD-DD8C-49E0-BC11-9AAD323B4E7F}" type="slidenum">
              <a:rPr lang="pt-BR" noProof="0" smtClean="0"/>
              <a:pPr>
                <a:defRPr/>
              </a:pPr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315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8388"/>
            <a:ext cx="5585884" cy="5484812"/>
          </a:xfrm>
        </p:spPr>
        <p:txBody>
          <a:bodyPr>
            <a:normAutofit/>
          </a:bodyPr>
          <a:lstStyle>
            <a:lvl1pPr marL="285750" indent="-285750">
              <a:buSzPct val="50000"/>
              <a:buFont typeface="Tahoma" panose="020B0604030504040204" pitchFamily="34" charset="0"/>
              <a:buChar char="►"/>
              <a:defRPr sz="2400"/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085" y="1068388"/>
            <a:ext cx="5585885" cy="5484812"/>
          </a:xfrm>
        </p:spPr>
        <p:txBody>
          <a:bodyPr>
            <a:normAutofit/>
          </a:bodyPr>
          <a:lstStyle>
            <a:lvl1pPr marL="292100" indent="-292100">
              <a:defRPr sz="2400"/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A2DCF-6C56-43FC-8C2B-826C4770AE4A}" type="slidenum">
              <a:rPr lang="pt-BR" noProof="0" smtClean="0"/>
              <a:pPr>
                <a:defRPr/>
              </a:pPr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068388"/>
            <a:ext cx="3657599" cy="548481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 baseline="0"/>
            </a:lvl2pPr>
            <a:lvl3pPr>
              <a:defRPr sz="2200" baseline="0"/>
            </a:lvl3pPr>
            <a:lvl4pPr>
              <a:defRPr sz="2200" baseline="0"/>
            </a:lvl4pPr>
            <a:lvl5pPr>
              <a:defRPr sz="2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3400" y="1068388"/>
            <a:ext cx="3581400" cy="548481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 baseline="0"/>
            </a:lvl2pPr>
            <a:lvl3pPr>
              <a:defRPr sz="2200" baseline="0"/>
            </a:lvl3pPr>
            <a:lvl4pPr>
              <a:defRPr sz="2200" baseline="0"/>
            </a:lvl4pPr>
            <a:lvl5pPr>
              <a:defRPr sz="2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A2DCF-6C56-43FC-8C2B-826C4770AE4A}" type="slidenum">
              <a:rPr lang="pt-BR" noProof="0" smtClean="0"/>
              <a:pPr>
                <a:defRPr/>
              </a:pPr>
              <a:t>‹nº›</a:t>
            </a:fld>
            <a:endParaRPr lang="pt-BR" noProof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675AFB-7DEB-4AC7-868E-F66093A67C2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114799" y="1068388"/>
            <a:ext cx="3962401" cy="548481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 baseline="0"/>
            </a:lvl2pPr>
            <a:lvl3pPr>
              <a:defRPr sz="2200" baseline="0"/>
            </a:lvl3pPr>
            <a:lvl4pPr>
              <a:defRPr sz="2200" baseline="0"/>
            </a:lvl4pPr>
            <a:lvl5pPr>
              <a:defRPr sz="2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7871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A239A15-8EB0-450C-928A-3CBD11ECD7E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3675"/>
            <a:ext cx="12192000" cy="314325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9398"/>
            <a:ext cx="11353800" cy="55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8388"/>
            <a:ext cx="11353800" cy="533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59634" y="6553201"/>
            <a:ext cx="70696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0F25989-05F9-4903-9B8F-7A4BBAAC4615}" type="slidenum">
              <a:rPr lang="pt-BR" noProof="0" smtClean="0"/>
              <a:pPr>
                <a:defRPr/>
              </a:pPr>
              <a:t>‹nº›</a:t>
            </a:fld>
            <a:endParaRPr lang="pt-B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2" r:id="rId2"/>
    <p:sldLayoutId id="2147483763" r:id="rId3"/>
    <p:sldLayoutId id="2147483729" r:id="rId4"/>
    <p:sldLayoutId id="2147483725" r:id="rId5"/>
    <p:sldLayoutId id="2147483766" r:id="rId6"/>
    <p:sldLayoutId id="2147483765" r:id="rId7"/>
    <p:sldLayoutId id="2147483727" r:id="rId8"/>
    <p:sldLayoutId id="2147483761" r:id="rId9"/>
    <p:sldLayoutId id="2147483733" r:id="rId10"/>
    <p:sldLayoutId id="2147483767" r:id="rId11"/>
    <p:sldLayoutId id="2147483759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0">
          <a:solidFill>
            <a:srgbClr val="2F5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42745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42745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42745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42745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65F9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65F9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65F9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65F91"/>
          </a:solidFill>
          <a:latin typeface="Arial" charset="0"/>
        </a:defRPr>
      </a:lvl9pPr>
    </p:titleStyle>
    <p:bodyStyle>
      <a:lvl1pPr marL="285750" indent="-285750" algn="just" rtl="0" eaLnBrk="1" fontAlgn="base" hangingPunct="1">
        <a:lnSpc>
          <a:spcPct val="114000"/>
        </a:lnSpc>
        <a:spcBef>
          <a:spcPts val="0"/>
        </a:spcBef>
        <a:spcAft>
          <a:spcPts val="1200"/>
        </a:spcAft>
        <a:buClr>
          <a:schemeClr val="tx1">
            <a:lumMod val="85000"/>
            <a:lumOff val="15000"/>
          </a:schemeClr>
        </a:buClr>
        <a:buSzPct val="50000"/>
        <a:buFont typeface="Tahoma" panose="020B0604030504040204" pitchFamily="34" charset="0"/>
        <a:buChar char="►"/>
        <a:defRPr sz="2400">
          <a:solidFill>
            <a:schemeClr val="tx1">
              <a:lumMod val="85000"/>
              <a:lumOff val="15000"/>
            </a:schemeClr>
          </a:solidFill>
          <a:latin typeface="Myriad Pro" panose="020B0503030403020204" pitchFamily="34" charset="0"/>
          <a:ea typeface="+mn-ea"/>
          <a:cs typeface="+mn-cs"/>
        </a:defRPr>
      </a:lvl1pPr>
      <a:lvl2pPr marL="628650" indent="-228600" algn="just" rtl="0" eaLnBrk="1" fontAlgn="base" hangingPunct="1">
        <a:lnSpc>
          <a:spcPct val="114000"/>
        </a:lnSpc>
        <a:spcBef>
          <a:spcPts val="0"/>
        </a:spcBef>
        <a:spcAft>
          <a:spcPts val="1200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 baseline="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</a:defRPr>
      </a:lvl2pPr>
      <a:lvl3pPr marL="971550" indent="-193675" algn="just" rtl="0" eaLnBrk="1" fontAlgn="base" hangingPunct="1">
        <a:lnSpc>
          <a:spcPct val="114000"/>
        </a:lnSpc>
        <a:spcBef>
          <a:spcPts val="0"/>
        </a:spcBef>
        <a:spcAft>
          <a:spcPts val="1200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 baseline="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</a:defRPr>
      </a:lvl3pPr>
      <a:lvl4pPr marL="1371600" indent="-228600" algn="just" rtl="0" eaLnBrk="1" fontAlgn="base" hangingPunct="1">
        <a:lnSpc>
          <a:spcPct val="114000"/>
        </a:lnSpc>
        <a:spcBef>
          <a:spcPts val="0"/>
        </a:spcBef>
        <a:spcAft>
          <a:spcPts val="1200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 baseline="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</a:defRPr>
      </a:lvl4pPr>
      <a:lvl5pPr marL="1714500" indent="-206375" algn="just" rtl="0" eaLnBrk="1" fontAlgn="base" hangingPunct="1">
        <a:lnSpc>
          <a:spcPct val="114000"/>
        </a:lnSpc>
        <a:spcBef>
          <a:spcPts val="0"/>
        </a:spcBef>
        <a:spcAft>
          <a:spcPts val="1200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 baseline="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65F9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65F9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65F9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65F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A239A15-8EB0-450C-928A-3CBD11ECD7E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3675"/>
            <a:ext cx="12192000" cy="314325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9398"/>
            <a:ext cx="11353800" cy="55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8388"/>
            <a:ext cx="11353800" cy="533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59634" y="6553201"/>
            <a:ext cx="70696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0F25989-05F9-4903-9B8F-7A4BBAAC4615}" type="slidenum">
              <a:rPr lang="pt-BR" noProof="0" smtClean="0"/>
              <a:pPr>
                <a:defRPr/>
              </a:pPr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5766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0">
          <a:solidFill>
            <a:srgbClr val="2F5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42745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42745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42745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42745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65F9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65F9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65F9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65F91"/>
          </a:solidFill>
          <a:latin typeface="Arial" charset="0"/>
        </a:defRPr>
      </a:lvl9pPr>
    </p:titleStyle>
    <p:bodyStyle>
      <a:lvl1pPr marL="0" indent="-182880" algn="l" rtl="0" eaLnBrk="1" fontAlgn="base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>
            <a:lumMod val="85000"/>
            <a:lumOff val="15000"/>
          </a:schemeClr>
        </a:buClr>
        <a:buSzPct val="50000"/>
        <a:buFont typeface="Tahoma" panose="020B0604030504040204" pitchFamily="34" charset="0"/>
        <a:buChar char="►"/>
        <a:defRPr sz="2400">
          <a:solidFill>
            <a:schemeClr val="tx1">
              <a:lumMod val="85000"/>
              <a:lumOff val="15000"/>
            </a:schemeClr>
          </a:solidFill>
          <a:latin typeface="Myriad Pro" panose="020B0503030403020204" pitchFamily="34" charset="0"/>
          <a:ea typeface="+mn-ea"/>
          <a:cs typeface="+mn-cs"/>
        </a:defRPr>
      </a:lvl1pPr>
      <a:lvl2pPr marL="548640" indent="-137160" algn="l" rtl="0" eaLnBrk="1" fontAlgn="base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</a:defRPr>
      </a:lvl2pPr>
      <a:lvl3pPr marL="914400" indent="-137160" algn="l" rtl="0" eaLnBrk="1" fontAlgn="base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</a:defRPr>
      </a:lvl3pPr>
      <a:lvl4pPr marL="1280160" indent="-137160" algn="l" rtl="0" eaLnBrk="1" fontAlgn="base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</a:defRPr>
      </a:lvl4pPr>
      <a:lvl5pPr marL="1645920" indent="-137160" algn="l" rtl="0" eaLnBrk="1" fontAlgn="base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Myriad Pro" panose="020B0503030403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65F9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65F9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65F9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65F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ov.br/aneel/pt-br/centrais-de-conteudos/manuais-modelos-e-instrucoes/geracao/registro-autorizacao-e-concessao-de-empreendimentos-de-geracao/estudos-inventario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reuniao_uhr_03ago22.docx" TargetMode="External"/><Relationship Id="rId2" Type="http://schemas.openxmlformats.org/officeDocument/2006/relationships/hyperlink" Target="PSR_coba_ago22.1.pptx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74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3697-5C3C-49B0-BA4D-1012BB9F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e agenda para reuniões presenciais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397C-8BC1-469C-BEF4-272D29D4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Quantidade e duração: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a depender da disponibilidade da equipe da COBA – preferencialmente pela manhã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Objetivos principais: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aprofundar os assuntos tratados nas reuniões </a:t>
            </a:r>
            <a:r>
              <a:rPr lang="pt-BR" i="1" dirty="0"/>
              <a:t>online</a:t>
            </a:r>
            <a:r>
              <a:rPr lang="pt-BR" dirty="0"/>
              <a:t> com a aplicação direta do modelo (HERA) e edição das planilhas (todas em Excel),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avaliar resultados obtidos em valores e nos desenhos de arranjo da interface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Temas gerais: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Apresentação do HERA e do projeto de P&amp;D sobre Reversíveis (estimativa: 1h30)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Aspectos conceituais: energia, ciclo operativo, dados de entrada do modelo, etc. (estimativa: 1h)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Arranjos de engenharia: premissas e critérios (estimativa: 1h30)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Configuração dos equipamentos principais e custos (estimativa: 1h)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pt-BR" dirty="0"/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pt-BR" dirty="0"/>
          </a:p>
          <a:p>
            <a:pPr marL="777875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dirty="0"/>
          </a:p>
          <a:p>
            <a:pPr marL="3429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i="1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1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4021-895D-40BB-AB32-58BFF440F3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44DCD-DD8C-49E0-BC11-9AAD323B4E7F}" type="slidenum">
              <a:rPr lang="pt-BR" noProof="0" smtClean="0"/>
              <a:pPr>
                <a:defRPr/>
              </a:pPr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7555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09274F-449E-49D9-A962-5ED8C1CDD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0E82-F358-4BE5-8A27-AB1652593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P&amp;D - Usinas Hidrelétricas Reversíveis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7FE6A-CF29-49A6-909A-C248EBC96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Consultoria da COBA – 3ª reunião</a:t>
            </a:r>
          </a:p>
          <a:p>
            <a:r>
              <a:rPr lang="en-US" sz="2200" dirty="0"/>
              <a:t>26 de </a:t>
            </a:r>
            <a:r>
              <a:rPr lang="en-US" sz="2200" dirty="0" err="1"/>
              <a:t>agosto</a:t>
            </a:r>
            <a:r>
              <a:rPr lang="en-US" sz="2200" dirty="0"/>
              <a:t> de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9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397C-8BC1-469C-BEF4-272D29D4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8388"/>
            <a:ext cx="11353800" cy="12938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O modelo HERA está disponível oficialmente na página da Agência Nacional de Energia Elétrica </a:t>
            </a:r>
            <a:r>
              <a:rPr lang="pt-BR" dirty="0">
                <a:hlinkClick r:id="rId2"/>
              </a:rPr>
              <a:t>aqui</a:t>
            </a:r>
            <a:r>
              <a:rPr lang="pt-BR" dirty="0"/>
              <a:t> para usuários interessados em sua aplicação em estudos de inventário.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dirty="0"/>
              <a:t>	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pt-BR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pt-BR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pt-BR" dirty="0"/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pt-BR" sz="2000" dirty="0"/>
          </a:p>
          <a:p>
            <a:pPr marL="777875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sz="2000" dirty="0"/>
          </a:p>
          <a:p>
            <a:pPr marL="411162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i="1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18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D3697-5C3C-49B0-BA4D-1012BB9F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4021-895D-40BB-AB32-58BFF440F3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44DCD-DD8C-49E0-BC11-9AAD323B4E7F}" type="slidenum">
              <a:rPr lang="pt-BR" noProof="0" smtClean="0"/>
              <a:pPr>
                <a:defRPr/>
              </a:pPr>
              <a:t>3</a:t>
            </a:fld>
            <a:endParaRPr lang="pt-BR" noProof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533D03-B800-9016-37E8-3743DD4193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25" t="55556" r="11875" b="18888"/>
          <a:stretch/>
        </p:blipFill>
        <p:spPr>
          <a:xfrm>
            <a:off x="384110" y="2438400"/>
            <a:ext cx="11443252" cy="21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0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1641-23D1-4A5B-AB4E-416A0815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97AEC96-719F-8DB3-5F6A-4858CFA1C5C6}"/>
              </a:ext>
            </a:extLst>
          </p:cNvPr>
          <p:cNvSpPr txBox="1">
            <a:spLocks/>
          </p:cNvSpPr>
          <p:nvPr/>
        </p:nvSpPr>
        <p:spPr bwMode="auto">
          <a:xfrm>
            <a:off x="363894" y="1040298"/>
            <a:ext cx="11353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92100" marR="0" indent="-2286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bg1"/>
              </a:buClr>
              <a:buSzPct val="50000"/>
              <a:buFont typeface="Tahoma" panose="020B0604030504040204" pitchFamily="34" charset="0"/>
              <a:buChar char="►"/>
              <a:tabLst/>
              <a:defRPr sz="2400" b="1">
                <a:solidFill>
                  <a:schemeClr val="bg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28650" indent="-228600" algn="just" rtl="0" eaLnBrk="1" fontAlgn="base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sz="2400" baseline="0">
                <a:solidFill>
                  <a:schemeClr val="bg1"/>
                </a:solidFill>
                <a:latin typeface="Myriad Pro" panose="020B0503030403020204" pitchFamily="34" charset="0"/>
              </a:defRPr>
            </a:lvl2pPr>
            <a:lvl3pPr marL="971550" indent="-193675" algn="just" rtl="0" eaLnBrk="1" fontAlgn="base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sz="2400" baseline="0">
                <a:solidFill>
                  <a:schemeClr val="bg1"/>
                </a:solidFill>
                <a:latin typeface="Myriad Pro" panose="020B0503030403020204" pitchFamily="34" charset="0"/>
              </a:defRPr>
            </a:lvl3pPr>
            <a:lvl4pPr marL="1371600" indent="-228600" algn="just" rtl="0" eaLnBrk="1" fontAlgn="base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sz="2400" baseline="0">
                <a:solidFill>
                  <a:schemeClr val="bg1"/>
                </a:solidFill>
                <a:latin typeface="Myriad Pro" panose="020B0503030403020204" pitchFamily="34" charset="0"/>
              </a:defRPr>
            </a:lvl4pPr>
            <a:lvl5pPr marL="1714500" indent="-206375" algn="just" rtl="0" eaLnBrk="1" fontAlgn="base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sz="2400" baseline="0">
                <a:solidFill>
                  <a:schemeClr val="bg1"/>
                </a:solidFill>
                <a:latin typeface="Myriad Pro" panose="020B0503030403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65F9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65F9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65F9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65F91"/>
                </a:solidFill>
                <a:latin typeface="+mn-lt"/>
              </a:defRPr>
            </a:lvl9pPr>
          </a:lstStyle>
          <a:p>
            <a:pPr marL="63500" lvl="1" indent="0">
              <a:lnSpc>
                <a:spcPct val="100000"/>
              </a:lnSpc>
              <a:spcAft>
                <a:spcPts val="1800"/>
              </a:spcAft>
              <a:buSzPct val="50000"/>
              <a:buFont typeface="Arial" panose="020B0604020202020204" pitchFamily="34" charset="0"/>
              <a:buNone/>
            </a:pPr>
            <a:r>
              <a:rPr lang="pt-BR" b="1" kern="0" dirty="0">
                <a:ea typeface="+mn-ea"/>
                <a:cs typeface="+mn-cs"/>
              </a:rPr>
              <a:t>Tópicos tratados na 2ª reunião</a:t>
            </a:r>
          </a:p>
          <a:p>
            <a:pPr marL="63500" lvl="1" indent="0">
              <a:lnSpc>
                <a:spcPct val="100000"/>
              </a:lnSpc>
              <a:spcAft>
                <a:spcPts val="1800"/>
              </a:spcAft>
              <a:buSzPct val="50000"/>
              <a:buFont typeface="Arial" panose="020B0604020202020204" pitchFamily="34" charset="0"/>
              <a:buNone/>
            </a:pPr>
            <a:r>
              <a:rPr lang="pt-BR" b="1" kern="0" dirty="0">
                <a:ea typeface="+mn-ea"/>
                <a:cs typeface="+mn-cs"/>
              </a:rPr>
              <a:t>Volumes e custos para conjuntos separados</a:t>
            </a:r>
          </a:p>
          <a:p>
            <a:pPr marL="63500" lvl="1" indent="0">
              <a:lnSpc>
                <a:spcPct val="100000"/>
              </a:lnSpc>
              <a:spcAft>
                <a:spcPts val="1800"/>
              </a:spcAft>
              <a:buSzPct val="50000"/>
              <a:buFont typeface="Arial" panose="020B0604020202020204" pitchFamily="34" charset="0"/>
              <a:buNone/>
            </a:pPr>
            <a:r>
              <a:rPr lang="pt-BR" b="1" kern="0" dirty="0">
                <a:ea typeface="+mn-ea"/>
                <a:cs typeface="+mn-cs"/>
              </a:rPr>
              <a:t>Formato e agenda para reuniões presenciais</a:t>
            </a:r>
            <a:endParaRPr lang="pt-BR" b="1" i="1" kern="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56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1641-23D1-4A5B-AB4E-416A0815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B2A19-6FFC-46EE-86A8-863173DAF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3500" lvl="1" indent="0">
              <a:lnSpc>
                <a:spcPct val="100000"/>
              </a:lnSpc>
              <a:spcAft>
                <a:spcPts val="1800"/>
              </a:spcAft>
              <a:buSzPct val="50000"/>
              <a:buNone/>
            </a:pPr>
            <a:r>
              <a:rPr lang="pt-BR" b="1" dirty="0">
                <a:ea typeface="+mn-ea"/>
                <a:cs typeface="+mn-cs"/>
              </a:rPr>
              <a:t>Tópicos tratados na 2ª reunião</a:t>
            </a:r>
          </a:p>
          <a:p>
            <a:pPr marL="63500" lvl="1" indent="0">
              <a:lnSpc>
                <a:spcPct val="100000"/>
              </a:lnSpc>
              <a:spcAft>
                <a:spcPts val="1800"/>
              </a:spcAft>
              <a:buSzPct val="50000"/>
              <a:buNone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Volumes e custos para conjuntos separados</a:t>
            </a:r>
          </a:p>
          <a:p>
            <a:pPr marL="63500" lvl="1" indent="0">
              <a:lnSpc>
                <a:spcPct val="100000"/>
              </a:lnSpc>
              <a:spcAft>
                <a:spcPts val="1800"/>
              </a:spcAft>
              <a:buSzPct val="50000"/>
              <a:buNone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Formato e agenda para reuniões presenciais</a:t>
            </a:r>
            <a:endParaRPr lang="pt-BR" b="1" i="1" dirty="0">
              <a:solidFill>
                <a:schemeClr val="bg1">
                  <a:lumMod val="50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77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397C-8BC1-469C-BEF4-272D29D4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8388"/>
            <a:ext cx="11353800" cy="15986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Arquivos para consulta: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hlinkClick r:id="rId2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Apresentação</a:t>
            </a:r>
            <a:endParaRPr lang="pt-BR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Ajuda memória</a:t>
            </a:r>
            <a:endParaRPr lang="pt-BR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pt-BR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pt-BR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pt-BR" dirty="0"/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pt-BR" sz="2000" dirty="0"/>
          </a:p>
          <a:p>
            <a:pPr marL="777875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sz="2000" dirty="0"/>
          </a:p>
          <a:p>
            <a:pPr marL="411162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i="1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18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D3697-5C3C-49B0-BA4D-1012BB9F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tratados na 2ª reunião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4021-895D-40BB-AB32-58BFF440F3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44DCD-DD8C-49E0-BC11-9AAD323B4E7F}" type="slidenum">
              <a:rPr lang="pt-BR" noProof="0" smtClean="0"/>
              <a:pPr>
                <a:defRPr/>
              </a:pPr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9000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1641-23D1-4A5B-AB4E-416A0815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B2A19-6FFC-46EE-86A8-863173DAF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3500" lvl="1" indent="0">
              <a:lnSpc>
                <a:spcPct val="100000"/>
              </a:lnSpc>
              <a:spcAft>
                <a:spcPts val="1800"/>
              </a:spcAft>
              <a:buSzPct val="50000"/>
              <a:buNone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Tópicos tratados na 2ª reunião</a:t>
            </a:r>
          </a:p>
          <a:p>
            <a:pPr marL="63500" lvl="1" indent="0">
              <a:lnSpc>
                <a:spcPct val="100000"/>
              </a:lnSpc>
              <a:spcAft>
                <a:spcPts val="1800"/>
              </a:spcAft>
              <a:buSzPct val="50000"/>
              <a:buNone/>
            </a:pPr>
            <a:r>
              <a:rPr lang="pt-BR" b="1" dirty="0">
                <a:ea typeface="+mn-ea"/>
                <a:cs typeface="+mn-cs"/>
              </a:rPr>
              <a:t>Volumes e custos para conjuntos separados</a:t>
            </a:r>
          </a:p>
          <a:p>
            <a:pPr marL="63500" lvl="1" indent="0">
              <a:lnSpc>
                <a:spcPct val="100000"/>
              </a:lnSpc>
              <a:spcAft>
                <a:spcPts val="1800"/>
              </a:spcAft>
              <a:buSzPct val="50000"/>
              <a:buNone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Formato e agenda para reuniões presenciais</a:t>
            </a:r>
            <a:endParaRPr lang="pt-BR" b="1" i="1" dirty="0">
              <a:solidFill>
                <a:schemeClr val="bg1">
                  <a:lumMod val="50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57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397C-8BC1-469C-BEF4-272D29D4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8388"/>
            <a:ext cx="11353800" cy="51038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u="sng" dirty="0"/>
              <a:t>Necessidade</a:t>
            </a:r>
            <a:r>
              <a:rPr lang="pt-BR" dirty="0"/>
              <a:t>:</a:t>
            </a:r>
            <a:r>
              <a:rPr lang="pt-BR" b="1" dirty="0"/>
              <a:t> </a:t>
            </a:r>
            <a:r>
              <a:rPr lang="pt-BR" dirty="0"/>
              <a:t>além da limitação do estado da arte, a planilha de conjuntos reversíveis desenvolvida no projeto de P&amp;D não vai além das quedas de 600m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u="sng" dirty="0"/>
              <a:t>Objetivo</a:t>
            </a:r>
            <a:r>
              <a:rPr lang="pt-BR" dirty="0"/>
              <a:t>:</a:t>
            </a:r>
            <a:r>
              <a:rPr lang="pt-BR" b="1" dirty="0"/>
              <a:t> </a:t>
            </a:r>
            <a:r>
              <a:rPr lang="pt-BR" dirty="0"/>
              <a:t>dimensionar solução para faixas de queda mais altas com configurações que podem utilizar turbinas Francis ou </a:t>
            </a:r>
            <a:r>
              <a:rPr lang="pt-BR" dirty="0" err="1"/>
              <a:t>Pelton</a:t>
            </a:r>
            <a:r>
              <a:rPr lang="pt-BR" dirty="0"/>
              <a:t>, considerando ou não múltiplos estágios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Volumes civis: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Definir volumes de concreto e de escavação correspondentes à instalação da bomba;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Soluções podem ser geométricas, em função de dimensões calculadas em planilha para as bombas, ou percentuais, se a primeira alternativa não for possível.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Custos da bomba: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Solução pode considerar equação existente (para o bomba de forma individual ou para o conjunto) ou percentual, na impossibilidade de obtenção ou geração de equações – </a:t>
            </a:r>
            <a:r>
              <a:rPr lang="pt-BR" b="1" dirty="0"/>
              <a:t>incluir GE na discussão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pt-BR" dirty="0"/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pt-BR" sz="2000" dirty="0"/>
          </a:p>
          <a:p>
            <a:pPr marL="777875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sz="2000" dirty="0"/>
          </a:p>
          <a:p>
            <a:pPr marL="411162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pt-BR" i="1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18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D3697-5C3C-49B0-BA4D-1012BB9F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Volumes e custos para conjunto separados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4021-895D-40BB-AB32-58BFF440F3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444DCD-DD8C-49E0-BC11-9AAD323B4E7F}" type="slidenum">
              <a:rPr lang="pt-BR" noProof="0" smtClean="0"/>
              <a:pPr>
                <a:defRPr/>
              </a:pPr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1789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1641-23D1-4A5B-AB4E-416A0815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B2A19-6FFC-46EE-86A8-863173DAF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3500" lvl="1" indent="0">
              <a:lnSpc>
                <a:spcPct val="100000"/>
              </a:lnSpc>
              <a:spcAft>
                <a:spcPts val="1800"/>
              </a:spcAft>
              <a:buSzPct val="50000"/>
              <a:buNone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Tópicos tratados na 2ª reunião</a:t>
            </a:r>
          </a:p>
          <a:p>
            <a:pPr marL="63500" lvl="1" indent="0">
              <a:lnSpc>
                <a:spcPct val="100000"/>
              </a:lnSpc>
              <a:spcAft>
                <a:spcPts val="1800"/>
              </a:spcAft>
              <a:buSzPct val="50000"/>
              <a:buNone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Volumes e custos para conjuntos separados</a:t>
            </a:r>
          </a:p>
          <a:p>
            <a:pPr marL="63500" lvl="1" indent="0">
              <a:lnSpc>
                <a:spcPct val="100000"/>
              </a:lnSpc>
              <a:spcAft>
                <a:spcPts val="1800"/>
              </a:spcAft>
              <a:buSzPct val="50000"/>
              <a:buNone/>
            </a:pPr>
            <a:r>
              <a:rPr lang="pt-BR" b="1" dirty="0">
                <a:ea typeface="+mn-ea"/>
                <a:cs typeface="+mn-cs"/>
              </a:rPr>
              <a:t>Formato e agenda para reuniões presenciais</a:t>
            </a:r>
          </a:p>
        </p:txBody>
      </p:sp>
    </p:spTree>
    <p:extLst>
      <p:ext uri="{BB962C8B-B14F-4D97-AF65-F5344CB8AC3E}">
        <p14:creationId xmlns:p14="http://schemas.microsoft.com/office/powerpoint/2010/main" val="2292151854"/>
      </p:ext>
    </p:extLst>
  </p:cSld>
  <p:clrMapOvr>
    <a:masterClrMapping/>
  </p:clrMapOvr>
</p:sld>
</file>

<file path=ppt/theme/theme1.xml><?xml version="1.0" encoding="utf-8"?>
<a:theme xmlns:a="http://schemas.openxmlformats.org/drawingml/2006/main" name="PSR_Template_PPT_3.1_por">
  <a:themeElements>
    <a:clrScheme name="PSR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C9A78"/>
      </a:accent1>
      <a:accent2>
        <a:srgbClr val="1F497D"/>
      </a:accent2>
      <a:accent3>
        <a:srgbClr val="133F64"/>
      </a:accent3>
      <a:accent4>
        <a:srgbClr val="5D6B74"/>
      </a:accent4>
      <a:accent5>
        <a:srgbClr val="C00000"/>
      </a:accent5>
      <a:accent6>
        <a:srgbClr val="669900"/>
      </a:accent6>
      <a:hlink>
        <a:srgbClr val="AC9A78"/>
      </a:hlink>
      <a:folHlink>
        <a:srgbClr val="5D6B74"/>
      </a:folHlink>
    </a:clrScheme>
    <a:fontScheme name="MyriadTheme">
      <a:majorFont>
        <a:latin typeface="Myriad Pro Black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200" b="1" i="0" u="none" strike="noStrike" cap="none" normalizeH="0" baseline="0" smtClean="0">
            <a:ln>
              <a:noFill/>
            </a:ln>
            <a:solidFill>
              <a:srgbClr val="365F9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  <a:effectLst/>
      </a:spPr>
      <a:bodyPr wrap="square" rtlCol="0">
        <a:spAutoFit/>
      </a:bodyPr>
      <a:lstStyle>
        <a:defPPr algn="l">
          <a:defRPr sz="2400" b="0" dirty="0" smtClean="0">
            <a:solidFill>
              <a:schemeClr val="tx1">
                <a:lumMod val="85000"/>
                <a:lumOff val="15000"/>
              </a:schemeClr>
            </a:solidFill>
            <a:latin typeface="+mn-lt"/>
          </a:defRPr>
        </a:defPPr>
      </a:lstStyle>
    </a:txDef>
  </a:objectDefaults>
  <a:extraClrSchemeLst>
    <a:extraClrScheme>
      <a:clrScheme name="PSR-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R-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R-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R-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R-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R-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R-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R-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R-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R-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R-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R-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SR Template Por.pptx" id="{AE3A44CB-C0CF-4552-94DF-B07236CA580F}" vid="{4993E6CB-C1A8-432D-B1E6-6A569582ECA3}"/>
    </a:ext>
  </a:extLst>
</a:theme>
</file>

<file path=ppt/theme/theme2.xml><?xml version="1.0" encoding="utf-8"?>
<a:theme xmlns:a="http://schemas.openxmlformats.org/drawingml/2006/main" name="1_PSR_Template_PPT_3.1_por">
  <a:themeElements>
    <a:clrScheme name="PSR-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yriadTheme">
      <a:majorFont>
        <a:latin typeface="Myriad Pro Black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200" b="1" i="0" u="none" strike="noStrike" cap="none" normalizeH="0" baseline="0" smtClean="0">
            <a:ln>
              <a:noFill/>
            </a:ln>
            <a:solidFill>
              <a:srgbClr val="365F9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smtClean="0">
            <a:solidFill>
              <a:srgbClr val="042745"/>
            </a:solidFill>
            <a:sym typeface="Wingdings" panose="05000000000000000000" pitchFamily="2" charset="2"/>
          </a:defRPr>
        </a:defPPr>
      </a:lstStyle>
    </a:txDef>
  </a:objectDefaults>
  <a:extraClrSchemeLst>
    <a:extraClrScheme>
      <a:clrScheme name="PSR-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R-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R-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R-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R-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R-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R-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R-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R-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R-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R-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R-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SR Template Por.pptx" id="{AE3A44CB-C0CF-4552-94DF-B07236CA580F}" vid="{4993E6CB-C1A8-432D-B1E6-6A569582ECA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4781</TotalTime>
  <Words>409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Myriad Pro</vt:lpstr>
      <vt:lpstr>Myriad Pro Black</vt:lpstr>
      <vt:lpstr>Tahoma</vt:lpstr>
      <vt:lpstr>Arial</vt:lpstr>
      <vt:lpstr>PSR_Template_PPT_3.1_por</vt:lpstr>
      <vt:lpstr>1_PSR_Template_PPT_3.1_por</vt:lpstr>
      <vt:lpstr>Apresentação do PowerPoint</vt:lpstr>
      <vt:lpstr>P&amp;D - Usinas Hidrelétricas Reversíveis</vt:lpstr>
      <vt:lpstr>HERA</vt:lpstr>
      <vt:lpstr>Sumário</vt:lpstr>
      <vt:lpstr>Sumário</vt:lpstr>
      <vt:lpstr>Tópicos tratados na 2ª reunião</vt:lpstr>
      <vt:lpstr>Sumário</vt:lpstr>
      <vt:lpstr>Volumes e custos para conjunto separados</vt:lpstr>
      <vt:lpstr>Sumário</vt:lpstr>
      <vt:lpstr>Formato e agenda para reuniões presenciais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Kelman</dc:creator>
  <cp:lastModifiedBy>Rodolpho Albuquerque</cp:lastModifiedBy>
  <cp:revision>201</cp:revision>
  <dcterms:created xsi:type="dcterms:W3CDTF">2021-02-05T13:54:58Z</dcterms:created>
  <dcterms:modified xsi:type="dcterms:W3CDTF">2022-08-26T17:49:09Z</dcterms:modified>
</cp:coreProperties>
</file>