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aret" charset="1" panose="00000000000000000000"/>
      <p:regular r:id="rId16"/>
    </p:embeddedFont>
    <p:embeddedFont>
      <p:font typeface="Helvetica World" charset="1" panose="020B0500040000020004"/>
      <p:regular r:id="rId17"/>
    </p:embeddedFont>
    <p:embeddedFont>
      <p:font typeface="Open Sauce Bold" charset="1" panose="00000800000000000000"/>
      <p:regular r:id="rId18"/>
    </p:embeddedFont>
    <p:embeddedFont>
      <p:font typeface="Anca Coder" charset="1" panose="020B0509020502020204"/>
      <p:regular r:id="rId19"/>
    </p:embeddedFont>
    <p:embeddedFont>
      <p:font typeface="Montserra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9.png" Type="http://schemas.openxmlformats.org/officeDocument/2006/relationships/image"/><Relationship Id="rId3" Target="../media/image100.svg" Type="http://schemas.openxmlformats.org/officeDocument/2006/relationships/image"/><Relationship Id="rId4" Target="../media/image101.png" Type="http://schemas.openxmlformats.org/officeDocument/2006/relationships/image"/><Relationship Id="rId5" Target="../media/image102.svg" Type="http://schemas.openxmlformats.org/officeDocument/2006/relationships/image"/><Relationship Id="rId6" Target="../media/image103.png" Type="http://schemas.openxmlformats.org/officeDocument/2006/relationships/image"/><Relationship Id="rId7" Target="../media/image104.svg" Type="http://schemas.openxmlformats.org/officeDocument/2006/relationships/image"/><Relationship Id="rId8" Target="../media/image105.png" Type="http://schemas.openxmlformats.org/officeDocument/2006/relationships/image"/><Relationship Id="rId9" Target="../media/image10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51.png" Type="http://schemas.openxmlformats.org/officeDocument/2006/relationships/image"/><Relationship Id="rId13" Target="../media/image52.svg" Type="http://schemas.openxmlformats.org/officeDocument/2006/relationships/image"/><Relationship Id="rId14" Target="../media/image53.png" Type="http://schemas.openxmlformats.org/officeDocument/2006/relationships/image"/><Relationship Id="rId15" Target="../media/image54.svg" Type="http://schemas.openxmlformats.org/officeDocument/2006/relationships/image"/><Relationship Id="rId16" Target="../media/image55.png" Type="http://schemas.openxmlformats.org/officeDocument/2006/relationships/image"/><Relationship Id="rId17" Target="../media/image56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67.png" Type="http://schemas.openxmlformats.org/officeDocument/2006/relationships/image"/><Relationship Id="rId13" Target="../media/image68.svg" Type="http://schemas.openxmlformats.org/officeDocument/2006/relationships/image"/><Relationship Id="rId14" Target="../media/image69.png" Type="http://schemas.openxmlformats.org/officeDocument/2006/relationships/image"/><Relationship Id="rId15" Target="../media/image70.sv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9.png" Type="http://schemas.openxmlformats.org/officeDocument/2006/relationships/image"/><Relationship Id="rId11" Target="../media/image80.svg" Type="http://schemas.openxmlformats.org/officeDocument/2006/relationships/image"/><Relationship Id="rId12" Target="../media/image81.png" Type="http://schemas.openxmlformats.org/officeDocument/2006/relationships/image"/><Relationship Id="rId13" Target="../media/image82.svg" Type="http://schemas.openxmlformats.org/officeDocument/2006/relationships/image"/><Relationship Id="rId14" Target="../media/image83.png" Type="http://schemas.openxmlformats.org/officeDocument/2006/relationships/image"/><Relationship Id="rId15" Target="../media/image84.svg" Type="http://schemas.openxmlformats.org/officeDocument/2006/relationships/image"/><Relationship Id="rId16" Target="../media/image85.png" Type="http://schemas.openxmlformats.org/officeDocument/2006/relationships/image"/><Relationship Id="rId17" Target="../media/image86.svg" Type="http://schemas.openxmlformats.org/officeDocument/2006/relationships/image"/><Relationship Id="rId2" Target="../media/image71.png" Type="http://schemas.openxmlformats.org/officeDocument/2006/relationships/image"/><Relationship Id="rId3" Target="../media/image72.svg" Type="http://schemas.openxmlformats.org/officeDocument/2006/relationships/image"/><Relationship Id="rId4" Target="../media/image73.png" Type="http://schemas.openxmlformats.org/officeDocument/2006/relationships/image"/><Relationship Id="rId5" Target="../media/image74.svg" Type="http://schemas.openxmlformats.org/officeDocument/2006/relationships/image"/><Relationship Id="rId6" Target="../media/image75.png" Type="http://schemas.openxmlformats.org/officeDocument/2006/relationships/image"/><Relationship Id="rId7" Target="../media/image76.svg" Type="http://schemas.openxmlformats.org/officeDocument/2006/relationships/image"/><Relationship Id="rId8" Target="../media/image77.png" Type="http://schemas.openxmlformats.org/officeDocument/2006/relationships/image"/><Relationship Id="rId9" Target="../media/image7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5.png" Type="http://schemas.openxmlformats.org/officeDocument/2006/relationships/image"/><Relationship Id="rId11" Target="../media/image96.svg" Type="http://schemas.openxmlformats.org/officeDocument/2006/relationships/image"/><Relationship Id="rId12" Target="../media/image97.png" Type="http://schemas.openxmlformats.org/officeDocument/2006/relationships/image"/><Relationship Id="rId13" Target="../media/image98.svg" Type="http://schemas.openxmlformats.org/officeDocument/2006/relationships/image"/><Relationship Id="rId2" Target="../media/image87.png" Type="http://schemas.openxmlformats.org/officeDocument/2006/relationships/image"/><Relationship Id="rId3" Target="../media/image88.svg" Type="http://schemas.openxmlformats.org/officeDocument/2006/relationships/image"/><Relationship Id="rId4" Target="../media/image89.png" Type="http://schemas.openxmlformats.org/officeDocument/2006/relationships/image"/><Relationship Id="rId5" Target="../media/image90.svg" Type="http://schemas.openxmlformats.org/officeDocument/2006/relationships/image"/><Relationship Id="rId6" Target="../media/image91.png" Type="http://schemas.openxmlformats.org/officeDocument/2006/relationships/image"/><Relationship Id="rId7" Target="../media/image92.svg" Type="http://schemas.openxmlformats.org/officeDocument/2006/relationships/image"/><Relationship Id="rId8" Target="../media/image93.png" Type="http://schemas.openxmlformats.org/officeDocument/2006/relationships/image"/><Relationship Id="rId9" Target="../media/image9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71098" y="1235766"/>
            <a:ext cx="2388202" cy="722130"/>
            <a:chOff x="0" y="0"/>
            <a:chExt cx="134403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4032" cy="406400"/>
            </a:xfrm>
            <a:custGeom>
              <a:avLst/>
              <a:gdLst/>
              <a:ahLst/>
              <a:cxnLst/>
              <a:rect r="r" b="b" t="t" l="l"/>
              <a:pathLst>
                <a:path h="406400" w="1344032">
                  <a:moveTo>
                    <a:pt x="1140832" y="0"/>
                  </a:moveTo>
                  <a:cubicBezTo>
                    <a:pt x="1253056" y="0"/>
                    <a:pt x="1344032" y="90976"/>
                    <a:pt x="1344032" y="203200"/>
                  </a:cubicBezTo>
                  <a:cubicBezTo>
                    <a:pt x="1344032" y="315424"/>
                    <a:pt x="1253056" y="406400"/>
                    <a:pt x="11408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344032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596831"/>
            <a:ext cx="11809542" cy="605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</a:pPr>
            <a:r>
              <a:rPr lang="en-US" sz="9999" spc="-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Modelling of transient behavior of a diode - switching OFF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71098" y="1439668"/>
            <a:ext cx="238820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99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EE2503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5350" y="8064306"/>
            <a:ext cx="1317777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3" indent="-334641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Adarsh A (EE23BTECH11203)</a:t>
            </a:r>
          </a:p>
          <a:p>
            <a:pPr algn="l" marL="669283" indent="-334641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R.V.S.S Varun (EE23BTECH11220)</a:t>
            </a:r>
          </a:p>
          <a:p>
            <a:pPr algn="l" marL="669283" indent="-334641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 Srikar Varma (EE23BTECH11215)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51095" y="8064306"/>
            <a:ext cx="950355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3" indent="-334641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Kalyan P (EE23BTECH11216)</a:t>
            </a:r>
          </a:p>
          <a:p>
            <a:pPr algn="just" marL="669283" indent="-334641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Manoj Kumar (EE23BTECH11211)</a:t>
            </a:r>
          </a:p>
          <a:p>
            <a:pPr algn="just" marL="669283" indent="-334641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Harsha Vardhan Kumar (EE23BTECH11214)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33462"/>
            <a:ext cx="18288000" cy="9253537"/>
          </a:xfrm>
          <a:prstGeom prst="rect">
            <a:avLst/>
          </a:prstGeom>
          <a:solidFill>
            <a:srgbClr val="DCDA5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17947" y="4320981"/>
            <a:ext cx="8975720" cy="965847"/>
            <a:chOff x="0" y="0"/>
            <a:chExt cx="11967626" cy="12877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67626" cy="1287796"/>
            </a:xfrm>
            <a:custGeom>
              <a:avLst/>
              <a:gdLst/>
              <a:ahLst/>
              <a:cxnLst/>
              <a:rect r="r" b="b" t="t" l="l"/>
              <a:pathLst>
                <a:path h="1287796" w="11967626">
                  <a:moveTo>
                    <a:pt x="0" y="0"/>
                  </a:moveTo>
                  <a:lnTo>
                    <a:pt x="11967626" y="0"/>
                  </a:lnTo>
                  <a:lnTo>
                    <a:pt x="11967626" y="1287796"/>
                  </a:lnTo>
                  <a:lnTo>
                    <a:pt x="0" y="128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667380" y="1608901"/>
            <a:ext cx="3355530" cy="969958"/>
            <a:chOff x="0" y="0"/>
            <a:chExt cx="4474039" cy="12932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74039" cy="1293277"/>
            </a:xfrm>
            <a:custGeom>
              <a:avLst/>
              <a:gdLst/>
              <a:ahLst/>
              <a:cxnLst/>
              <a:rect r="r" b="b" t="t" l="l"/>
              <a:pathLst>
                <a:path h="1293277" w="4474039">
                  <a:moveTo>
                    <a:pt x="0" y="0"/>
                  </a:moveTo>
                  <a:lnTo>
                    <a:pt x="4474039" y="0"/>
                  </a:lnTo>
                  <a:lnTo>
                    <a:pt x="4474039" y="1293277"/>
                  </a:lnTo>
                  <a:lnTo>
                    <a:pt x="0" y="1293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17254" y="2979861"/>
            <a:ext cx="3660456" cy="1045845"/>
            <a:chOff x="0" y="0"/>
            <a:chExt cx="4880608" cy="1394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80608" cy="1394459"/>
            </a:xfrm>
            <a:custGeom>
              <a:avLst/>
              <a:gdLst/>
              <a:ahLst/>
              <a:cxnLst/>
              <a:rect r="r" b="b" t="t" l="l"/>
              <a:pathLst>
                <a:path h="1394459" w="4880608">
                  <a:moveTo>
                    <a:pt x="0" y="0"/>
                  </a:moveTo>
                  <a:lnTo>
                    <a:pt x="4880608" y="0"/>
                  </a:lnTo>
                  <a:lnTo>
                    <a:pt x="4880608" y="1394459"/>
                  </a:lnTo>
                  <a:lnTo>
                    <a:pt x="0" y="13944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917183" y="4425756"/>
            <a:ext cx="10628361" cy="1693665"/>
            <a:chOff x="0" y="0"/>
            <a:chExt cx="14171149" cy="22582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71149" cy="2258220"/>
            </a:xfrm>
            <a:custGeom>
              <a:avLst/>
              <a:gdLst/>
              <a:ahLst/>
              <a:cxnLst/>
              <a:rect r="r" b="b" t="t" l="l"/>
              <a:pathLst>
                <a:path h="2258220" w="14171149">
                  <a:moveTo>
                    <a:pt x="0" y="0"/>
                  </a:moveTo>
                  <a:lnTo>
                    <a:pt x="14171149" y="0"/>
                  </a:lnTo>
                  <a:lnTo>
                    <a:pt x="14171149" y="2258220"/>
                  </a:lnTo>
                  <a:lnTo>
                    <a:pt x="0" y="225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917183" y="6519471"/>
            <a:ext cx="9580137" cy="2934056"/>
            <a:chOff x="0" y="0"/>
            <a:chExt cx="12773516" cy="39120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73516" cy="3912074"/>
            </a:xfrm>
            <a:custGeom>
              <a:avLst/>
              <a:gdLst/>
              <a:ahLst/>
              <a:cxnLst/>
              <a:rect r="r" b="b" t="t" l="l"/>
              <a:pathLst>
                <a:path h="3912074" w="12773516">
                  <a:moveTo>
                    <a:pt x="0" y="0"/>
                  </a:moveTo>
                  <a:lnTo>
                    <a:pt x="12773516" y="0"/>
                  </a:lnTo>
                  <a:lnTo>
                    <a:pt x="12773516" y="3912074"/>
                  </a:lnTo>
                  <a:lnTo>
                    <a:pt x="0" y="3912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8967" y="-133350"/>
            <a:ext cx="107843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-34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Crank Nicolson Method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23938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55834" y="1172147"/>
            <a:ext cx="1068935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</a:pPr>
            <a:r>
              <a:rPr lang="en-US" sz="5000" spc="-25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Poission Solver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317577" y="2849119"/>
            <a:ext cx="5027611" cy="1231522"/>
            <a:chOff x="0" y="0"/>
            <a:chExt cx="1324145" cy="3243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4145" cy="324351"/>
            </a:xfrm>
            <a:custGeom>
              <a:avLst/>
              <a:gdLst/>
              <a:ahLst/>
              <a:cxnLst/>
              <a:rect r="r" b="b" t="t" l="l"/>
              <a:pathLst>
                <a:path h="324351" w="1324145">
                  <a:moveTo>
                    <a:pt x="24638" y="0"/>
                  </a:moveTo>
                  <a:lnTo>
                    <a:pt x="1299506" y="0"/>
                  </a:lnTo>
                  <a:cubicBezTo>
                    <a:pt x="1306041" y="0"/>
                    <a:pt x="1312308" y="2596"/>
                    <a:pt x="1316928" y="7216"/>
                  </a:cubicBezTo>
                  <a:cubicBezTo>
                    <a:pt x="1321549" y="11837"/>
                    <a:pt x="1324145" y="18104"/>
                    <a:pt x="1324145" y="24638"/>
                  </a:cubicBezTo>
                  <a:lnTo>
                    <a:pt x="1324145" y="299713"/>
                  </a:lnTo>
                  <a:cubicBezTo>
                    <a:pt x="1324145" y="313321"/>
                    <a:pt x="1313114" y="324351"/>
                    <a:pt x="1299506" y="324351"/>
                  </a:cubicBezTo>
                  <a:lnTo>
                    <a:pt x="24638" y="324351"/>
                  </a:lnTo>
                  <a:cubicBezTo>
                    <a:pt x="18104" y="324351"/>
                    <a:pt x="11837" y="321756"/>
                    <a:pt x="7216" y="317135"/>
                  </a:cubicBezTo>
                  <a:cubicBezTo>
                    <a:pt x="2596" y="312515"/>
                    <a:pt x="0" y="306248"/>
                    <a:pt x="0" y="299713"/>
                  </a:cubicBezTo>
                  <a:lnTo>
                    <a:pt x="0" y="24638"/>
                  </a:lnTo>
                  <a:cubicBezTo>
                    <a:pt x="0" y="18104"/>
                    <a:pt x="2596" y="11837"/>
                    <a:pt x="7216" y="7216"/>
                  </a:cubicBezTo>
                  <a:cubicBezTo>
                    <a:pt x="11837" y="2596"/>
                    <a:pt x="18104" y="0"/>
                    <a:pt x="24638" y="0"/>
                  </a:cubicBezTo>
                  <a:close/>
                </a:path>
              </a:pathLst>
            </a:custGeom>
            <a:solidFill>
              <a:srgbClr val="DCDA5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324145" cy="333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9"/>
                </a:lnSpc>
              </a:pPr>
              <a:r>
                <a:rPr lang="en-US" b="true" sz="30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Poission Solver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7577" y="4919663"/>
            <a:ext cx="5027611" cy="1231522"/>
            <a:chOff x="0" y="0"/>
            <a:chExt cx="1324145" cy="324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4145" cy="324351"/>
            </a:xfrm>
            <a:custGeom>
              <a:avLst/>
              <a:gdLst/>
              <a:ahLst/>
              <a:cxnLst/>
              <a:rect r="r" b="b" t="t" l="l"/>
              <a:pathLst>
                <a:path h="324351" w="1324145">
                  <a:moveTo>
                    <a:pt x="24638" y="0"/>
                  </a:moveTo>
                  <a:lnTo>
                    <a:pt x="1299506" y="0"/>
                  </a:lnTo>
                  <a:cubicBezTo>
                    <a:pt x="1306041" y="0"/>
                    <a:pt x="1312308" y="2596"/>
                    <a:pt x="1316928" y="7216"/>
                  </a:cubicBezTo>
                  <a:cubicBezTo>
                    <a:pt x="1321549" y="11837"/>
                    <a:pt x="1324145" y="18104"/>
                    <a:pt x="1324145" y="24638"/>
                  </a:cubicBezTo>
                  <a:lnTo>
                    <a:pt x="1324145" y="299713"/>
                  </a:lnTo>
                  <a:cubicBezTo>
                    <a:pt x="1324145" y="313321"/>
                    <a:pt x="1313114" y="324351"/>
                    <a:pt x="1299506" y="324351"/>
                  </a:cubicBezTo>
                  <a:lnTo>
                    <a:pt x="24638" y="324351"/>
                  </a:lnTo>
                  <a:cubicBezTo>
                    <a:pt x="18104" y="324351"/>
                    <a:pt x="11837" y="321756"/>
                    <a:pt x="7216" y="317135"/>
                  </a:cubicBezTo>
                  <a:cubicBezTo>
                    <a:pt x="2596" y="312515"/>
                    <a:pt x="0" y="306248"/>
                    <a:pt x="0" y="299713"/>
                  </a:cubicBezTo>
                  <a:lnTo>
                    <a:pt x="0" y="24638"/>
                  </a:lnTo>
                  <a:cubicBezTo>
                    <a:pt x="0" y="18104"/>
                    <a:pt x="2596" y="11837"/>
                    <a:pt x="7216" y="7216"/>
                  </a:cubicBezTo>
                  <a:cubicBezTo>
                    <a:pt x="11837" y="2596"/>
                    <a:pt x="18104" y="0"/>
                    <a:pt x="24638" y="0"/>
                  </a:cubicBezTo>
                  <a:close/>
                </a:path>
              </a:pathLst>
            </a:custGeom>
            <a:solidFill>
              <a:srgbClr val="DCDA5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324145" cy="333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9"/>
                </a:lnSpc>
              </a:pPr>
              <a:r>
                <a:rPr lang="en-US" b="true" sz="30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Carrier continuity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317577" y="6989384"/>
            <a:ext cx="5027611" cy="1231522"/>
            <a:chOff x="0" y="0"/>
            <a:chExt cx="1324145" cy="3243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24145" cy="324351"/>
            </a:xfrm>
            <a:custGeom>
              <a:avLst/>
              <a:gdLst/>
              <a:ahLst/>
              <a:cxnLst/>
              <a:rect r="r" b="b" t="t" l="l"/>
              <a:pathLst>
                <a:path h="324351" w="1324145">
                  <a:moveTo>
                    <a:pt x="24638" y="0"/>
                  </a:moveTo>
                  <a:lnTo>
                    <a:pt x="1299506" y="0"/>
                  </a:lnTo>
                  <a:cubicBezTo>
                    <a:pt x="1306041" y="0"/>
                    <a:pt x="1312308" y="2596"/>
                    <a:pt x="1316928" y="7216"/>
                  </a:cubicBezTo>
                  <a:cubicBezTo>
                    <a:pt x="1321549" y="11837"/>
                    <a:pt x="1324145" y="18104"/>
                    <a:pt x="1324145" y="24638"/>
                  </a:cubicBezTo>
                  <a:lnTo>
                    <a:pt x="1324145" y="299713"/>
                  </a:lnTo>
                  <a:cubicBezTo>
                    <a:pt x="1324145" y="313321"/>
                    <a:pt x="1313114" y="324351"/>
                    <a:pt x="1299506" y="324351"/>
                  </a:cubicBezTo>
                  <a:lnTo>
                    <a:pt x="24638" y="324351"/>
                  </a:lnTo>
                  <a:cubicBezTo>
                    <a:pt x="18104" y="324351"/>
                    <a:pt x="11837" y="321756"/>
                    <a:pt x="7216" y="317135"/>
                  </a:cubicBezTo>
                  <a:cubicBezTo>
                    <a:pt x="2596" y="312515"/>
                    <a:pt x="0" y="306248"/>
                    <a:pt x="0" y="299713"/>
                  </a:cubicBezTo>
                  <a:lnTo>
                    <a:pt x="0" y="24638"/>
                  </a:lnTo>
                  <a:cubicBezTo>
                    <a:pt x="0" y="18104"/>
                    <a:pt x="2596" y="11837"/>
                    <a:pt x="7216" y="7216"/>
                  </a:cubicBezTo>
                  <a:cubicBezTo>
                    <a:pt x="11837" y="2596"/>
                    <a:pt x="18104" y="0"/>
                    <a:pt x="24638" y="0"/>
                  </a:cubicBezTo>
                  <a:close/>
                </a:path>
              </a:pathLst>
            </a:custGeom>
            <a:solidFill>
              <a:srgbClr val="DCDA5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1324145" cy="333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9"/>
                </a:lnSpc>
              </a:pPr>
              <a:r>
                <a:rPr lang="en-US" b="true" sz="30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Convergence Check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8831383" y="4080641"/>
            <a:ext cx="0" cy="8390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8812333" y="6151184"/>
            <a:ext cx="0" cy="8390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>
            <a:off x="8850433" y="8220906"/>
            <a:ext cx="0" cy="8390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9112567" y="2872637"/>
            <a:ext cx="822053" cy="1842533"/>
            <a:chOff x="0" y="0"/>
            <a:chExt cx="1096071" cy="24567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96071" cy="2456710"/>
            </a:xfrm>
            <a:custGeom>
              <a:avLst/>
              <a:gdLst/>
              <a:ahLst/>
              <a:cxnLst/>
              <a:rect r="r" b="b" t="t" l="l"/>
              <a:pathLst>
                <a:path h="2456710" w="1096071">
                  <a:moveTo>
                    <a:pt x="0" y="0"/>
                  </a:moveTo>
                  <a:lnTo>
                    <a:pt x="1096071" y="0"/>
                  </a:lnTo>
                  <a:lnTo>
                    <a:pt x="1096071" y="2456710"/>
                  </a:lnTo>
                  <a:lnTo>
                    <a:pt x="0" y="2456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031521" y="4872627"/>
            <a:ext cx="1899707" cy="1899707"/>
            <a:chOff x="0" y="0"/>
            <a:chExt cx="2532943" cy="25329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32943" cy="2532943"/>
            </a:xfrm>
            <a:custGeom>
              <a:avLst/>
              <a:gdLst/>
              <a:ahLst/>
              <a:cxnLst/>
              <a:rect r="r" b="b" t="t" l="l"/>
              <a:pathLst>
                <a:path h="2532943" w="2532943">
                  <a:moveTo>
                    <a:pt x="0" y="0"/>
                  </a:moveTo>
                  <a:lnTo>
                    <a:pt x="2532943" y="0"/>
                  </a:lnTo>
                  <a:lnTo>
                    <a:pt x="2532943" y="2532943"/>
                  </a:lnTo>
                  <a:lnTo>
                    <a:pt x="0" y="253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192800" y="8404376"/>
            <a:ext cx="1182576" cy="614244"/>
            <a:chOff x="0" y="0"/>
            <a:chExt cx="311460" cy="16177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1460" cy="161776"/>
            </a:xfrm>
            <a:custGeom>
              <a:avLst/>
              <a:gdLst/>
              <a:ahLst/>
              <a:cxnLst/>
              <a:rect r="r" b="b" t="t" l="l"/>
              <a:pathLst>
                <a:path h="161776" w="311460">
                  <a:moveTo>
                    <a:pt x="80888" y="0"/>
                  </a:moveTo>
                  <a:lnTo>
                    <a:pt x="230572" y="0"/>
                  </a:lnTo>
                  <a:cubicBezTo>
                    <a:pt x="275246" y="0"/>
                    <a:pt x="311460" y="36215"/>
                    <a:pt x="311460" y="80888"/>
                  </a:cubicBezTo>
                  <a:lnTo>
                    <a:pt x="311460" y="80888"/>
                  </a:lnTo>
                  <a:cubicBezTo>
                    <a:pt x="311460" y="102341"/>
                    <a:pt x="302938" y="122915"/>
                    <a:pt x="287769" y="138085"/>
                  </a:cubicBezTo>
                  <a:cubicBezTo>
                    <a:pt x="272599" y="153254"/>
                    <a:pt x="252025" y="161776"/>
                    <a:pt x="230572" y="161776"/>
                  </a:cubicBezTo>
                  <a:lnTo>
                    <a:pt x="80888" y="161776"/>
                  </a:lnTo>
                  <a:cubicBezTo>
                    <a:pt x="59435" y="161776"/>
                    <a:pt x="38861" y="153254"/>
                    <a:pt x="23692" y="138085"/>
                  </a:cubicBezTo>
                  <a:cubicBezTo>
                    <a:pt x="8522" y="122915"/>
                    <a:pt x="0" y="102341"/>
                    <a:pt x="0" y="80888"/>
                  </a:cubicBezTo>
                  <a:lnTo>
                    <a:pt x="0" y="80888"/>
                  </a:lnTo>
                  <a:cubicBezTo>
                    <a:pt x="0" y="59435"/>
                    <a:pt x="8522" y="38861"/>
                    <a:pt x="23692" y="23692"/>
                  </a:cubicBezTo>
                  <a:cubicBezTo>
                    <a:pt x="38861" y="8522"/>
                    <a:pt x="59435" y="0"/>
                    <a:pt x="808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311460" cy="171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Anca Coder"/>
                  <a:ea typeface="Anca Coder"/>
                  <a:cs typeface="Anca Coder"/>
                  <a:sym typeface="Anca Coder"/>
                </a:rPr>
                <a:t>yes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942011" y="7694979"/>
            <a:ext cx="1182576" cy="614244"/>
            <a:chOff x="0" y="0"/>
            <a:chExt cx="311460" cy="1617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11460" cy="161776"/>
            </a:xfrm>
            <a:custGeom>
              <a:avLst/>
              <a:gdLst/>
              <a:ahLst/>
              <a:cxnLst/>
              <a:rect r="r" b="b" t="t" l="l"/>
              <a:pathLst>
                <a:path h="161776" w="311460">
                  <a:moveTo>
                    <a:pt x="80888" y="0"/>
                  </a:moveTo>
                  <a:lnTo>
                    <a:pt x="230572" y="0"/>
                  </a:lnTo>
                  <a:cubicBezTo>
                    <a:pt x="275246" y="0"/>
                    <a:pt x="311460" y="36215"/>
                    <a:pt x="311460" y="80888"/>
                  </a:cubicBezTo>
                  <a:lnTo>
                    <a:pt x="311460" y="80888"/>
                  </a:lnTo>
                  <a:cubicBezTo>
                    <a:pt x="311460" y="102341"/>
                    <a:pt x="302938" y="122915"/>
                    <a:pt x="287769" y="138085"/>
                  </a:cubicBezTo>
                  <a:cubicBezTo>
                    <a:pt x="272599" y="153254"/>
                    <a:pt x="252025" y="161776"/>
                    <a:pt x="230572" y="161776"/>
                  </a:cubicBezTo>
                  <a:lnTo>
                    <a:pt x="80888" y="161776"/>
                  </a:lnTo>
                  <a:cubicBezTo>
                    <a:pt x="59435" y="161776"/>
                    <a:pt x="38861" y="153254"/>
                    <a:pt x="23692" y="138085"/>
                  </a:cubicBezTo>
                  <a:cubicBezTo>
                    <a:pt x="8522" y="122915"/>
                    <a:pt x="0" y="102341"/>
                    <a:pt x="0" y="80888"/>
                  </a:cubicBezTo>
                  <a:lnTo>
                    <a:pt x="0" y="80888"/>
                  </a:lnTo>
                  <a:cubicBezTo>
                    <a:pt x="0" y="59435"/>
                    <a:pt x="8522" y="38861"/>
                    <a:pt x="23692" y="23692"/>
                  </a:cubicBezTo>
                  <a:cubicBezTo>
                    <a:pt x="38861" y="8522"/>
                    <a:pt x="59435" y="0"/>
                    <a:pt x="808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311460" cy="171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Anca Coder"/>
                  <a:ea typeface="Anca Coder"/>
                  <a:cs typeface="Anca Coder"/>
                  <a:sym typeface="Anca Coder"/>
                </a:rPr>
                <a:t>No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112567" y="889302"/>
            <a:ext cx="1587274" cy="1778842"/>
            <a:chOff x="0" y="0"/>
            <a:chExt cx="2116366" cy="237178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16366" cy="2371789"/>
            </a:xfrm>
            <a:custGeom>
              <a:avLst/>
              <a:gdLst/>
              <a:ahLst/>
              <a:cxnLst/>
              <a:rect r="r" b="b" t="t" l="l"/>
              <a:pathLst>
                <a:path h="2371789" w="2116366">
                  <a:moveTo>
                    <a:pt x="0" y="0"/>
                  </a:moveTo>
                  <a:lnTo>
                    <a:pt x="2116366" y="0"/>
                  </a:lnTo>
                  <a:lnTo>
                    <a:pt x="2116366" y="2371789"/>
                  </a:lnTo>
                  <a:lnTo>
                    <a:pt x="0" y="23717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28" id="28"/>
          <p:cNvSpPr/>
          <p:nvPr/>
        </p:nvSpPr>
        <p:spPr>
          <a:xfrm flipH="true" flipV="true">
            <a:off x="5478556" y="7586095"/>
            <a:ext cx="83902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 flipH="true">
            <a:off x="5459506" y="2166237"/>
            <a:ext cx="19050" cy="54198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8831383" y="2166237"/>
            <a:ext cx="0" cy="6828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H="true">
            <a:off x="5459506" y="2166237"/>
            <a:ext cx="326841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475513"/>
            <a:ext cx="18288000" cy="5782787"/>
          </a:xfrm>
          <a:prstGeom prst="rect">
            <a:avLst/>
          </a:prstGeom>
          <a:solidFill>
            <a:srgbClr val="DCDA5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79721" y="6191185"/>
            <a:ext cx="16979579" cy="1750759"/>
            <a:chOff x="0" y="0"/>
            <a:chExt cx="22639438" cy="23343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39438" cy="2334345"/>
            </a:xfrm>
            <a:custGeom>
              <a:avLst/>
              <a:gdLst/>
              <a:ahLst/>
              <a:cxnLst/>
              <a:rect r="r" b="b" t="t" l="l"/>
              <a:pathLst>
                <a:path h="2334345" w="22639438">
                  <a:moveTo>
                    <a:pt x="0" y="0"/>
                  </a:moveTo>
                  <a:lnTo>
                    <a:pt x="22639438" y="0"/>
                  </a:lnTo>
                  <a:lnTo>
                    <a:pt x="22639438" y="2334345"/>
                  </a:lnTo>
                  <a:lnTo>
                    <a:pt x="0" y="2334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0033" y="5401121"/>
            <a:ext cx="11403537" cy="1031875"/>
            <a:chOff x="0" y="0"/>
            <a:chExt cx="15204716" cy="13758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04716" cy="1375833"/>
            </a:xfrm>
            <a:custGeom>
              <a:avLst/>
              <a:gdLst/>
              <a:ahLst/>
              <a:cxnLst/>
              <a:rect r="r" b="b" t="t" l="l"/>
              <a:pathLst>
                <a:path h="1375833" w="15204716">
                  <a:moveTo>
                    <a:pt x="0" y="0"/>
                  </a:moveTo>
                  <a:lnTo>
                    <a:pt x="15204716" y="0"/>
                  </a:lnTo>
                  <a:lnTo>
                    <a:pt x="15204716" y="1375833"/>
                  </a:lnTo>
                  <a:lnTo>
                    <a:pt x="0" y="13758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0033" y="4072460"/>
            <a:ext cx="3948389" cy="1030014"/>
            <a:chOff x="0" y="0"/>
            <a:chExt cx="5264518" cy="13733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64518" cy="1373353"/>
            </a:xfrm>
            <a:custGeom>
              <a:avLst/>
              <a:gdLst/>
              <a:ahLst/>
              <a:cxnLst/>
              <a:rect r="r" b="b" t="t" l="l"/>
              <a:pathLst>
                <a:path h="1373353" w="5264518">
                  <a:moveTo>
                    <a:pt x="0" y="0"/>
                  </a:moveTo>
                  <a:lnTo>
                    <a:pt x="5264518" y="0"/>
                  </a:lnTo>
                  <a:lnTo>
                    <a:pt x="5264518" y="1373353"/>
                  </a:lnTo>
                  <a:lnTo>
                    <a:pt x="0" y="13733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593294"/>
            <a:ext cx="636064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-34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Poission Solver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33462"/>
            <a:ext cx="18288000" cy="9253537"/>
          </a:xfrm>
          <a:prstGeom prst="rect">
            <a:avLst/>
          </a:prstGeom>
          <a:solidFill>
            <a:srgbClr val="DCDA5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521571"/>
            <a:ext cx="12442991" cy="39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7"/>
              </a:lnSpc>
            </a:pPr>
            <a:r>
              <a:rPr lang="en-US" sz="2270" spc="18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By using Newton Raphson method for non linear system of equations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97526" y="4054429"/>
            <a:ext cx="9743647" cy="925762"/>
            <a:chOff x="0" y="0"/>
            <a:chExt cx="12991529" cy="12343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91529" cy="1234350"/>
            </a:xfrm>
            <a:custGeom>
              <a:avLst/>
              <a:gdLst/>
              <a:ahLst/>
              <a:cxnLst/>
              <a:rect r="r" b="b" t="t" l="l"/>
              <a:pathLst>
                <a:path h="1234350" w="12991529">
                  <a:moveTo>
                    <a:pt x="0" y="0"/>
                  </a:moveTo>
                  <a:lnTo>
                    <a:pt x="12991529" y="0"/>
                  </a:lnTo>
                  <a:lnTo>
                    <a:pt x="12991529" y="1234350"/>
                  </a:lnTo>
                  <a:lnTo>
                    <a:pt x="0" y="1234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9424" y="1521998"/>
            <a:ext cx="2731039" cy="1213795"/>
            <a:chOff x="0" y="0"/>
            <a:chExt cx="3641386" cy="16183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41386" cy="1618394"/>
            </a:xfrm>
            <a:custGeom>
              <a:avLst/>
              <a:gdLst/>
              <a:ahLst/>
              <a:cxnLst/>
              <a:rect r="r" b="b" t="t" l="l"/>
              <a:pathLst>
                <a:path h="1618394" w="3641386">
                  <a:moveTo>
                    <a:pt x="0" y="0"/>
                  </a:moveTo>
                  <a:lnTo>
                    <a:pt x="3641386" y="0"/>
                  </a:lnTo>
                  <a:lnTo>
                    <a:pt x="3641386" y="1618394"/>
                  </a:lnTo>
                  <a:lnTo>
                    <a:pt x="0" y="16183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573712" y="2221387"/>
            <a:ext cx="4600067" cy="39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77"/>
              </a:lnSpc>
            </a:pPr>
            <a:r>
              <a:rPr lang="en-US" b="true" sz="2270" spc="1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745679" y="3080480"/>
            <a:ext cx="3867961" cy="926458"/>
            <a:chOff x="0" y="0"/>
            <a:chExt cx="5157281" cy="12352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157281" cy="1235277"/>
            </a:xfrm>
            <a:custGeom>
              <a:avLst/>
              <a:gdLst/>
              <a:ahLst/>
              <a:cxnLst/>
              <a:rect r="r" b="b" t="t" l="l"/>
              <a:pathLst>
                <a:path h="1235277" w="5157281">
                  <a:moveTo>
                    <a:pt x="0" y="0"/>
                  </a:moveTo>
                  <a:lnTo>
                    <a:pt x="5157281" y="0"/>
                  </a:lnTo>
                  <a:lnTo>
                    <a:pt x="5157281" y="1235277"/>
                  </a:lnTo>
                  <a:lnTo>
                    <a:pt x="0" y="1235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59424" y="3298788"/>
            <a:ext cx="4573289" cy="38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9"/>
              </a:lnSpc>
            </a:pPr>
            <a:r>
              <a:rPr lang="en-US" b="true" sz="2256" spc="18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also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002039" y="5323091"/>
            <a:ext cx="8753670" cy="830476"/>
            <a:chOff x="0" y="0"/>
            <a:chExt cx="11671560" cy="11073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671560" cy="1107302"/>
            </a:xfrm>
            <a:custGeom>
              <a:avLst/>
              <a:gdLst/>
              <a:ahLst/>
              <a:cxnLst/>
              <a:rect r="r" b="b" t="t" l="l"/>
              <a:pathLst>
                <a:path h="1107302" w="11671560">
                  <a:moveTo>
                    <a:pt x="0" y="0"/>
                  </a:moveTo>
                  <a:lnTo>
                    <a:pt x="11671560" y="0"/>
                  </a:lnTo>
                  <a:lnTo>
                    <a:pt x="11671560" y="1107302"/>
                  </a:lnTo>
                  <a:lnTo>
                    <a:pt x="0" y="110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002039" y="6496468"/>
            <a:ext cx="8125357" cy="846868"/>
            <a:chOff x="0" y="0"/>
            <a:chExt cx="10833809" cy="11291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833809" cy="1129158"/>
            </a:xfrm>
            <a:custGeom>
              <a:avLst/>
              <a:gdLst/>
              <a:ahLst/>
              <a:cxnLst/>
              <a:rect r="r" b="b" t="t" l="l"/>
              <a:pathLst>
                <a:path h="1129158" w="10833809">
                  <a:moveTo>
                    <a:pt x="0" y="0"/>
                  </a:moveTo>
                  <a:lnTo>
                    <a:pt x="10833809" y="0"/>
                  </a:lnTo>
                  <a:lnTo>
                    <a:pt x="10833809" y="1129158"/>
                  </a:lnTo>
                  <a:lnTo>
                    <a:pt x="0" y="1129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000490" y="7167420"/>
            <a:ext cx="1490378" cy="889778"/>
            <a:chOff x="0" y="0"/>
            <a:chExt cx="1987171" cy="11863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7171" cy="1186371"/>
            </a:xfrm>
            <a:custGeom>
              <a:avLst/>
              <a:gdLst/>
              <a:ahLst/>
              <a:cxnLst/>
              <a:rect r="r" b="b" t="t" l="l"/>
              <a:pathLst>
                <a:path h="1186371" w="1987171">
                  <a:moveTo>
                    <a:pt x="0" y="0"/>
                  </a:moveTo>
                  <a:lnTo>
                    <a:pt x="1987171" y="0"/>
                  </a:lnTo>
                  <a:lnTo>
                    <a:pt x="1987171" y="1186371"/>
                  </a:lnTo>
                  <a:lnTo>
                    <a:pt x="0" y="11863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598677" y="2225913"/>
            <a:ext cx="1548781" cy="721350"/>
            <a:chOff x="0" y="0"/>
            <a:chExt cx="2065042" cy="961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65042" cy="961800"/>
            </a:xfrm>
            <a:custGeom>
              <a:avLst/>
              <a:gdLst/>
              <a:ahLst/>
              <a:cxnLst/>
              <a:rect r="r" b="b" t="t" l="l"/>
              <a:pathLst>
                <a:path h="961800" w="2065042">
                  <a:moveTo>
                    <a:pt x="0" y="0"/>
                  </a:moveTo>
                  <a:lnTo>
                    <a:pt x="2065042" y="0"/>
                  </a:lnTo>
                  <a:lnTo>
                    <a:pt x="2065042" y="961800"/>
                  </a:lnTo>
                  <a:lnTo>
                    <a:pt x="0" y="961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011564" y="7819196"/>
            <a:ext cx="6230428" cy="926458"/>
            <a:chOff x="0" y="0"/>
            <a:chExt cx="8307238" cy="123527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307238" cy="1235277"/>
            </a:xfrm>
            <a:custGeom>
              <a:avLst/>
              <a:gdLst/>
              <a:ahLst/>
              <a:cxnLst/>
              <a:rect r="r" b="b" t="t" l="l"/>
              <a:pathLst>
                <a:path h="1235277" w="8307238">
                  <a:moveTo>
                    <a:pt x="0" y="0"/>
                  </a:moveTo>
                  <a:lnTo>
                    <a:pt x="8307238" y="0"/>
                  </a:lnTo>
                  <a:lnTo>
                    <a:pt x="8307238" y="1235277"/>
                  </a:lnTo>
                  <a:lnTo>
                    <a:pt x="0" y="1235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042266" y="8571548"/>
            <a:ext cx="5674554" cy="926458"/>
            <a:chOff x="0" y="0"/>
            <a:chExt cx="7566072" cy="12352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566072" cy="1235277"/>
            </a:xfrm>
            <a:custGeom>
              <a:avLst/>
              <a:gdLst/>
              <a:ahLst/>
              <a:cxnLst/>
              <a:rect r="r" b="b" t="t" l="l"/>
              <a:pathLst>
                <a:path h="1235277" w="7566072">
                  <a:moveTo>
                    <a:pt x="0" y="0"/>
                  </a:moveTo>
                  <a:lnTo>
                    <a:pt x="7566072" y="0"/>
                  </a:lnTo>
                  <a:lnTo>
                    <a:pt x="7566072" y="1235277"/>
                  </a:lnTo>
                  <a:lnTo>
                    <a:pt x="0" y="1235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475513"/>
            <a:ext cx="18288000" cy="5782787"/>
          </a:xfrm>
          <a:prstGeom prst="rect">
            <a:avLst/>
          </a:prstGeom>
          <a:solidFill>
            <a:srgbClr val="DCDA5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322315" y="6969968"/>
            <a:ext cx="6239326" cy="811112"/>
            <a:chOff x="0" y="0"/>
            <a:chExt cx="8319101" cy="10814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319101" cy="1081483"/>
            </a:xfrm>
            <a:custGeom>
              <a:avLst/>
              <a:gdLst/>
              <a:ahLst/>
              <a:cxnLst/>
              <a:rect r="r" b="b" t="t" l="l"/>
              <a:pathLst>
                <a:path h="1081483" w="8319101">
                  <a:moveTo>
                    <a:pt x="0" y="0"/>
                  </a:moveTo>
                  <a:lnTo>
                    <a:pt x="8319101" y="0"/>
                  </a:lnTo>
                  <a:lnTo>
                    <a:pt x="8319101" y="1081483"/>
                  </a:lnTo>
                  <a:lnTo>
                    <a:pt x="0" y="1081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62375" y="4113486"/>
            <a:ext cx="7088999" cy="919775"/>
            <a:chOff x="0" y="0"/>
            <a:chExt cx="9451999" cy="1226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51999" cy="1226367"/>
            </a:xfrm>
            <a:custGeom>
              <a:avLst/>
              <a:gdLst/>
              <a:ahLst/>
              <a:cxnLst/>
              <a:rect r="r" b="b" t="t" l="l"/>
              <a:pathLst>
                <a:path h="1226367" w="9451999">
                  <a:moveTo>
                    <a:pt x="0" y="0"/>
                  </a:moveTo>
                  <a:lnTo>
                    <a:pt x="9451999" y="0"/>
                  </a:lnTo>
                  <a:lnTo>
                    <a:pt x="9451999" y="1226367"/>
                  </a:lnTo>
                  <a:lnTo>
                    <a:pt x="0" y="1226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294586" y="5217213"/>
            <a:ext cx="4404504" cy="775793"/>
            <a:chOff x="0" y="0"/>
            <a:chExt cx="5872672" cy="10343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72672" cy="1034391"/>
            </a:xfrm>
            <a:custGeom>
              <a:avLst/>
              <a:gdLst/>
              <a:ahLst/>
              <a:cxnLst/>
              <a:rect r="r" b="b" t="t" l="l"/>
              <a:pathLst>
                <a:path h="1034391" w="5872672">
                  <a:moveTo>
                    <a:pt x="0" y="0"/>
                  </a:moveTo>
                  <a:lnTo>
                    <a:pt x="5872672" y="0"/>
                  </a:lnTo>
                  <a:lnTo>
                    <a:pt x="5872672" y="1034391"/>
                  </a:lnTo>
                  <a:lnTo>
                    <a:pt x="0" y="1034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40395" y="5671039"/>
            <a:ext cx="2334079" cy="1003654"/>
            <a:chOff x="0" y="0"/>
            <a:chExt cx="3112105" cy="13382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2105" cy="1338205"/>
            </a:xfrm>
            <a:custGeom>
              <a:avLst/>
              <a:gdLst/>
              <a:ahLst/>
              <a:cxnLst/>
              <a:rect r="r" b="b" t="t" l="l"/>
              <a:pathLst>
                <a:path h="1338205" w="3112105">
                  <a:moveTo>
                    <a:pt x="0" y="0"/>
                  </a:moveTo>
                  <a:lnTo>
                    <a:pt x="3112105" y="0"/>
                  </a:lnTo>
                  <a:lnTo>
                    <a:pt x="3112105" y="1338205"/>
                  </a:lnTo>
                  <a:lnTo>
                    <a:pt x="0" y="1338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5550" y="8069342"/>
            <a:ext cx="4561188" cy="899080"/>
            <a:chOff x="0" y="0"/>
            <a:chExt cx="6081584" cy="11987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81584" cy="1198774"/>
            </a:xfrm>
            <a:custGeom>
              <a:avLst/>
              <a:gdLst/>
              <a:ahLst/>
              <a:cxnLst/>
              <a:rect r="r" b="b" t="t" l="l"/>
              <a:pathLst>
                <a:path h="1198774" w="6081584">
                  <a:moveTo>
                    <a:pt x="0" y="0"/>
                  </a:moveTo>
                  <a:lnTo>
                    <a:pt x="6081584" y="0"/>
                  </a:lnTo>
                  <a:lnTo>
                    <a:pt x="6081584" y="1198774"/>
                  </a:lnTo>
                  <a:lnTo>
                    <a:pt x="0" y="1198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1593294"/>
            <a:ext cx="1316869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-34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Scharfetter Gummel Scheme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33462"/>
            <a:ext cx="18288000" cy="9253537"/>
          </a:xfrm>
          <a:prstGeom prst="rect">
            <a:avLst/>
          </a:prstGeom>
          <a:solidFill>
            <a:srgbClr val="DCDA5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814838" y="4251994"/>
            <a:ext cx="10586922" cy="925762"/>
            <a:chOff x="0" y="0"/>
            <a:chExt cx="14115895" cy="1234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115895" cy="1234350"/>
            </a:xfrm>
            <a:custGeom>
              <a:avLst/>
              <a:gdLst/>
              <a:ahLst/>
              <a:cxnLst/>
              <a:rect r="r" b="b" t="t" l="l"/>
              <a:pathLst>
                <a:path h="1234350" w="14115895">
                  <a:moveTo>
                    <a:pt x="0" y="0"/>
                  </a:moveTo>
                  <a:lnTo>
                    <a:pt x="14115895" y="0"/>
                  </a:lnTo>
                  <a:lnTo>
                    <a:pt x="14115895" y="1234350"/>
                  </a:lnTo>
                  <a:lnTo>
                    <a:pt x="0" y="1234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19104" y="2922674"/>
            <a:ext cx="5340649" cy="1078919"/>
            <a:chOff x="0" y="0"/>
            <a:chExt cx="7120865" cy="14385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0865" cy="1438559"/>
            </a:xfrm>
            <a:custGeom>
              <a:avLst/>
              <a:gdLst/>
              <a:ahLst/>
              <a:cxnLst/>
              <a:rect r="r" b="b" t="t" l="l"/>
              <a:pathLst>
                <a:path h="1438559" w="7120865">
                  <a:moveTo>
                    <a:pt x="0" y="0"/>
                  </a:moveTo>
                  <a:lnTo>
                    <a:pt x="7120865" y="0"/>
                  </a:lnTo>
                  <a:lnTo>
                    <a:pt x="7120865" y="1438559"/>
                  </a:lnTo>
                  <a:lnTo>
                    <a:pt x="0" y="1438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950091" y="1272706"/>
            <a:ext cx="5819747" cy="969958"/>
            <a:chOff x="0" y="0"/>
            <a:chExt cx="7759662" cy="12932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59662" cy="1293277"/>
            </a:xfrm>
            <a:custGeom>
              <a:avLst/>
              <a:gdLst/>
              <a:ahLst/>
              <a:cxnLst/>
              <a:rect r="r" b="b" t="t" l="l"/>
              <a:pathLst>
                <a:path h="1293277" w="7759662">
                  <a:moveTo>
                    <a:pt x="0" y="0"/>
                  </a:moveTo>
                  <a:lnTo>
                    <a:pt x="7759662" y="0"/>
                  </a:lnTo>
                  <a:lnTo>
                    <a:pt x="7759662" y="1293277"/>
                  </a:lnTo>
                  <a:lnTo>
                    <a:pt x="0" y="1293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883416" y="2337385"/>
            <a:ext cx="6533517" cy="947239"/>
            <a:chOff x="0" y="0"/>
            <a:chExt cx="8711356" cy="12629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11356" cy="1262985"/>
            </a:xfrm>
            <a:custGeom>
              <a:avLst/>
              <a:gdLst/>
              <a:ahLst/>
              <a:cxnLst/>
              <a:rect r="r" b="b" t="t" l="l"/>
              <a:pathLst>
                <a:path h="1262985" w="8711356">
                  <a:moveTo>
                    <a:pt x="0" y="0"/>
                  </a:moveTo>
                  <a:lnTo>
                    <a:pt x="8711356" y="0"/>
                  </a:lnTo>
                  <a:lnTo>
                    <a:pt x="8711356" y="1262985"/>
                  </a:lnTo>
                  <a:lnTo>
                    <a:pt x="0" y="12629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833891" y="5501606"/>
            <a:ext cx="7336665" cy="925762"/>
            <a:chOff x="0" y="0"/>
            <a:chExt cx="9782221" cy="1234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82221" cy="1234350"/>
            </a:xfrm>
            <a:custGeom>
              <a:avLst/>
              <a:gdLst/>
              <a:ahLst/>
              <a:cxnLst/>
              <a:rect r="r" b="b" t="t" l="l"/>
              <a:pathLst>
                <a:path h="1234350" w="9782221">
                  <a:moveTo>
                    <a:pt x="0" y="0"/>
                  </a:moveTo>
                  <a:lnTo>
                    <a:pt x="9782221" y="0"/>
                  </a:lnTo>
                  <a:lnTo>
                    <a:pt x="9782221" y="1234350"/>
                  </a:lnTo>
                  <a:lnTo>
                    <a:pt x="0" y="1234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847244" y="6655968"/>
            <a:ext cx="7738422" cy="925762"/>
            <a:chOff x="0" y="0"/>
            <a:chExt cx="10317897" cy="12343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317897" cy="1234350"/>
            </a:xfrm>
            <a:custGeom>
              <a:avLst/>
              <a:gdLst/>
              <a:ahLst/>
              <a:cxnLst/>
              <a:rect r="r" b="b" t="t" l="l"/>
              <a:pathLst>
                <a:path h="1234350" w="10317897">
                  <a:moveTo>
                    <a:pt x="0" y="0"/>
                  </a:moveTo>
                  <a:lnTo>
                    <a:pt x="10317897" y="0"/>
                  </a:lnTo>
                  <a:lnTo>
                    <a:pt x="10317897" y="1234350"/>
                  </a:lnTo>
                  <a:lnTo>
                    <a:pt x="0" y="1234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833891" y="7265568"/>
            <a:ext cx="8146147" cy="1366124"/>
            <a:chOff x="0" y="0"/>
            <a:chExt cx="10861529" cy="182149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861529" cy="1821499"/>
            </a:xfrm>
            <a:custGeom>
              <a:avLst/>
              <a:gdLst/>
              <a:ahLst/>
              <a:cxnLst/>
              <a:rect r="r" b="b" t="t" l="l"/>
              <a:pathLst>
                <a:path h="1821499" w="10861529">
                  <a:moveTo>
                    <a:pt x="0" y="0"/>
                  </a:moveTo>
                  <a:lnTo>
                    <a:pt x="10861529" y="0"/>
                  </a:lnTo>
                  <a:lnTo>
                    <a:pt x="10861529" y="1821499"/>
                  </a:lnTo>
                  <a:lnTo>
                    <a:pt x="0" y="1821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33996" y="8258005"/>
            <a:ext cx="11072455" cy="1476327"/>
            <a:chOff x="0" y="0"/>
            <a:chExt cx="14763273" cy="19684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763273" cy="1968436"/>
            </a:xfrm>
            <a:custGeom>
              <a:avLst/>
              <a:gdLst/>
              <a:ahLst/>
              <a:cxnLst/>
              <a:rect r="r" b="b" t="t" l="l"/>
              <a:pathLst>
                <a:path h="1968436" w="14763273">
                  <a:moveTo>
                    <a:pt x="0" y="0"/>
                  </a:moveTo>
                  <a:lnTo>
                    <a:pt x="14763273" y="0"/>
                  </a:lnTo>
                  <a:lnTo>
                    <a:pt x="14763273" y="1968436"/>
                  </a:lnTo>
                  <a:lnTo>
                    <a:pt x="0" y="1968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33462"/>
            <a:ext cx="18288000" cy="9253537"/>
          </a:xfrm>
          <a:prstGeom prst="rect">
            <a:avLst/>
          </a:prstGeom>
          <a:solidFill>
            <a:srgbClr val="DCDA5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34434" y="5143500"/>
            <a:ext cx="9044192" cy="1046657"/>
            <a:chOff x="0" y="0"/>
            <a:chExt cx="12058923" cy="13955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58923" cy="1395543"/>
            </a:xfrm>
            <a:custGeom>
              <a:avLst/>
              <a:gdLst/>
              <a:ahLst/>
              <a:cxnLst/>
              <a:rect r="r" b="b" t="t" l="l"/>
              <a:pathLst>
                <a:path h="1395543" w="12058923">
                  <a:moveTo>
                    <a:pt x="0" y="0"/>
                  </a:moveTo>
                  <a:lnTo>
                    <a:pt x="12058923" y="0"/>
                  </a:lnTo>
                  <a:lnTo>
                    <a:pt x="12058923" y="1395543"/>
                  </a:lnTo>
                  <a:lnTo>
                    <a:pt x="0" y="1395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104729" y="3508396"/>
            <a:ext cx="3138446" cy="1261245"/>
            <a:chOff x="0" y="0"/>
            <a:chExt cx="4184595" cy="16816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4595" cy="1681660"/>
            </a:xfrm>
            <a:custGeom>
              <a:avLst/>
              <a:gdLst/>
              <a:ahLst/>
              <a:cxnLst/>
              <a:rect r="r" b="b" t="t" l="l"/>
              <a:pathLst>
                <a:path h="1681660" w="4184595">
                  <a:moveTo>
                    <a:pt x="0" y="0"/>
                  </a:moveTo>
                  <a:lnTo>
                    <a:pt x="4184595" y="0"/>
                  </a:lnTo>
                  <a:lnTo>
                    <a:pt x="4184595" y="1681660"/>
                  </a:lnTo>
                  <a:lnTo>
                    <a:pt x="0" y="1681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29896" y="1768979"/>
            <a:ext cx="7428457" cy="969958"/>
            <a:chOff x="0" y="0"/>
            <a:chExt cx="9904609" cy="12932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04609" cy="1293277"/>
            </a:xfrm>
            <a:custGeom>
              <a:avLst/>
              <a:gdLst/>
              <a:ahLst/>
              <a:cxnLst/>
              <a:rect r="r" b="b" t="t" l="l"/>
              <a:pathLst>
                <a:path h="1293277" w="9904609">
                  <a:moveTo>
                    <a:pt x="0" y="0"/>
                  </a:moveTo>
                  <a:lnTo>
                    <a:pt x="9904609" y="0"/>
                  </a:lnTo>
                  <a:lnTo>
                    <a:pt x="9904609" y="1293277"/>
                  </a:lnTo>
                  <a:lnTo>
                    <a:pt x="0" y="1293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29896" y="2738936"/>
            <a:ext cx="5377871" cy="947239"/>
            <a:chOff x="0" y="0"/>
            <a:chExt cx="7170494" cy="12629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70494" cy="1262985"/>
            </a:xfrm>
            <a:custGeom>
              <a:avLst/>
              <a:gdLst/>
              <a:ahLst/>
              <a:cxnLst/>
              <a:rect r="r" b="b" t="t" l="l"/>
              <a:pathLst>
                <a:path h="1262985" w="7170494">
                  <a:moveTo>
                    <a:pt x="0" y="0"/>
                  </a:moveTo>
                  <a:lnTo>
                    <a:pt x="7170494" y="0"/>
                  </a:lnTo>
                  <a:lnTo>
                    <a:pt x="7170494" y="1262985"/>
                  </a:lnTo>
                  <a:lnTo>
                    <a:pt x="0" y="12629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934434" y="6377310"/>
            <a:ext cx="6636534" cy="1096715"/>
            <a:chOff x="0" y="0"/>
            <a:chExt cx="8848712" cy="14622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48712" cy="1462287"/>
            </a:xfrm>
            <a:custGeom>
              <a:avLst/>
              <a:gdLst/>
              <a:ahLst/>
              <a:cxnLst/>
              <a:rect r="r" b="b" t="t" l="l"/>
              <a:pathLst>
                <a:path h="1462287" w="8848712">
                  <a:moveTo>
                    <a:pt x="0" y="0"/>
                  </a:moveTo>
                  <a:lnTo>
                    <a:pt x="8848712" y="0"/>
                  </a:lnTo>
                  <a:lnTo>
                    <a:pt x="8848712" y="1462287"/>
                  </a:lnTo>
                  <a:lnTo>
                    <a:pt x="0" y="1462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29896" y="7651132"/>
            <a:ext cx="6860135" cy="925762"/>
            <a:chOff x="0" y="0"/>
            <a:chExt cx="9146847" cy="12343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46847" cy="1234350"/>
            </a:xfrm>
            <a:custGeom>
              <a:avLst/>
              <a:gdLst/>
              <a:ahLst/>
              <a:cxnLst/>
              <a:rect r="r" b="b" t="t" l="l"/>
              <a:pathLst>
                <a:path h="1234350" w="9146847">
                  <a:moveTo>
                    <a:pt x="0" y="0"/>
                  </a:moveTo>
                  <a:lnTo>
                    <a:pt x="9146847" y="0"/>
                  </a:lnTo>
                  <a:lnTo>
                    <a:pt x="9146847" y="1234350"/>
                  </a:lnTo>
                  <a:lnTo>
                    <a:pt x="0" y="1234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29896" y="8576894"/>
            <a:ext cx="6595111" cy="1064565"/>
            <a:chOff x="0" y="0"/>
            <a:chExt cx="8793481" cy="14194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93481" cy="1419420"/>
            </a:xfrm>
            <a:custGeom>
              <a:avLst/>
              <a:gdLst/>
              <a:ahLst/>
              <a:cxnLst/>
              <a:rect r="r" b="b" t="t" l="l"/>
              <a:pathLst>
                <a:path h="1419420" w="8793481">
                  <a:moveTo>
                    <a:pt x="0" y="0"/>
                  </a:moveTo>
                  <a:lnTo>
                    <a:pt x="8793481" y="0"/>
                  </a:lnTo>
                  <a:lnTo>
                    <a:pt x="8793481" y="1419420"/>
                  </a:lnTo>
                  <a:lnTo>
                    <a:pt x="0" y="1419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33462"/>
            <a:ext cx="18288000" cy="9253537"/>
          </a:xfrm>
          <a:prstGeom prst="rect">
            <a:avLst/>
          </a:prstGeom>
          <a:solidFill>
            <a:srgbClr val="DCDA5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12386" y="4487435"/>
            <a:ext cx="8940279" cy="965847"/>
            <a:chOff x="0" y="0"/>
            <a:chExt cx="11920373" cy="12877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20373" cy="1287796"/>
            </a:xfrm>
            <a:custGeom>
              <a:avLst/>
              <a:gdLst/>
              <a:ahLst/>
              <a:cxnLst/>
              <a:rect r="r" b="b" t="t" l="l"/>
              <a:pathLst>
                <a:path h="1287796" w="11920373">
                  <a:moveTo>
                    <a:pt x="0" y="0"/>
                  </a:moveTo>
                  <a:lnTo>
                    <a:pt x="11920373" y="0"/>
                  </a:lnTo>
                  <a:lnTo>
                    <a:pt x="11920373" y="1287796"/>
                  </a:lnTo>
                  <a:lnTo>
                    <a:pt x="0" y="128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960674" y="1506408"/>
            <a:ext cx="6366902" cy="969958"/>
            <a:chOff x="0" y="0"/>
            <a:chExt cx="8489203" cy="12932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89203" cy="1293277"/>
            </a:xfrm>
            <a:custGeom>
              <a:avLst/>
              <a:gdLst/>
              <a:ahLst/>
              <a:cxnLst/>
              <a:rect r="r" b="b" t="t" l="l"/>
              <a:pathLst>
                <a:path h="1293277" w="8489203">
                  <a:moveTo>
                    <a:pt x="0" y="0"/>
                  </a:moveTo>
                  <a:lnTo>
                    <a:pt x="8489203" y="0"/>
                  </a:lnTo>
                  <a:lnTo>
                    <a:pt x="8489203" y="1293277"/>
                  </a:lnTo>
                  <a:lnTo>
                    <a:pt x="0" y="1293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375541" y="2241441"/>
            <a:ext cx="3738894" cy="1045845"/>
            <a:chOff x="0" y="0"/>
            <a:chExt cx="4985192" cy="1394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85192" cy="1394459"/>
            </a:xfrm>
            <a:custGeom>
              <a:avLst/>
              <a:gdLst/>
              <a:ahLst/>
              <a:cxnLst/>
              <a:rect r="r" b="b" t="t" l="l"/>
              <a:pathLst>
                <a:path h="1394459" w="4985192">
                  <a:moveTo>
                    <a:pt x="0" y="0"/>
                  </a:moveTo>
                  <a:lnTo>
                    <a:pt x="4985192" y="0"/>
                  </a:lnTo>
                  <a:lnTo>
                    <a:pt x="4985192" y="1394459"/>
                  </a:lnTo>
                  <a:lnTo>
                    <a:pt x="0" y="13944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066273" y="5541179"/>
            <a:ext cx="8096325" cy="1012041"/>
            <a:chOff x="0" y="0"/>
            <a:chExt cx="10795100" cy="13493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95100" cy="1349387"/>
            </a:xfrm>
            <a:custGeom>
              <a:avLst/>
              <a:gdLst/>
              <a:ahLst/>
              <a:cxnLst/>
              <a:rect r="r" b="b" t="t" l="l"/>
              <a:pathLst>
                <a:path h="1349387" w="10795100">
                  <a:moveTo>
                    <a:pt x="0" y="0"/>
                  </a:moveTo>
                  <a:lnTo>
                    <a:pt x="10795100" y="0"/>
                  </a:lnTo>
                  <a:lnTo>
                    <a:pt x="10795100" y="1349387"/>
                  </a:lnTo>
                  <a:lnTo>
                    <a:pt x="0" y="13493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066273" y="6729011"/>
            <a:ext cx="7662690" cy="854286"/>
            <a:chOff x="0" y="0"/>
            <a:chExt cx="10216919" cy="11390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16919" cy="1139048"/>
            </a:xfrm>
            <a:custGeom>
              <a:avLst/>
              <a:gdLst/>
              <a:ahLst/>
              <a:cxnLst/>
              <a:rect r="r" b="b" t="t" l="l"/>
              <a:pathLst>
                <a:path h="1139048" w="10216919">
                  <a:moveTo>
                    <a:pt x="0" y="0"/>
                  </a:moveTo>
                  <a:lnTo>
                    <a:pt x="10216919" y="0"/>
                  </a:lnTo>
                  <a:lnTo>
                    <a:pt x="10216919" y="1139048"/>
                  </a:lnTo>
                  <a:lnTo>
                    <a:pt x="0" y="113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12386" y="7754748"/>
            <a:ext cx="11487113" cy="873444"/>
            <a:chOff x="0" y="0"/>
            <a:chExt cx="15316151" cy="11645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316151" cy="1164592"/>
            </a:xfrm>
            <a:custGeom>
              <a:avLst/>
              <a:gdLst/>
              <a:ahLst/>
              <a:cxnLst/>
              <a:rect r="r" b="b" t="t" l="l"/>
              <a:pathLst>
                <a:path h="1164592" w="15316151">
                  <a:moveTo>
                    <a:pt x="0" y="0"/>
                  </a:moveTo>
                  <a:lnTo>
                    <a:pt x="15316151" y="0"/>
                  </a:lnTo>
                  <a:lnTo>
                    <a:pt x="15316151" y="1164592"/>
                  </a:lnTo>
                  <a:lnTo>
                    <a:pt x="0" y="1164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3375541" y="2998798"/>
            <a:ext cx="5454029" cy="1174313"/>
            <a:chOff x="0" y="0"/>
            <a:chExt cx="7272039" cy="15657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272039" cy="1565750"/>
            </a:xfrm>
            <a:custGeom>
              <a:avLst/>
              <a:gdLst/>
              <a:ahLst/>
              <a:cxnLst/>
              <a:rect r="r" b="b" t="t" l="l"/>
              <a:pathLst>
                <a:path h="1565750" w="7272039">
                  <a:moveTo>
                    <a:pt x="0" y="0"/>
                  </a:moveTo>
                  <a:lnTo>
                    <a:pt x="7272039" y="0"/>
                  </a:lnTo>
                  <a:lnTo>
                    <a:pt x="7272039" y="1565750"/>
                  </a:lnTo>
                  <a:lnTo>
                    <a:pt x="0" y="1565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12386" y="9062212"/>
            <a:ext cx="11487113" cy="873444"/>
            <a:chOff x="0" y="0"/>
            <a:chExt cx="15316151" cy="11645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316151" cy="1164592"/>
            </a:xfrm>
            <a:custGeom>
              <a:avLst/>
              <a:gdLst/>
              <a:ahLst/>
              <a:cxnLst/>
              <a:rect r="r" b="b" t="t" l="l"/>
              <a:pathLst>
                <a:path h="1164592" w="15316151">
                  <a:moveTo>
                    <a:pt x="0" y="0"/>
                  </a:moveTo>
                  <a:lnTo>
                    <a:pt x="15316151" y="0"/>
                  </a:lnTo>
                  <a:lnTo>
                    <a:pt x="15316151" y="1164592"/>
                  </a:lnTo>
                  <a:lnTo>
                    <a:pt x="0" y="1164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33462"/>
            <a:ext cx="18288000" cy="9253537"/>
          </a:xfrm>
          <a:prstGeom prst="rect">
            <a:avLst/>
          </a:prstGeom>
          <a:solidFill>
            <a:srgbClr val="DCDA5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807296" y="4769056"/>
            <a:ext cx="6686636" cy="965847"/>
            <a:chOff x="0" y="0"/>
            <a:chExt cx="8915514" cy="12877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15514" cy="1287796"/>
            </a:xfrm>
            <a:custGeom>
              <a:avLst/>
              <a:gdLst/>
              <a:ahLst/>
              <a:cxnLst/>
              <a:rect r="r" b="b" t="t" l="l"/>
              <a:pathLst>
                <a:path h="1287796" w="8915514">
                  <a:moveTo>
                    <a:pt x="0" y="0"/>
                  </a:moveTo>
                  <a:lnTo>
                    <a:pt x="8915514" y="0"/>
                  </a:lnTo>
                  <a:lnTo>
                    <a:pt x="8915514" y="1287796"/>
                  </a:lnTo>
                  <a:lnTo>
                    <a:pt x="0" y="128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>
            <a:off x="1028700" y="1033462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850194" y="2056976"/>
            <a:ext cx="5079516" cy="969958"/>
            <a:chOff x="0" y="0"/>
            <a:chExt cx="6772688" cy="12932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2688" cy="1293277"/>
            </a:xfrm>
            <a:custGeom>
              <a:avLst/>
              <a:gdLst/>
              <a:ahLst/>
              <a:cxnLst/>
              <a:rect r="r" b="b" t="t" l="l"/>
              <a:pathLst>
                <a:path h="1293277" w="6772688">
                  <a:moveTo>
                    <a:pt x="0" y="0"/>
                  </a:moveTo>
                  <a:lnTo>
                    <a:pt x="6772688" y="0"/>
                  </a:lnTo>
                  <a:lnTo>
                    <a:pt x="6772688" y="1293277"/>
                  </a:lnTo>
                  <a:lnTo>
                    <a:pt x="0" y="1293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11363" y="3427936"/>
            <a:ext cx="8761853" cy="1045845"/>
            <a:chOff x="0" y="0"/>
            <a:chExt cx="11682470" cy="1394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82470" cy="1394459"/>
            </a:xfrm>
            <a:custGeom>
              <a:avLst/>
              <a:gdLst/>
              <a:ahLst/>
              <a:cxnLst/>
              <a:rect r="r" b="b" t="t" l="l"/>
              <a:pathLst>
                <a:path h="1394459" w="11682470">
                  <a:moveTo>
                    <a:pt x="0" y="0"/>
                  </a:moveTo>
                  <a:lnTo>
                    <a:pt x="11682470" y="0"/>
                  </a:lnTo>
                  <a:lnTo>
                    <a:pt x="11682470" y="1394459"/>
                  </a:lnTo>
                  <a:lnTo>
                    <a:pt x="0" y="13944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739207" y="6030178"/>
            <a:ext cx="7110234" cy="1012041"/>
            <a:chOff x="0" y="0"/>
            <a:chExt cx="9480312" cy="13493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80312" cy="1349387"/>
            </a:xfrm>
            <a:custGeom>
              <a:avLst/>
              <a:gdLst/>
              <a:ahLst/>
              <a:cxnLst/>
              <a:rect r="r" b="b" t="t" l="l"/>
              <a:pathLst>
                <a:path h="1349387" w="9480312">
                  <a:moveTo>
                    <a:pt x="0" y="0"/>
                  </a:moveTo>
                  <a:lnTo>
                    <a:pt x="9480312" y="0"/>
                  </a:lnTo>
                  <a:lnTo>
                    <a:pt x="9480312" y="1349387"/>
                  </a:lnTo>
                  <a:lnTo>
                    <a:pt x="0" y="13493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858561" y="7146450"/>
            <a:ext cx="8850267" cy="2934056"/>
            <a:chOff x="0" y="0"/>
            <a:chExt cx="11800356" cy="39120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00356" cy="3912074"/>
            </a:xfrm>
            <a:custGeom>
              <a:avLst/>
              <a:gdLst/>
              <a:ahLst/>
              <a:cxnLst/>
              <a:rect r="r" b="b" t="t" l="l"/>
              <a:pathLst>
                <a:path h="3912074" w="11800356">
                  <a:moveTo>
                    <a:pt x="0" y="0"/>
                  </a:moveTo>
                  <a:lnTo>
                    <a:pt x="11800356" y="0"/>
                  </a:lnTo>
                  <a:lnTo>
                    <a:pt x="11800356" y="3912074"/>
                  </a:lnTo>
                  <a:lnTo>
                    <a:pt x="0" y="3912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205288" y="2056976"/>
            <a:ext cx="5007079" cy="969958"/>
            <a:chOff x="0" y="0"/>
            <a:chExt cx="6676106" cy="12932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76106" cy="1293277"/>
            </a:xfrm>
            <a:custGeom>
              <a:avLst/>
              <a:gdLst/>
              <a:ahLst/>
              <a:cxnLst/>
              <a:rect r="r" b="b" t="t" l="l"/>
              <a:pathLst>
                <a:path h="1293277" w="6676106">
                  <a:moveTo>
                    <a:pt x="0" y="0"/>
                  </a:moveTo>
                  <a:lnTo>
                    <a:pt x="6676106" y="0"/>
                  </a:lnTo>
                  <a:lnTo>
                    <a:pt x="6676106" y="1293277"/>
                  </a:lnTo>
                  <a:lnTo>
                    <a:pt x="0" y="1293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DAGX5Og4LnY</dc:identifier>
  <dcterms:modified xsi:type="dcterms:W3CDTF">2011-08-01T06:04:30Z</dcterms:modified>
  <cp:revision>1</cp:revision>
  <dc:title>Modelling of transient behavior of a diode - switching OFF</dc:title>
</cp:coreProperties>
</file>