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00" d="100"/>
          <a:sy n="100" d="100"/>
        </p:scale>
        <p:origin x="3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011E-BAEB-CCCF-3419-C05B7C45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F4B53-EE88-C2ED-EC3E-17B63D6A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E4FF1-EE72-904A-8156-FE50E61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BDC29-72B0-1B7F-4202-FA373561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B7E30-C288-1E80-BEF5-51463106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82777-BDCB-5E73-2BBD-5B8E18C5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B8CEE-F8C1-AE65-617A-3D86BF0F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BF9CB-16AE-BA2C-2BAC-14EB5A5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5DF44-3991-077C-ED02-7D8BA7D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959FA-F5F3-B8C7-83F3-E84ECB9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1A90B-330E-5759-E013-5992088E3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21163-4809-06C7-773A-551B098A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54565-D7C1-8E39-BF4B-18EC26D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752A3-33B1-FC6E-52CF-7F037BC7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A27A3-468A-9AE7-5FDE-E6167E8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8EB6-8937-6515-74C8-46168467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A669-11A3-7387-D2EA-2FEEEB6D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50F47-9081-79F5-CD1E-4BE355AE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9FFEC-4826-9681-992F-8FAA6F96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AA4AC-AB9D-8818-C1D1-55B8D999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7D2DC-9A52-B34E-A77A-B6F679FF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12370-3E50-F66D-070F-B442D255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6C834-7D0A-A652-8FA1-303557E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D9108-6F6F-7BAC-E02E-E6D8B308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6D80B-E610-A965-3CA8-E670BAC0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6F23-FC02-1132-EEF6-72557570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FD879-CFD2-F45E-6339-7B83688FD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6EEEE-CD7A-07B7-2BF3-745950A3B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B9E73-F0F8-EF2E-36FA-1A78AF8C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73B1C-5EDE-2CC8-C473-FB731716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8F45A-38A0-91A5-0D7A-9E8FE44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4E89-A9B9-7A81-6682-49F3030A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048D2-19B8-827C-B7C4-1835CEA2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8D1-195C-6E49-B117-6E532CE5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A0FBC-2737-FB84-4AC3-48CA26C8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34395-0B81-5751-04EE-EF3E2E10E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D5BBD-138B-BED2-58DB-9C97BAAE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82FDB-FC6D-932C-3513-8E387B10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8FB20-5F3D-EF37-C7D1-99231FA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BCD8-E242-F986-83DB-C6E345B4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A88B2-DF2C-2DDD-8297-F4442C4D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4BF931-FA82-BF80-2322-975E462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0C0DF-544E-E683-2638-C6299CD6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598EF5-2842-4E0E-BDA8-9F13130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4DB30-034F-8580-E709-5B3E0B57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64499-4E70-291F-A83D-896E8E7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1430B-F7B3-0B6E-E749-BAED07A3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43EED-7C20-15B1-EFA7-7D0CA4FF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C0B1B-1CFF-1195-BA9F-3D575247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941AB-71EB-001E-E49E-779106A4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B371B-46D3-4C8E-4C59-BD1F34F1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0F12B-7D06-9FE2-AF1E-CFA10EDA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F5577-706A-C519-BE60-811A523F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F20A3F-03A8-8778-B3B6-AB222C76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4DC7C-9176-BE2B-08CB-5D9228DE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73763-2E3F-32F4-489D-AF3A586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461B9-184F-65AF-734A-B7E8B55A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F7005-9648-B279-33B5-CD22579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EB253-A9BB-8C2F-EADA-03D1E2B1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7A38F-387A-B856-3E85-3C7C4644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4A497-EEA4-5925-0A2C-C0B51CB30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BF5C-E3B4-4479-8B9E-35D6E6A155F1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B522B-6B8C-50A3-C874-49EF0CCC3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94576-A679-C3E0-DDE1-64FDC3FB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AE09-E1D0-4FDC-891D-4013F3C93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C5D69D6-3E6E-52E6-7237-9BE78FE7C7BC}"/>
              </a:ext>
            </a:extLst>
          </p:cNvPr>
          <p:cNvCxnSpPr>
            <a:cxnSpLocks/>
          </p:cNvCxnSpPr>
          <p:nvPr/>
        </p:nvCxnSpPr>
        <p:spPr>
          <a:xfrm>
            <a:off x="1476102" y="1645920"/>
            <a:ext cx="43303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23EBBE-2181-E30A-9AE3-4EDA45FBE7A1}"/>
              </a:ext>
            </a:extLst>
          </p:cNvPr>
          <p:cNvCxnSpPr>
            <a:cxnSpLocks/>
          </p:cNvCxnSpPr>
          <p:nvPr/>
        </p:nvCxnSpPr>
        <p:spPr>
          <a:xfrm flipV="1">
            <a:off x="3476896" y="764178"/>
            <a:ext cx="0" cy="4206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1A969A-79BA-7A2B-25C3-0DB31A12C78F}"/>
              </a:ext>
            </a:extLst>
          </p:cNvPr>
          <p:cNvCxnSpPr>
            <a:cxnSpLocks/>
          </p:cNvCxnSpPr>
          <p:nvPr/>
        </p:nvCxnSpPr>
        <p:spPr>
          <a:xfrm>
            <a:off x="3476896" y="1645920"/>
            <a:ext cx="1277984" cy="698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F365C1-26F1-4D11-2485-6D4E26334E8A}"/>
              </a:ext>
            </a:extLst>
          </p:cNvPr>
          <p:cNvCxnSpPr>
            <a:cxnSpLocks/>
          </p:cNvCxnSpPr>
          <p:nvPr/>
        </p:nvCxnSpPr>
        <p:spPr>
          <a:xfrm flipH="1">
            <a:off x="3886200" y="2344783"/>
            <a:ext cx="868681" cy="2161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38B530F-1061-9153-80E4-A676D832B463}"/>
              </a:ext>
            </a:extLst>
          </p:cNvPr>
          <p:cNvCxnSpPr>
            <a:cxnSpLocks/>
          </p:cNvCxnSpPr>
          <p:nvPr/>
        </p:nvCxnSpPr>
        <p:spPr>
          <a:xfrm flipH="1">
            <a:off x="2795451" y="1672046"/>
            <a:ext cx="681445" cy="1090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46D5DBE-5976-A3D6-D4F6-F6DCFA67A635}"/>
              </a:ext>
            </a:extLst>
          </p:cNvPr>
          <p:cNvCxnSpPr>
            <a:cxnSpLocks/>
          </p:cNvCxnSpPr>
          <p:nvPr/>
        </p:nvCxnSpPr>
        <p:spPr>
          <a:xfrm>
            <a:off x="2795451" y="2749731"/>
            <a:ext cx="1320437" cy="1156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6B266D57-E655-1D5F-C678-52C281BC312F}"/>
              </a:ext>
            </a:extLst>
          </p:cNvPr>
          <p:cNvSpPr/>
          <p:nvPr/>
        </p:nvSpPr>
        <p:spPr>
          <a:xfrm>
            <a:off x="3202583" y="1347108"/>
            <a:ext cx="548624" cy="519245"/>
          </a:xfrm>
          <a:prstGeom prst="arc">
            <a:avLst>
              <a:gd name="adj1" fmla="val 16200000"/>
              <a:gd name="adj2" fmla="val 224984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370543EC-17D8-1D72-3FEB-CD0AAEA7BBDF}"/>
              </a:ext>
            </a:extLst>
          </p:cNvPr>
          <p:cNvSpPr/>
          <p:nvPr/>
        </p:nvSpPr>
        <p:spPr>
          <a:xfrm rot="12517937">
            <a:off x="3190691" y="1399361"/>
            <a:ext cx="548624" cy="519245"/>
          </a:xfrm>
          <a:prstGeom prst="arc">
            <a:avLst>
              <a:gd name="adj1" fmla="val 16200000"/>
              <a:gd name="adj2" fmla="val 3825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EAD0AC9-55D0-AFB2-3AAD-2E372AC08C83}"/>
                  </a:ext>
                </a:extLst>
              </p:cNvPr>
              <p:cNvSpPr txBox="1"/>
              <p:nvPr/>
            </p:nvSpPr>
            <p:spPr>
              <a:xfrm>
                <a:off x="3780014" y="1280160"/>
                <a:ext cx="2806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EAD0AC9-55D0-AFB2-3AAD-2E372AC0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14" y="1280160"/>
                <a:ext cx="280653" cy="276999"/>
              </a:xfrm>
              <a:prstGeom prst="rect">
                <a:avLst/>
              </a:prstGeom>
              <a:blipFill>
                <a:blip r:embed="rId2"/>
                <a:stretch>
                  <a:fillRect l="-10870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E96279-D3DD-0A1B-2298-8E89649A3260}"/>
                  </a:ext>
                </a:extLst>
              </p:cNvPr>
              <p:cNvSpPr txBox="1"/>
              <p:nvPr/>
            </p:nvSpPr>
            <p:spPr>
              <a:xfrm>
                <a:off x="2873723" y="1265805"/>
                <a:ext cx="285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E96279-D3DD-0A1B-2298-8E89649A3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23" y="1265805"/>
                <a:ext cx="285976" cy="276999"/>
              </a:xfrm>
              <a:prstGeom prst="rect">
                <a:avLst/>
              </a:prstGeom>
              <a:blipFill>
                <a:blip r:embed="rId3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DD37D25-E7F3-C811-15AD-2AD2C455EFAF}"/>
                  </a:ext>
                </a:extLst>
              </p:cNvPr>
              <p:cNvSpPr txBox="1"/>
              <p:nvPr/>
            </p:nvSpPr>
            <p:spPr>
              <a:xfrm>
                <a:off x="4145388" y="1722356"/>
                <a:ext cx="2105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DD37D25-E7F3-C811-15AD-2AD2C455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388" y="1722356"/>
                <a:ext cx="210570" cy="246221"/>
              </a:xfrm>
              <a:prstGeom prst="rect">
                <a:avLst/>
              </a:prstGeom>
              <a:blipFill>
                <a:blip r:embed="rId4"/>
                <a:stretch>
                  <a:fillRect l="-20000" r="-285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B0749A1-7F3B-8EB9-AF5E-3DF23C45B804}"/>
                  </a:ext>
                </a:extLst>
              </p:cNvPr>
              <p:cNvSpPr txBox="1"/>
              <p:nvPr/>
            </p:nvSpPr>
            <p:spPr>
              <a:xfrm>
                <a:off x="4550608" y="2946319"/>
                <a:ext cx="2153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B0749A1-7F3B-8EB9-AF5E-3DF23C45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08" y="2946319"/>
                <a:ext cx="215315" cy="246221"/>
              </a:xfrm>
              <a:prstGeom prst="rect">
                <a:avLst/>
              </a:prstGeom>
              <a:blipFill>
                <a:blip r:embed="rId5"/>
                <a:stretch>
                  <a:fillRect l="-19444" r="-27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1FB0F0F-7FED-4F8C-B7E4-09A24A581776}"/>
                  </a:ext>
                </a:extLst>
              </p:cNvPr>
              <p:cNvSpPr txBox="1"/>
              <p:nvPr/>
            </p:nvSpPr>
            <p:spPr>
              <a:xfrm>
                <a:off x="4077738" y="4083129"/>
                <a:ext cx="2153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1FB0F0F-7FED-4F8C-B7E4-09A24A581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38" y="4083129"/>
                <a:ext cx="215315" cy="246221"/>
              </a:xfrm>
              <a:prstGeom prst="rect">
                <a:avLst/>
              </a:prstGeom>
              <a:blipFill>
                <a:blip r:embed="rId6"/>
                <a:stretch>
                  <a:fillRect l="-20000" r="-571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17E1F9B-386C-BD23-CEB6-A2A9926E63BD}"/>
                  </a:ext>
                </a:extLst>
              </p:cNvPr>
              <p:cNvSpPr txBox="1"/>
              <p:nvPr/>
            </p:nvSpPr>
            <p:spPr>
              <a:xfrm>
                <a:off x="2877640" y="1968069"/>
                <a:ext cx="2105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17E1F9B-386C-BD23-CEB6-A2A9926E6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40" y="1968069"/>
                <a:ext cx="210570" cy="246221"/>
              </a:xfrm>
              <a:prstGeom prst="rect">
                <a:avLst/>
              </a:prstGeom>
              <a:blipFill>
                <a:blip r:embed="rId7"/>
                <a:stretch>
                  <a:fillRect l="-20000" r="-285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189C9B-5DA1-8F1C-CEBE-D37E949A9F84}"/>
                  </a:ext>
                </a:extLst>
              </p:cNvPr>
              <p:cNvSpPr txBox="1"/>
              <p:nvPr/>
            </p:nvSpPr>
            <p:spPr>
              <a:xfrm>
                <a:off x="3166272" y="3270169"/>
                <a:ext cx="2153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189C9B-5DA1-8F1C-CEBE-D37E949A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72" y="3270169"/>
                <a:ext cx="215315" cy="246221"/>
              </a:xfrm>
              <a:prstGeom prst="rect">
                <a:avLst/>
              </a:prstGeom>
              <a:blipFill>
                <a:blip r:embed="rId8"/>
                <a:stretch>
                  <a:fillRect l="-19444" r="-27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EFBFCE-F01F-42C6-456F-7BFDF24A166B}"/>
                  </a:ext>
                </a:extLst>
              </p:cNvPr>
              <p:cNvSpPr txBox="1"/>
              <p:nvPr/>
            </p:nvSpPr>
            <p:spPr>
              <a:xfrm>
                <a:off x="3517921" y="4506685"/>
                <a:ext cx="954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EFBFCE-F01F-42C6-456F-7BFDF24A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21" y="4506685"/>
                <a:ext cx="954877" cy="215444"/>
              </a:xfrm>
              <a:prstGeom prst="rect">
                <a:avLst/>
              </a:prstGeom>
              <a:blipFill>
                <a:blip r:embed="rId9"/>
                <a:stretch>
                  <a:fillRect l="-5096" r="-5732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763261C-78D2-A44F-1304-8FD3D2F652C4}"/>
              </a:ext>
            </a:extLst>
          </p:cNvPr>
          <p:cNvCxnSpPr>
            <a:cxnSpLocks/>
          </p:cNvCxnSpPr>
          <p:nvPr/>
        </p:nvCxnSpPr>
        <p:spPr>
          <a:xfrm>
            <a:off x="3476895" y="1672046"/>
            <a:ext cx="409305" cy="280629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6B3BB24-C023-85BF-B77E-D857F273F40D}"/>
              </a:ext>
            </a:extLst>
          </p:cNvPr>
          <p:cNvCxnSpPr>
            <a:cxnSpLocks/>
          </p:cNvCxnSpPr>
          <p:nvPr/>
        </p:nvCxnSpPr>
        <p:spPr>
          <a:xfrm>
            <a:off x="3465003" y="1658983"/>
            <a:ext cx="650885" cy="22468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E29601-4A33-08EA-83F4-B3B3ECFC2634}"/>
                  </a:ext>
                </a:extLst>
              </p:cNvPr>
              <p:cNvSpPr txBox="1"/>
              <p:nvPr/>
            </p:nvSpPr>
            <p:spPr>
              <a:xfrm>
                <a:off x="5525787" y="1672046"/>
                <a:ext cx="2806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E29601-4A33-08EA-83F4-B3B3ECFC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87" y="1672046"/>
                <a:ext cx="28065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A431814-6C1E-ED54-9DA2-5D081A7CCBA1}"/>
                  </a:ext>
                </a:extLst>
              </p:cNvPr>
              <p:cNvSpPr txBox="1"/>
              <p:nvPr/>
            </p:nvSpPr>
            <p:spPr>
              <a:xfrm>
                <a:off x="3509792" y="781093"/>
                <a:ext cx="2806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A431814-6C1E-ED54-9DA2-5D081A7C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92" y="781093"/>
                <a:ext cx="280653" cy="276999"/>
              </a:xfrm>
              <a:prstGeom prst="rect">
                <a:avLst/>
              </a:prstGeom>
              <a:blipFill>
                <a:blip r:embed="rId11"/>
                <a:stretch>
                  <a:fillRect l="-4348" r="-217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9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2</cp:revision>
  <dcterms:created xsi:type="dcterms:W3CDTF">2022-09-20T09:12:51Z</dcterms:created>
  <dcterms:modified xsi:type="dcterms:W3CDTF">2022-09-20T09:19:01Z</dcterms:modified>
</cp:coreProperties>
</file>