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42981-33D5-973D-155D-88419541A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DCE652-5C7F-62AC-0373-52A8B9F89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E285F2-CAE7-23CA-55FE-9D305D49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98FD-FA2C-4C05-BB9C-8572055DF643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64DC4-E18C-4310-D7E2-655CF79C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0B2E3-B522-7A0A-AD45-58B17DE3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DC1-09C6-4BC6-A247-47C197374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96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41F2F-B86E-B6CF-28D3-4D164B34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02903C-2F84-A3ED-061C-249AB772C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7460A-99E4-94B0-2ED1-050614D4E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98FD-FA2C-4C05-BB9C-8572055DF643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7A641-9749-49ED-86DC-32175B98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54E78-4F6E-9555-6A0D-3C953BE5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DC1-09C6-4BC6-A247-47C197374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70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7E0760-10AC-1A76-2179-68C03792D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956AD0-3051-AF46-EDEC-C3279E22E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98BDD-D911-60B1-888F-C5AA0B85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98FD-FA2C-4C05-BB9C-8572055DF643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56187-3087-EF45-4483-CED2245D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8A6AB-7FDB-C56B-F22D-73766D7C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DC1-09C6-4BC6-A247-47C197374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68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3E9F0-5A41-0A6E-DF77-BD83ABE6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B3DAD-5851-F027-C60F-78EBDF513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EDB82-0A1B-F8D2-6CF5-B073F1E1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98FD-FA2C-4C05-BB9C-8572055DF643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F87C4-54FF-3960-16F5-990430E4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5805A-357D-DE5E-E708-C0B1604C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DC1-09C6-4BC6-A247-47C197374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25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30E54-10F7-111E-697C-144E693B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3BFCD-B0DC-F33D-4170-56E188DF5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863AE-C0E4-BB53-1A48-BCBFF200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98FD-FA2C-4C05-BB9C-8572055DF643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07E35-AB81-D1E1-EAC4-59F452D5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56D75-A60E-4A9E-1070-42D8C392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DC1-09C6-4BC6-A247-47C197374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7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05157-DBB2-A4DC-C294-419AE3F2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2B22D-9730-7354-8C4C-D037E782F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0D288E-EA97-5B28-B502-B72E29BF8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5F2232-FBE6-F8C9-1DF4-821CE5DB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98FD-FA2C-4C05-BB9C-8572055DF643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93FD76-F0DC-FD04-ABDC-573C4DAB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DFC0F3-44C0-729E-13DA-A45654B6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DC1-09C6-4BC6-A247-47C197374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51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FC748-7FC1-E621-A687-17E13F78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52ECA-B4CA-E67E-BA60-D4DDC8D8E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C4CC3E-D272-ECD6-6F4A-62485810A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CFBBD6-62CC-D60F-23D0-7CF754631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3BEC47-2219-BE63-8D9D-73B56B26E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AFB9E-D720-A860-951A-1E3F7784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98FD-FA2C-4C05-BB9C-8572055DF643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2DAD99-C321-40FD-0557-65D3BC44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51F01-A42A-F3C1-3997-96280770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DC1-09C6-4BC6-A247-47C197374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44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00A86-CDE5-E753-A0C5-FAB5E546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8A35F7-3D82-BD90-C910-756D942B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98FD-FA2C-4C05-BB9C-8572055DF643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1D1018-DE65-B67F-6013-D18267A5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8628B6-A1F2-7E42-646E-1A5D5926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DC1-09C6-4BC6-A247-47C197374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93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695522-B36C-0D6F-4768-40DDA789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98FD-FA2C-4C05-BB9C-8572055DF643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905581-4D3E-BDE9-665E-7AD82CA8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493376-5329-0EE0-ABF7-F26D0363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DC1-09C6-4BC6-A247-47C197374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9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E8CBD-7679-BBD7-B51F-0AD47697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8A9BE-C88E-6B1F-F5E3-C447695B1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3491A9-0478-0F9D-F3A2-DCA403840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0E134B-33BA-4994-B8A0-3BC36456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98FD-FA2C-4C05-BB9C-8572055DF643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13B115-063C-5B04-E49E-F328E99C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BCF6B9-49B5-0F49-FF34-BD4FAE00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DC1-09C6-4BC6-A247-47C197374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6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5C78E-5DDF-3027-4029-7B58927E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FA0E35-8595-5722-1D81-D9078A332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FCD7A-BE23-999F-983B-02CC6ACA3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CC1CCE-6623-EFFC-D503-37388BC5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98FD-FA2C-4C05-BB9C-8572055DF643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3119DB-99F9-8996-2EDD-FF1A1071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E4C82-C865-4C0B-8099-FA5065BC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7FDC1-09C6-4BC6-A247-47C197374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5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9236E6-8FD3-40CC-BE8B-3EB88F65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EAE090-69B3-EE15-13EA-7111CB64C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10C16-3390-766D-3525-16B0D034B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98FD-FA2C-4C05-BB9C-8572055DF643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F30D3-4B6F-EDE8-1486-422F09348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5A32E-0C59-620D-E0EA-B2866343C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7FDC1-09C6-4BC6-A247-47C197374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31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aireo.github.io/tagif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D8230CF-ECA2-A569-4962-FB1C73C22C34}"/>
              </a:ext>
            </a:extLst>
          </p:cNvPr>
          <p:cNvSpPr/>
          <p:nvPr/>
        </p:nvSpPr>
        <p:spPr>
          <a:xfrm>
            <a:off x="2817844" y="1138335"/>
            <a:ext cx="6475445" cy="494522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r>
              <a:rPr lang="ko-KR" altLang="en-US" dirty="0"/>
              <a:t>아이디</a:t>
            </a:r>
            <a:endParaRPr lang="en-US" altLang="ko-KR" dirty="0"/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비밀번호</a:t>
            </a:r>
            <a:endParaRPr lang="en-US" altLang="ko-KR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EA1CF58-A4D8-D37D-CAC6-33FAA159FAE4}"/>
              </a:ext>
            </a:extLst>
          </p:cNvPr>
          <p:cNvSpPr/>
          <p:nvPr/>
        </p:nvSpPr>
        <p:spPr>
          <a:xfrm>
            <a:off x="223933" y="152401"/>
            <a:ext cx="3489651" cy="50948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 페이지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670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8F100B4-7D3E-8EB5-C003-46BE487A5AE3}"/>
              </a:ext>
            </a:extLst>
          </p:cNvPr>
          <p:cNvSpPr/>
          <p:nvPr/>
        </p:nvSpPr>
        <p:spPr>
          <a:xfrm>
            <a:off x="2780522" y="1161662"/>
            <a:ext cx="6475445" cy="231399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알레르기가 있거나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아예 안 먹는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재료가 있다면</a:t>
            </a:r>
            <a:endParaRPr lang="en-US" altLang="ko-KR" dirty="0"/>
          </a:p>
          <a:p>
            <a:pPr algn="ctr"/>
            <a:r>
              <a:rPr lang="ko-KR" altLang="en-US" dirty="0"/>
              <a:t>입력해주세요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Ex) </a:t>
            </a:r>
            <a:r>
              <a:rPr lang="ko-KR" altLang="en-US" dirty="0"/>
              <a:t>가지</a:t>
            </a:r>
            <a:r>
              <a:rPr lang="en-US" altLang="ko-KR" dirty="0"/>
              <a:t> </a:t>
            </a:r>
            <a:r>
              <a:rPr lang="ko-KR" altLang="en-US" dirty="0"/>
              <a:t>해산물</a:t>
            </a:r>
            <a:r>
              <a:rPr lang="en-US" altLang="ko-KR" dirty="0"/>
              <a:t> </a:t>
            </a:r>
            <a:r>
              <a:rPr lang="ko-KR" altLang="en-US" dirty="0"/>
              <a:t>민트</a:t>
            </a: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18BC4F-293A-2EA6-16C8-20A5803E1F05}"/>
              </a:ext>
            </a:extLst>
          </p:cNvPr>
          <p:cNvSpPr/>
          <p:nvPr/>
        </p:nvSpPr>
        <p:spPr>
          <a:xfrm>
            <a:off x="223933" y="152401"/>
            <a:ext cx="3489651" cy="50948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안 먹는 재료 선택 페이지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D1F3D-0B6D-0061-C555-0E29E47ACF10}"/>
              </a:ext>
            </a:extLst>
          </p:cNvPr>
          <p:cNvSpPr txBox="1"/>
          <p:nvPr/>
        </p:nvSpPr>
        <p:spPr>
          <a:xfrm>
            <a:off x="139958" y="6059268"/>
            <a:ext cx="756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 먹는 재료 수정 페이지 필요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개인 정보 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0F3936-4644-2BC0-50C9-D2E35DEAC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8336"/>
            <a:ext cx="12192000" cy="21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4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98E5B39-C870-2C38-7ACB-21FBE7926128}"/>
              </a:ext>
            </a:extLst>
          </p:cNvPr>
          <p:cNvSpPr/>
          <p:nvPr/>
        </p:nvSpPr>
        <p:spPr>
          <a:xfrm>
            <a:off x="912885" y="1852122"/>
            <a:ext cx="1244081" cy="438539"/>
          </a:xfrm>
          <a:prstGeom prst="roundRect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재료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D59019C-A8E3-6ABC-1E2F-BE3886CD645F}"/>
              </a:ext>
            </a:extLst>
          </p:cNvPr>
          <p:cNvSpPr/>
          <p:nvPr/>
        </p:nvSpPr>
        <p:spPr>
          <a:xfrm>
            <a:off x="681523" y="3736914"/>
            <a:ext cx="2341983" cy="2178696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E6C0B78-CCF9-EB43-9127-6D19802146CD}"/>
              </a:ext>
            </a:extLst>
          </p:cNvPr>
          <p:cNvSpPr/>
          <p:nvPr/>
        </p:nvSpPr>
        <p:spPr>
          <a:xfrm>
            <a:off x="3547188" y="3736914"/>
            <a:ext cx="2341983" cy="2173252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F8685E-EAAF-206B-E24D-88888C0A51CE}"/>
              </a:ext>
            </a:extLst>
          </p:cNvPr>
          <p:cNvSpPr/>
          <p:nvPr/>
        </p:nvSpPr>
        <p:spPr>
          <a:xfrm>
            <a:off x="6247621" y="3736914"/>
            <a:ext cx="2341983" cy="2173252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32A1062-657C-11D6-6AE0-A43B918AFC19}"/>
              </a:ext>
            </a:extLst>
          </p:cNvPr>
          <p:cNvSpPr/>
          <p:nvPr/>
        </p:nvSpPr>
        <p:spPr>
          <a:xfrm>
            <a:off x="9113286" y="3736914"/>
            <a:ext cx="2341983" cy="2173252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D9AE2D3-AA3F-280C-F148-0C034961010B}"/>
              </a:ext>
            </a:extLst>
          </p:cNvPr>
          <p:cNvSpPr/>
          <p:nvPr/>
        </p:nvSpPr>
        <p:spPr>
          <a:xfrm>
            <a:off x="2586175" y="1852122"/>
            <a:ext cx="1244081" cy="438539"/>
          </a:xfrm>
          <a:prstGeom prst="roundRect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재료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B7816F7-5205-C4AB-9E8B-CC72E89D634F}"/>
              </a:ext>
            </a:extLst>
          </p:cNvPr>
          <p:cNvSpPr/>
          <p:nvPr/>
        </p:nvSpPr>
        <p:spPr>
          <a:xfrm>
            <a:off x="4259465" y="1857566"/>
            <a:ext cx="1244081" cy="438539"/>
          </a:xfrm>
          <a:prstGeom prst="roundRect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재료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3DF297D-EB3F-09E8-F0DC-7A9EE73D799C}"/>
              </a:ext>
            </a:extLst>
          </p:cNvPr>
          <p:cNvSpPr/>
          <p:nvPr/>
        </p:nvSpPr>
        <p:spPr>
          <a:xfrm>
            <a:off x="5932755" y="1852122"/>
            <a:ext cx="1244081" cy="438539"/>
          </a:xfrm>
          <a:prstGeom prst="roundRect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재료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1758447-7824-62B2-A25B-073435DDEDD9}"/>
              </a:ext>
            </a:extLst>
          </p:cNvPr>
          <p:cNvSpPr/>
          <p:nvPr/>
        </p:nvSpPr>
        <p:spPr>
          <a:xfrm>
            <a:off x="7606045" y="1852121"/>
            <a:ext cx="1244081" cy="438539"/>
          </a:xfrm>
          <a:prstGeom prst="roundRect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재료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4528713-518E-63FC-9BEE-0B336DBCADFB}"/>
              </a:ext>
            </a:extLst>
          </p:cNvPr>
          <p:cNvSpPr/>
          <p:nvPr/>
        </p:nvSpPr>
        <p:spPr>
          <a:xfrm>
            <a:off x="927269" y="2460169"/>
            <a:ext cx="1244081" cy="438539"/>
          </a:xfrm>
          <a:prstGeom prst="roundRect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재료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8106B74-3ED2-1DB6-01FC-C1C874348AB6}"/>
              </a:ext>
            </a:extLst>
          </p:cNvPr>
          <p:cNvSpPr/>
          <p:nvPr/>
        </p:nvSpPr>
        <p:spPr>
          <a:xfrm>
            <a:off x="2600559" y="2460169"/>
            <a:ext cx="1244081" cy="438539"/>
          </a:xfrm>
          <a:prstGeom prst="roundRect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재료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D628C15-69D1-7515-9BB1-0B3EFA10B5DB}"/>
              </a:ext>
            </a:extLst>
          </p:cNvPr>
          <p:cNvSpPr/>
          <p:nvPr/>
        </p:nvSpPr>
        <p:spPr>
          <a:xfrm>
            <a:off x="4273849" y="2465613"/>
            <a:ext cx="1244081" cy="438539"/>
          </a:xfrm>
          <a:prstGeom prst="roundRect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재료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27CE40F-B9AC-D89B-2FDE-96AC6F2171F7}"/>
              </a:ext>
            </a:extLst>
          </p:cNvPr>
          <p:cNvSpPr/>
          <p:nvPr/>
        </p:nvSpPr>
        <p:spPr>
          <a:xfrm>
            <a:off x="5947139" y="2460169"/>
            <a:ext cx="1244081" cy="438539"/>
          </a:xfrm>
          <a:prstGeom prst="roundRect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재료</a:t>
            </a: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939EA-76E2-8316-B8F2-6402560E3CFB}"/>
              </a:ext>
            </a:extLst>
          </p:cNvPr>
          <p:cNvSpPr txBox="1"/>
          <p:nvPr/>
        </p:nvSpPr>
        <p:spPr>
          <a:xfrm>
            <a:off x="121299" y="260479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06BC3C-8F69-617F-823C-1382ED98F5D2}"/>
              </a:ext>
            </a:extLst>
          </p:cNvPr>
          <p:cNvSpPr txBox="1"/>
          <p:nvPr/>
        </p:nvSpPr>
        <p:spPr>
          <a:xfrm>
            <a:off x="1951654" y="260479"/>
            <a:ext cx="159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BD963-DA34-C86F-A956-8B39FFE94143}"/>
              </a:ext>
            </a:extLst>
          </p:cNvPr>
          <p:cNvSpPr txBox="1"/>
          <p:nvPr/>
        </p:nvSpPr>
        <p:spPr>
          <a:xfrm>
            <a:off x="1085368" y="26047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057105C-5250-E26F-13B9-958B181031DB}"/>
              </a:ext>
            </a:extLst>
          </p:cNvPr>
          <p:cNvSpPr/>
          <p:nvPr/>
        </p:nvSpPr>
        <p:spPr>
          <a:xfrm>
            <a:off x="684286" y="1609527"/>
            <a:ext cx="8427097" cy="1511559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E7604FB-133E-BAFA-D22A-D7F00F81AEA7}"/>
              </a:ext>
            </a:extLst>
          </p:cNvPr>
          <p:cNvSpPr/>
          <p:nvPr/>
        </p:nvSpPr>
        <p:spPr>
          <a:xfrm>
            <a:off x="9478733" y="947835"/>
            <a:ext cx="1976535" cy="438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재료 선택 완료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6259F51-A8D3-BE02-3EB4-3A9B990A8849}"/>
              </a:ext>
            </a:extLst>
          </p:cNvPr>
          <p:cNvSpPr/>
          <p:nvPr/>
        </p:nvSpPr>
        <p:spPr>
          <a:xfrm>
            <a:off x="676123" y="6046235"/>
            <a:ext cx="2341983" cy="684247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필요한 재료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8718D2C-AF16-EEFD-13A9-2D2AB58AF963}"/>
              </a:ext>
            </a:extLst>
          </p:cNvPr>
          <p:cNvSpPr/>
          <p:nvPr/>
        </p:nvSpPr>
        <p:spPr>
          <a:xfrm>
            <a:off x="3547187" y="6046234"/>
            <a:ext cx="2341983" cy="684247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필요한 재료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57309EC-65F4-CE5C-2E14-F9EDEA100B7F}"/>
              </a:ext>
            </a:extLst>
          </p:cNvPr>
          <p:cNvSpPr/>
          <p:nvPr/>
        </p:nvSpPr>
        <p:spPr>
          <a:xfrm>
            <a:off x="6244511" y="6046233"/>
            <a:ext cx="2341983" cy="684247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필요한 재료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DB6FE66-D14E-4DDB-EC74-F86CC1971315}"/>
              </a:ext>
            </a:extLst>
          </p:cNvPr>
          <p:cNvSpPr/>
          <p:nvPr/>
        </p:nvSpPr>
        <p:spPr>
          <a:xfrm>
            <a:off x="9113285" y="6046233"/>
            <a:ext cx="2341983" cy="684247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필요한 재료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C90C6C5-E4D3-51BB-35FC-C6CE15C9C32E}"/>
              </a:ext>
            </a:extLst>
          </p:cNvPr>
          <p:cNvSpPr/>
          <p:nvPr/>
        </p:nvSpPr>
        <p:spPr>
          <a:xfrm>
            <a:off x="684286" y="948610"/>
            <a:ext cx="8427097" cy="438539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90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98E5B39-C870-2C38-7ACB-21FBE7926128}"/>
              </a:ext>
            </a:extLst>
          </p:cNvPr>
          <p:cNvSpPr/>
          <p:nvPr/>
        </p:nvSpPr>
        <p:spPr>
          <a:xfrm>
            <a:off x="912885" y="1852122"/>
            <a:ext cx="1244081" cy="438539"/>
          </a:xfrm>
          <a:prstGeom prst="roundRect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재료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D9AE2D3-AA3F-280C-F148-0C034961010B}"/>
              </a:ext>
            </a:extLst>
          </p:cNvPr>
          <p:cNvSpPr/>
          <p:nvPr/>
        </p:nvSpPr>
        <p:spPr>
          <a:xfrm>
            <a:off x="2586175" y="1852122"/>
            <a:ext cx="1244081" cy="438539"/>
          </a:xfrm>
          <a:prstGeom prst="roundRect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재료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B7816F7-5205-C4AB-9E8B-CC72E89D634F}"/>
              </a:ext>
            </a:extLst>
          </p:cNvPr>
          <p:cNvSpPr/>
          <p:nvPr/>
        </p:nvSpPr>
        <p:spPr>
          <a:xfrm>
            <a:off x="4259465" y="1857566"/>
            <a:ext cx="1244081" cy="438539"/>
          </a:xfrm>
          <a:prstGeom prst="roundRect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재료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3DF297D-EB3F-09E8-F0DC-7A9EE73D799C}"/>
              </a:ext>
            </a:extLst>
          </p:cNvPr>
          <p:cNvSpPr/>
          <p:nvPr/>
        </p:nvSpPr>
        <p:spPr>
          <a:xfrm>
            <a:off x="5932755" y="1852122"/>
            <a:ext cx="1244081" cy="438539"/>
          </a:xfrm>
          <a:prstGeom prst="roundRect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재료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1758447-7824-62B2-A25B-073435DDEDD9}"/>
              </a:ext>
            </a:extLst>
          </p:cNvPr>
          <p:cNvSpPr/>
          <p:nvPr/>
        </p:nvSpPr>
        <p:spPr>
          <a:xfrm>
            <a:off x="7606045" y="1852121"/>
            <a:ext cx="1244081" cy="438539"/>
          </a:xfrm>
          <a:prstGeom prst="roundRect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재료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4528713-518E-63FC-9BEE-0B336DBCADFB}"/>
              </a:ext>
            </a:extLst>
          </p:cNvPr>
          <p:cNvSpPr/>
          <p:nvPr/>
        </p:nvSpPr>
        <p:spPr>
          <a:xfrm>
            <a:off x="927269" y="2460169"/>
            <a:ext cx="1244081" cy="438539"/>
          </a:xfrm>
          <a:prstGeom prst="roundRect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재료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8106B74-3ED2-1DB6-01FC-C1C874348AB6}"/>
              </a:ext>
            </a:extLst>
          </p:cNvPr>
          <p:cNvSpPr/>
          <p:nvPr/>
        </p:nvSpPr>
        <p:spPr>
          <a:xfrm>
            <a:off x="2600559" y="2460169"/>
            <a:ext cx="1244081" cy="438539"/>
          </a:xfrm>
          <a:prstGeom prst="roundRect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재료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D628C15-69D1-7515-9BB1-0B3EFA10B5DB}"/>
              </a:ext>
            </a:extLst>
          </p:cNvPr>
          <p:cNvSpPr/>
          <p:nvPr/>
        </p:nvSpPr>
        <p:spPr>
          <a:xfrm>
            <a:off x="4273849" y="2465613"/>
            <a:ext cx="1244081" cy="438539"/>
          </a:xfrm>
          <a:prstGeom prst="roundRect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재료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27CE40F-B9AC-D89B-2FDE-96AC6F2171F7}"/>
              </a:ext>
            </a:extLst>
          </p:cNvPr>
          <p:cNvSpPr/>
          <p:nvPr/>
        </p:nvSpPr>
        <p:spPr>
          <a:xfrm>
            <a:off x="5947139" y="2460169"/>
            <a:ext cx="1244081" cy="438539"/>
          </a:xfrm>
          <a:prstGeom prst="roundRect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재료</a:t>
            </a: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939EA-76E2-8316-B8F2-6402560E3CFB}"/>
              </a:ext>
            </a:extLst>
          </p:cNvPr>
          <p:cNvSpPr txBox="1"/>
          <p:nvPr/>
        </p:nvSpPr>
        <p:spPr>
          <a:xfrm>
            <a:off x="121299" y="260479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06BC3C-8F69-617F-823C-1382ED98F5D2}"/>
              </a:ext>
            </a:extLst>
          </p:cNvPr>
          <p:cNvSpPr txBox="1"/>
          <p:nvPr/>
        </p:nvSpPr>
        <p:spPr>
          <a:xfrm>
            <a:off x="1951654" y="260479"/>
            <a:ext cx="159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BD963-DA34-C86F-A956-8B39FFE94143}"/>
              </a:ext>
            </a:extLst>
          </p:cNvPr>
          <p:cNvSpPr txBox="1"/>
          <p:nvPr/>
        </p:nvSpPr>
        <p:spPr>
          <a:xfrm>
            <a:off x="1085368" y="26047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057105C-5250-E26F-13B9-958B181031DB}"/>
              </a:ext>
            </a:extLst>
          </p:cNvPr>
          <p:cNvSpPr/>
          <p:nvPr/>
        </p:nvSpPr>
        <p:spPr>
          <a:xfrm>
            <a:off x="684286" y="1609527"/>
            <a:ext cx="8427097" cy="1511559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E7604FB-133E-BAFA-D22A-D7F00F81AEA7}"/>
              </a:ext>
            </a:extLst>
          </p:cNvPr>
          <p:cNvSpPr/>
          <p:nvPr/>
        </p:nvSpPr>
        <p:spPr>
          <a:xfrm>
            <a:off x="9478733" y="947835"/>
            <a:ext cx="1976535" cy="438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재료 선택 완료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C90C6C5-E4D3-51BB-35FC-C6CE15C9C32E}"/>
              </a:ext>
            </a:extLst>
          </p:cNvPr>
          <p:cNvSpPr/>
          <p:nvPr/>
        </p:nvSpPr>
        <p:spPr>
          <a:xfrm>
            <a:off x="684286" y="948610"/>
            <a:ext cx="8427097" cy="438539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923A88-C940-EA83-4880-85DE4BA9F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21182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C12E5-B2EC-6461-E248-3DD71D4A038C}"/>
              </a:ext>
            </a:extLst>
          </p:cNvPr>
          <p:cNvSpPr txBox="1"/>
          <p:nvPr/>
        </p:nvSpPr>
        <p:spPr>
          <a:xfrm>
            <a:off x="684286" y="5735609"/>
            <a:ext cx="3569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https://yaireo.github.io/tagify/</a:t>
            </a:r>
            <a:endParaRPr lang="en-US" altLang="ko-KR" dirty="0"/>
          </a:p>
          <a:p>
            <a:r>
              <a:rPr lang="en-US" altLang="ko-KR" dirty="0"/>
              <a:t>https://github.com/yairEO/tagify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14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D59019C-A8E3-6ABC-1E2F-BE3886CD645F}"/>
              </a:ext>
            </a:extLst>
          </p:cNvPr>
          <p:cNvSpPr/>
          <p:nvPr/>
        </p:nvSpPr>
        <p:spPr>
          <a:xfrm>
            <a:off x="681523" y="3736913"/>
            <a:ext cx="2341983" cy="2439951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E6C0B78-CCF9-EB43-9127-6D19802146CD}"/>
              </a:ext>
            </a:extLst>
          </p:cNvPr>
          <p:cNvSpPr/>
          <p:nvPr/>
        </p:nvSpPr>
        <p:spPr>
          <a:xfrm>
            <a:off x="3547188" y="3736914"/>
            <a:ext cx="2341983" cy="2439950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F8685E-EAAF-206B-E24D-88888C0A51CE}"/>
              </a:ext>
            </a:extLst>
          </p:cNvPr>
          <p:cNvSpPr/>
          <p:nvPr/>
        </p:nvSpPr>
        <p:spPr>
          <a:xfrm>
            <a:off x="6247621" y="3736914"/>
            <a:ext cx="2341983" cy="2439950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32A1062-657C-11D6-6AE0-A43B918AFC19}"/>
              </a:ext>
            </a:extLst>
          </p:cNvPr>
          <p:cNvSpPr/>
          <p:nvPr/>
        </p:nvSpPr>
        <p:spPr>
          <a:xfrm>
            <a:off x="9113286" y="3736913"/>
            <a:ext cx="2341983" cy="2439949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939EA-76E2-8316-B8F2-6402560E3CFB}"/>
              </a:ext>
            </a:extLst>
          </p:cNvPr>
          <p:cNvSpPr txBox="1"/>
          <p:nvPr/>
        </p:nvSpPr>
        <p:spPr>
          <a:xfrm>
            <a:off x="121299" y="260479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06BC3C-8F69-617F-823C-1382ED98F5D2}"/>
              </a:ext>
            </a:extLst>
          </p:cNvPr>
          <p:cNvSpPr txBox="1"/>
          <p:nvPr/>
        </p:nvSpPr>
        <p:spPr>
          <a:xfrm>
            <a:off x="1951654" y="260479"/>
            <a:ext cx="159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BD963-DA34-C86F-A956-8B39FFE94143}"/>
              </a:ext>
            </a:extLst>
          </p:cNvPr>
          <p:cNvSpPr txBox="1"/>
          <p:nvPr/>
        </p:nvSpPr>
        <p:spPr>
          <a:xfrm>
            <a:off x="1085368" y="26047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DA9D00-2CC6-7557-E506-900689066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23" y="603422"/>
            <a:ext cx="2341983" cy="3068179"/>
          </a:xfrm>
          <a:prstGeom prst="rect">
            <a:avLst/>
          </a:prstGeom>
        </p:spPr>
      </p:pic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704C150E-D2A8-5A46-17B3-BEDE9BF1BF65}"/>
              </a:ext>
            </a:extLst>
          </p:cNvPr>
          <p:cNvCxnSpPr>
            <a:cxnSpLocks/>
          </p:cNvCxnSpPr>
          <p:nvPr/>
        </p:nvCxnSpPr>
        <p:spPr>
          <a:xfrm flipV="1">
            <a:off x="1951654" y="3121086"/>
            <a:ext cx="2051179" cy="19128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053BCB1-A87F-817E-8837-BE779552F029}"/>
              </a:ext>
            </a:extLst>
          </p:cNvPr>
          <p:cNvSpPr txBox="1"/>
          <p:nvPr/>
        </p:nvSpPr>
        <p:spPr>
          <a:xfrm>
            <a:off x="3992724" y="2943035"/>
            <a:ext cx="189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링크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FF226EC-5869-BC6C-61CB-3ABD92B1BA35}"/>
              </a:ext>
            </a:extLst>
          </p:cNvPr>
          <p:cNvCxnSpPr/>
          <p:nvPr/>
        </p:nvCxnSpPr>
        <p:spPr>
          <a:xfrm>
            <a:off x="2827176" y="2621902"/>
            <a:ext cx="1175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1FAD9DD-8EF8-DD06-0DEC-DA3C930F4234}"/>
              </a:ext>
            </a:extLst>
          </p:cNvPr>
          <p:cNvSpPr txBox="1"/>
          <p:nvPr/>
        </p:nvSpPr>
        <p:spPr>
          <a:xfrm>
            <a:off x="4002833" y="2437236"/>
            <a:ext cx="189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재료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8CAF617-FDE2-4941-8A62-8082C98F29E3}"/>
              </a:ext>
            </a:extLst>
          </p:cNvPr>
          <p:cNvCxnSpPr/>
          <p:nvPr/>
        </p:nvCxnSpPr>
        <p:spPr>
          <a:xfrm>
            <a:off x="2827176" y="1551992"/>
            <a:ext cx="1175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BEC2ED1-609E-0632-C0C2-14AD4777837D}"/>
              </a:ext>
            </a:extLst>
          </p:cNvPr>
          <p:cNvSpPr txBox="1"/>
          <p:nvPr/>
        </p:nvSpPr>
        <p:spPr>
          <a:xfrm>
            <a:off x="3992724" y="1367326"/>
            <a:ext cx="189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이미지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0F64C62-7A7C-5A50-4577-649813C5C586}"/>
              </a:ext>
            </a:extLst>
          </p:cNvPr>
          <p:cNvCxnSpPr/>
          <p:nvPr/>
        </p:nvCxnSpPr>
        <p:spPr>
          <a:xfrm>
            <a:off x="2827176" y="2261118"/>
            <a:ext cx="1175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E047002-AC0A-A8B5-8996-41766A41055B}"/>
              </a:ext>
            </a:extLst>
          </p:cNvPr>
          <p:cNvSpPr txBox="1"/>
          <p:nvPr/>
        </p:nvSpPr>
        <p:spPr>
          <a:xfrm>
            <a:off x="3992724" y="2040297"/>
            <a:ext cx="189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제목</a:t>
            </a:r>
          </a:p>
        </p:txBody>
      </p:sp>
    </p:spTree>
    <p:extLst>
      <p:ext uri="{BB962C8B-B14F-4D97-AF65-F5344CB8AC3E}">
        <p14:creationId xmlns:p14="http://schemas.microsoft.com/office/powerpoint/2010/main" val="162475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124</Words>
  <Application>Microsoft Office PowerPoint</Application>
  <PresentationFormat>와이드스크린</PresentationFormat>
  <Paragraphs>54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박새롬</dc:creator>
  <cp:lastModifiedBy>박새롬</cp:lastModifiedBy>
  <cp:revision>5</cp:revision>
  <dcterms:created xsi:type="dcterms:W3CDTF">2022-05-13T02:29:09Z</dcterms:created>
  <dcterms:modified xsi:type="dcterms:W3CDTF">2022-05-18T02:38:12Z</dcterms:modified>
</cp:coreProperties>
</file>