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0d2c50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0d2c50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0d2c5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0d2c5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0d2c50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0d2c50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0d2c50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0d2c50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0d2c50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0d2c50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0d2c50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0d2c50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0d2c50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0d2c50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0d2c50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0d2c50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0d2c50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0d2c50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dnuggets.com/2018/05/data-science-machine-learning-business-analytics.html" TargetMode="External"/><Relationship Id="rId4" Type="http://schemas.openxmlformats.org/officeDocument/2006/relationships/hyperlink" Target="https://www.kdnuggets.com/2018/07/devops-data-scientists-taming-unicor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 How is it different?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https://www.kdnuggets.com/2018/05/data-science-machine-learning-business-analytics.html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https://www.kdnuggets.com/2018/07/devops-data-scientists-taming-unicorn.html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Confusing terminologies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Artificial Intelligence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Intelligence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Science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Mining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Analysis refers to the process of segmenting your problem into easily digestible chunks that you can study individually and examine how they relate to each 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Analytics is application of logical and computational reasoning to the component parts obtained in an analysis looking for patterns and often exploring what she can be done in the future.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Time: Past &gt; Present &gt; Futu</a:t>
            </a:r>
            <a:r>
              <a:rPr lang="en">
                <a:solidFill>
                  <a:srgbClr val="000000"/>
                </a:solidFill>
              </a:rPr>
              <a:t>re (predictive analytics).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Activities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case studies (Past)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Qualitative analytics (Present,Future)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Preliminary data report(ing) (Past)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Reporting with visuals (Past)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dashboards (Past)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Sales forecasting (Future)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Artificial intelligence (AI)is any form of intelligence shown by a machine, which resembles natural (human) intelligence such as planning, learning, problem solving,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Science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1017724"/>
            <a:ext cx="7634701" cy="3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</a:t>
            </a:r>
            <a:r>
              <a:rPr lang="en"/>
              <a:t> intelligence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Intelligence (BI) is the process of analyzing and reporting historical data.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Moreover, Business Intelligence is entirely a subset of Data Science.Thus, when one is dealing with descriptive statistics, reporting or visualization of past events, she is doing both BI and data science.</a:t>
            </a:r>
            <a:endParaRPr>
              <a:solidFill>
                <a:srgbClr val="00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Does it involve predictive analtyics 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Machine learning (ML) is the ability of machines to predict outcomes without being explicitly programmed to do 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ML is an approach to AI, however, the two are often confused as ML is actually the only viable path to AI that we, as humans, have developed so far.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Therefore, when we are talking about real-life applications of AI that companies are using, we are actually referring to ML.</a:t>
            </a:r>
            <a:endParaRPr>
              <a:solidFill>
                <a:srgbClr val="FF0000"/>
              </a:solidFill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Confusing terminologies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Artificial Intelligence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Intelligence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Science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Analytics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Mining (What is it ?)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