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5143500" cy="9144000"/>
  <p:defaultTextStyle>
    <a:lvl1pPr marL="0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9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69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59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46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36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26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715" algn="l" defTabSz="9141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-744" y="-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228850" cy="45720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1"/>
            <a:ext cx="2228850" cy="45720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2FC84960-41E5-40BF-B825-DF4B1B764871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33" tIns="45716" rIns="91433" bIns="457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228850" cy="45720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4"/>
            <a:ext cx="2228850" cy="45720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A669FD35-8556-440B-B991-4E8A86E20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179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269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359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446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536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626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715" algn="l" defTabSz="91417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179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7" indent="-342817" algn="l" defTabSz="91417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0" indent="-285680" algn="l" defTabSz="91417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23" indent="-228546" algn="l" defTabSz="91417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15" indent="-228546" algn="l" defTabSz="91417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01" indent="-228546" algn="l" defTabSz="91417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90" indent="-228546" algn="l" defTabSz="9141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2" indent="-228546" algn="l" defTabSz="9141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6" algn="l" defTabSz="9141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9" indent="-228546" algn="l" defTabSz="91417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68384" cy="5157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498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On-screen Show (16:9)</PresentationFormat>
  <Paragraphs>18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Shrinivasan Patnaikuni</cp:lastModifiedBy>
  <cp:revision>7</cp:revision>
  <dcterms:created xsi:type="dcterms:W3CDTF">2018-11-23T14:24:36Z</dcterms:created>
  <dcterms:modified xsi:type="dcterms:W3CDTF">2018-11-23T14:52:21Z</dcterms:modified>
</cp:coreProperties>
</file>