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B70-6EFE-5901-87C2-4441970BA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F8B25-57B2-5646-BF10-0EA8B671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0296-AB77-0D78-2CBC-D8A8E2D2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3E72-CB59-6293-D260-3DCC7B48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176E-1FAD-DA0F-6D66-D6F0D656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9A8B-41C0-F8C9-BCE6-F51806DE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78ADA-FCED-CF80-6549-5E41AB2AA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3C8D-3B17-0DF8-FB45-6045CFB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DB469-189D-DA0D-9E15-BDC5EDC5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977F7-8F00-FD62-70EE-F5DD0CE3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F1820-C81B-E13A-5554-FD77603A1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BE1AC-7387-BDB6-5D34-3A3A2AC07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2363-4AAD-3775-0A86-C932411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6111-8BD7-86CC-C85E-9E535EF9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0CFE-4B67-3B6C-2E99-742196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CD2E-7C1D-8B02-7004-6540F334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7264-5A01-D0E8-9E49-CEB0AE87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96D-D50B-9807-404A-2DB0A978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4008-F753-CD69-7CB9-22EEFADC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E877-386D-993E-BAE6-32A5EB43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2AA8-4EF5-4D07-E18B-7A4CACB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EDD0-D502-ABC2-B05C-A8165B78E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45FE-0354-5B0C-BF36-71490A7C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E735-5B1E-A288-BFE0-96628146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5EA2-6115-4AC1-19CD-C2C7B3AB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41F5-9224-50C4-04A7-5AD99D3E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FAEF-4354-16B7-66A0-AD4093202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38A43-BD9E-8DF0-0640-F1AB583BC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558D-8156-CDB4-0511-F127F9CB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14A0-F2A6-BBB8-601D-C11657BA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6D195-4AD8-B21E-F794-5A0C37E4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F9F4-1111-49C4-CAB3-275A9FF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E0C8A-6839-62DC-0005-156A1BBE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CCB89-B2AB-69CB-FAA5-00F77F85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9894C-5D56-0E2F-6665-C646719A5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B80DD-48DF-DF55-313D-84F01FEEF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AC19D-1AC3-909A-3A49-65701FA7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1379A-4690-9F57-6C70-21099382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B0F5D-40EA-B955-FE80-EAA76A74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531-10A1-1E87-1CE4-8073178B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54815-0053-CFC8-698C-0BB2F6B7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005F-E500-DE1E-7E7C-F3752CC7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23D61-1A19-34C0-CFB5-AAD4E6D6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4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01FFB-6FF5-AD86-CE55-A740A59F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604B6-76B7-0091-33D4-3C51D748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3021-EEAF-61EE-D39D-F7EE6F59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18FE-235A-7CE2-63CE-FD798F32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818A-D23B-8B9A-20EF-A54D4139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DCFB7-5B66-648F-508F-47B150E6F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6E9A-C45D-7C4C-B65C-1A2AB00C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E0BC-A93E-94CE-7FCF-F01561AA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BB1F5-1DAD-2B7C-5A7C-51341564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942C-A181-D7C4-7095-9D6C2AA2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60E2-7486-DFC1-77DD-44B58899B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B5A8-7250-413C-88F4-CDB9B1D8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7E21-D83E-5E95-0C7C-8E106E49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D0D0-30F5-879D-F4DF-7AC10418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19085-B844-089C-0B95-CE94AFEA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FBF48-9D6F-5ACE-6345-3C5AF410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9EE74-9771-A6B9-65B1-5EFDC23B2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3493-BB58-F93B-C367-20EAA4F87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6478-5DC8-4344-8AC0-8792DA06A71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2A2B-CBF6-293D-11FC-19A45456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3631-98D0-D69E-E278-C15740591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802D-3AAD-4C54-A1D2-1E038437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E9391-B575-2937-0EEB-33F919FB7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22CFE-C5D4-C79F-75CD-744F08A7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0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695CD-67FE-F7AE-493D-DB314528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83E24B-92BA-C232-50FE-CC8686E2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B36B78-C8AF-162B-E1E7-3721971B5D99}"/>
              </a:ext>
            </a:extLst>
          </p:cNvPr>
          <p:cNvSpPr txBox="1"/>
          <p:nvPr/>
        </p:nvSpPr>
        <p:spPr>
          <a:xfrm>
            <a:off x="3035948" y="1742881"/>
            <a:ext cx="5069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8082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F47C6-8CF6-D780-EDF0-936E9D25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9A2EB-1CCA-763D-E6CC-CE229196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AE22D-958B-18E4-798E-5B91B378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8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3996E4-BF26-898E-A22F-C75C5A20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0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E7F1C-6C4C-0719-DD5B-1BC3C26F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33A86-0FAB-EC5C-27C9-075B3F08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8C505-24D8-41B1-8372-C82FE01C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7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BAB41-963C-5A7F-5342-E78C5925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Ajay Shukla</dc:creator>
  <cp:lastModifiedBy>Ashutosh Ajay Shukla</cp:lastModifiedBy>
  <cp:revision>2</cp:revision>
  <dcterms:created xsi:type="dcterms:W3CDTF">2023-11-29T10:36:44Z</dcterms:created>
  <dcterms:modified xsi:type="dcterms:W3CDTF">2023-11-29T17:26:13Z</dcterms:modified>
</cp:coreProperties>
</file>