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4D4DC-BEB4-424D-89BD-67B60ADD2B2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718F7E4-BD46-4588-9E43-8EEBF87F72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Abstract</a:t>
          </a:r>
          <a:endParaRPr lang="en-US" dirty="0"/>
        </a:p>
      </dgm:t>
    </dgm:pt>
    <dgm:pt modelId="{DD9B1A4D-1C88-402D-ADB2-BF2FF37808D3}" type="parTrans" cxnId="{56BDD596-AAE3-4135-8E92-5310BDD5DDE6}">
      <dgm:prSet/>
      <dgm:spPr/>
      <dgm:t>
        <a:bodyPr/>
        <a:lstStyle/>
        <a:p>
          <a:endParaRPr lang="en-US"/>
        </a:p>
      </dgm:t>
    </dgm:pt>
    <dgm:pt modelId="{8FEDB09E-153B-4A00-873B-C860481400FE}" type="sibTrans" cxnId="{56BDD596-AAE3-4135-8E92-5310BDD5DDE6}">
      <dgm:prSet/>
      <dgm:spPr/>
      <dgm:t>
        <a:bodyPr/>
        <a:lstStyle/>
        <a:p>
          <a:endParaRPr lang="en-US"/>
        </a:p>
      </dgm:t>
    </dgm:pt>
    <dgm:pt modelId="{7D35D0D3-A8C1-45BD-8F97-BD8089A4D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Focus: </a:t>
          </a:r>
          <a:r>
            <a:rPr lang="en-US" dirty="0"/>
            <a:t>Recognizing static ASL hand gestures using CNNs.</a:t>
          </a:r>
        </a:p>
      </dgm:t>
    </dgm:pt>
    <dgm:pt modelId="{4ACA6F7E-5057-4D14-B5A2-7BEC41639568}" type="parTrans" cxnId="{5D338777-339E-473F-AD8A-47321B01D8E5}">
      <dgm:prSet/>
      <dgm:spPr/>
      <dgm:t>
        <a:bodyPr/>
        <a:lstStyle/>
        <a:p>
          <a:endParaRPr lang="en-US"/>
        </a:p>
      </dgm:t>
    </dgm:pt>
    <dgm:pt modelId="{DFDC9F0A-758C-4BEA-AFA4-07F720D13E24}" type="sibTrans" cxnId="{5D338777-339E-473F-AD8A-47321B01D8E5}">
      <dgm:prSet/>
      <dgm:spPr/>
      <dgm:t>
        <a:bodyPr/>
        <a:lstStyle/>
        <a:p>
          <a:endParaRPr lang="en-US"/>
        </a:p>
      </dgm:t>
    </dgm:pt>
    <dgm:pt modelId="{BB2961C3-376D-4AA2-B29E-B0B666D63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Approach: </a:t>
          </a:r>
          <a:r>
            <a:rPr lang="en-US" dirty="0"/>
            <a:t>Preprocessing (resizing, normalization, augmentation) + Deep Learning.</a:t>
          </a:r>
        </a:p>
      </dgm:t>
    </dgm:pt>
    <dgm:pt modelId="{D5701387-29CB-455B-91F3-F44AFB2799DA}" type="parTrans" cxnId="{ABA077E3-13E8-46A3-B202-D66BCDF6D53C}">
      <dgm:prSet/>
      <dgm:spPr/>
      <dgm:t>
        <a:bodyPr/>
        <a:lstStyle/>
        <a:p>
          <a:endParaRPr lang="en-US"/>
        </a:p>
      </dgm:t>
    </dgm:pt>
    <dgm:pt modelId="{91EC9683-F272-465D-A561-BB61B3C7628D}" type="sibTrans" cxnId="{ABA077E3-13E8-46A3-B202-D66BCDF6D53C}">
      <dgm:prSet/>
      <dgm:spPr/>
      <dgm:t>
        <a:bodyPr/>
        <a:lstStyle/>
        <a:p>
          <a:endParaRPr lang="en-US"/>
        </a:p>
      </dgm:t>
    </dgm:pt>
    <dgm:pt modelId="{3BA76F51-8038-4CF6-B195-474234C85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Outcome: </a:t>
          </a:r>
          <a:r>
            <a:rPr lang="en-US" dirty="0"/>
            <a:t>High accuracy for static gestures</a:t>
          </a:r>
        </a:p>
      </dgm:t>
    </dgm:pt>
    <dgm:pt modelId="{75485975-4753-4B33-8EFE-13356C45439D}" type="parTrans" cxnId="{791B26E7-F4EB-4C76-9E8F-8C403868787F}">
      <dgm:prSet/>
      <dgm:spPr/>
      <dgm:t>
        <a:bodyPr/>
        <a:lstStyle/>
        <a:p>
          <a:endParaRPr lang="en-US"/>
        </a:p>
      </dgm:t>
    </dgm:pt>
    <dgm:pt modelId="{C844D6B9-9CA0-4264-B91E-CD2C2E9C3440}" type="sibTrans" cxnId="{791B26E7-F4EB-4C76-9E8F-8C403868787F}">
      <dgm:prSet/>
      <dgm:spPr/>
      <dgm:t>
        <a:bodyPr/>
        <a:lstStyle/>
        <a:p>
          <a:endParaRPr lang="en-US"/>
        </a:p>
      </dgm:t>
    </dgm:pt>
    <dgm:pt modelId="{BE0F69ED-76CA-4D11-B576-ED039A0A1F9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Problem Statement</a:t>
          </a:r>
          <a:endParaRPr lang="en-US"/>
        </a:p>
      </dgm:t>
    </dgm:pt>
    <dgm:pt modelId="{03FEEC0C-F291-4CA0-862E-8FED6E378658}" type="parTrans" cxnId="{ABC08D1E-349B-4F71-AFAE-202B736816EC}">
      <dgm:prSet/>
      <dgm:spPr/>
      <dgm:t>
        <a:bodyPr/>
        <a:lstStyle/>
        <a:p>
          <a:endParaRPr lang="en-US"/>
        </a:p>
      </dgm:t>
    </dgm:pt>
    <dgm:pt modelId="{326B9ABD-E9C6-46E6-B2EE-1AEC0CAAC1EB}" type="sibTrans" cxnId="{ABC08D1E-349B-4F71-AFAE-202B736816EC}">
      <dgm:prSet/>
      <dgm:spPr/>
      <dgm:t>
        <a:bodyPr/>
        <a:lstStyle/>
        <a:p>
          <a:endParaRPr lang="en-US"/>
        </a:p>
      </dgm:t>
    </dgm:pt>
    <dgm:pt modelId="{135A3C0A-D385-4B2E-897A-E2F9EAB2BB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Static gestures (letters/numbers) represent a subset of ASL.</a:t>
          </a:r>
        </a:p>
      </dgm:t>
    </dgm:pt>
    <dgm:pt modelId="{F442F193-30F3-42F4-AA40-F3764F212266}" type="parTrans" cxnId="{94DB7314-04DE-49E4-B06A-BB464E428D81}">
      <dgm:prSet/>
      <dgm:spPr/>
      <dgm:t>
        <a:bodyPr/>
        <a:lstStyle/>
        <a:p>
          <a:endParaRPr lang="en-US"/>
        </a:p>
      </dgm:t>
    </dgm:pt>
    <dgm:pt modelId="{1A77E77A-AD42-4565-99D6-F39DD3D7118B}" type="sibTrans" cxnId="{94DB7314-04DE-49E4-B06A-BB464E428D81}">
      <dgm:prSet/>
      <dgm:spPr/>
      <dgm:t>
        <a:bodyPr/>
        <a:lstStyle/>
        <a:p>
          <a:endParaRPr lang="en-US"/>
        </a:p>
      </dgm:t>
    </dgm:pt>
    <dgm:pt modelId="{39CB6553-2593-47DD-83C3-0BE0B0E43C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 </a:t>
          </a:r>
          <a:r>
            <a:rPr lang="en-US" dirty="0"/>
            <a:t>Build a model to recognize these gestures from images.</a:t>
          </a:r>
        </a:p>
      </dgm:t>
    </dgm:pt>
    <dgm:pt modelId="{8896DB3D-C873-4A07-8FE3-C1F920E5CAD9}" type="parTrans" cxnId="{8FF374C4-5672-4C11-A2F1-1DB311181C5B}">
      <dgm:prSet/>
      <dgm:spPr/>
      <dgm:t>
        <a:bodyPr/>
        <a:lstStyle/>
        <a:p>
          <a:endParaRPr lang="en-US"/>
        </a:p>
      </dgm:t>
    </dgm:pt>
    <dgm:pt modelId="{3D69C04E-340C-4CDE-98B8-9C88AEF96ED7}" type="sibTrans" cxnId="{8FF374C4-5672-4C11-A2F1-1DB311181C5B}">
      <dgm:prSet/>
      <dgm:spPr/>
      <dgm:t>
        <a:bodyPr/>
        <a:lstStyle/>
        <a:p>
          <a:endParaRPr lang="en-US"/>
        </a:p>
      </dgm:t>
    </dgm:pt>
    <dgm:pt modelId="{D070228D-DE06-4883-82D6-A898BC71D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Long-term vision: </a:t>
          </a:r>
          <a:r>
            <a:rPr lang="en-US" dirty="0"/>
            <a:t>Expand to dynamic gestures and sentence-level recognition.</a:t>
          </a:r>
        </a:p>
      </dgm:t>
    </dgm:pt>
    <dgm:pt modelId="{9DB76F8E-8472-4686-9DEC-D22535EE0035}" type="parTrans" cxnId="{EBEE2075-3F9B-4F40-9FB6-BD2103076EE7}">
      <dgm:prSet/>
      <dgm:spPr/>
      <dgm:t>
        <a:bodyPr/>
        <a:lstStyle/>
        <a:p>
          <a:endParaRPr lang="en-US"/>
        </a:p>
      </dgm:t>
    </dgm:pt>
    <dgm:pt modelId="{351B34EA-41F9-4C3B-9A22-72A3B81EA28F}" type="sibTrans" cxnId="{EBEE2075-3F9B-4F40-9FB6-BD2103076EE7}">
      <dgm:prSet/>
      <dgm:spPr/>
      <dgm:t>
        <a:bodyPr/>
        <a:lstStyle/>
        <a:p>
          <a:endParaRPr lang="en-US"/>
        </a:p>
      </dgm:t>
    </dgm:pt>
    <dgm:pt modelId="{E86DFE13-ACA2-4E94-A153-6EBB80EDE015}" type="pres">
      <dgm:prSet presAssocID="{C364D4DC-BEB4-424D-89BD-67B60ADD2B22}" presName="root" presStyleCnt="0">
        <dgm:presLayoutVars>
          <dgm:dir/>
          <dgm:resizeHandles val="exact"/>
        </dgm:presLayoutVars>
      </dgm:prSet>
      <dgm:spPr/>
    </dgm:pt>
    <dgm:pt modelId="{46C1B5DD-2FC0-4145-B166-DFFD921E5A4D}" type="pres">
      <dgm:prSet presAssocID="{D718F7E4-BD46-4588-9E43-8EEBF87F72D8}" presName="compNode" presStyleCnt="0"/>
      <dgm:spPr/>
    </dgm:pt>
    <dgm:pt modelId="{22355DD2-4886-4BDC-BF3A-062ED1E5995A}" type="pres">
      <dgm:prSet presAssocID="{D718F7E4-BD46-4588-9E43-8EEBF87F72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06738ED-7D0D-4CBC-BC53-36B59378F41A}" type="pres">
      <dgm:prSet presAssocID="{D718F7E4-BD46-4588-9E43-8EEBF87F72D8}" presName="iconSpace" presStyleCnt="0"/>
      <dgm:spPr/>
    </dgm:pt>
    <dgm:pt modelId="{0D0EF5B6-00B9-4CEC-898E-8F0E617388CD}" type="pres">
      <dgm:prSet presAssocID="{D718F7E4-BD46-4588-9E43-8EEBF87F72D8}" presName="parTx" presStyleLbl="revTx" presStyleIdx="0" presStyleCnt="4">
        <dgm:presLayoutVars>
          <dgm:chMax val="0"/>
          <dgm:chPref val="0"/>
        </dgm:presLayoutVars>
      </dgm:prSet>
      <dgm:spPr/>
    </dgm:pt>
    <dgm:pt modelId="{482658C6-6427-4BED-BA85-46DFC092FA92}" type="pres">
      <dgm:prSet presAssocID="{D718F7E4-BD46-4588-9E43-8EEBF87F72D8}" presName="txSpace" presStyleCnt="0"/>
      <dgm:spPr/>
    </dgm:pt>
    <dgm:pt modelId="{9356020C-3018-48FF-A24A-9AE47008F23B}" type="pres">
      <dgm:prSet presAssocID="{D718F7E4-BD46-4588-9E43-8EEBF87F72D8}" presName="desTx" presStyleLbl="revTx" presStyleIdx="1" presStyleCnt="4" custScaleY="133420" custLinFactNeighborX="-460" custLinFactNeighborY="19260">
        <dgm:presLayoutVars/>
      </dgm:prSet>
      <dgm:spPr/>
    </dgm:pt>
    <dgm:pt modelId="{36AEC568-6DF9-4CCC-A5C0-E5C7EF5E941A}" type="pres">
      <dgm:prSet presAssocID="{8FEDB09E-153B-4A00-873B-C860481400FE}" presName="sibTrans" presStyleCnt="0"/>
      <dgm:spPr/>
    </dgm:pt>
    <dgm:pt modelId="{DEFC51A3-EF66-4290-BF5D-68AC23462EAF}" type="pres">
      <dgm:prSet presAssocID="{BE0F69ED-76CA-4D11-B576-ED039A0A1F95}" presName="compNode" presStyleCnt="0"/>
      <dgm:spPr/>
    </dgm:pt>
    <dgm:pt modelId="{C233F869-710C-41EA-8507-970FA7D7BB55}" type="pres">
      <dgm:prSet presAssocID="{BE0F69ED-76CA-4D11-B576-ED039A0A1F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F125BCD-7675-4CE2-AEAE-03802AF01058}" type="pres">
      <dgm:prSet presAssocID="{BE0F69ED-76CA-4D11-B576-ED039A0A1F95}" presName="iconSpace" presStyleCnt="0"/>
      <dgm:spPr/>
    </dgm:pt>
    <dgm:pt modelId="{B02AEFE7-FFE7-419D-9107-BC14111529C3}" type="pres">
      <dgm:prSet presAssocID="{BE0F69ED-76CA-4D11-B576-ED039A0A1F95}" presName="parTx" presStyleLbl="revTx" presStyleIdx="2" presStyleCnt="4">
        <dgm:presLayoutVars>
          <dgm:chMax val="0"/>
          <dgm:chPref val="0"/>
        </dgm:presLayoutVars>
      </dgm:prSet>
      <dgm:spPr/>
    </dgm:pt>
    <dgm:pt modelId="{7717DBB2-9560-4F3B-A198-7EBEC368A754}" type="pres">
      <dgm:prSet presAssocID="{BE0F69ED-76CA-4D11-B576-ED039A0A1F95}" presName="txSpace" presStyleCnt="0"/>
      <dgm:spPr/>
    </dgm:pt>
    <dgm:pt modelId="{9F14A656-F7C9-4DD4-9925-88C201415CD2}" type="pres">
      <dgm:prSet presAssocID="{BE0F69ED-76CA-4D11-B576-ED039A0A1F95}" presName="desTx" presStyleLbl="revTx" presStyleIdx="3" presStyleCnt="4">
        <dgm:presLayoutVars/>
      </dgm:prSet>
      <dgm:spPr/>
    </dgm:pt>
  </dgm:ptLst>
  <dgm:cxnLst>
    <dgm:cxn modelId="{12996A05-E8CD-4A57-A9BF-F9BB397ECF24}" type="presOf" srcId="{D070228D-DE06-4883-82D6-A898BC71D153}" destId="{9F14A656-F7C9-4DD4-9925-88C201415CD2}" srcOrd="0" destOrd="2" presId="urn:microsoft.com/office/officeart/2018/2/layout/IconLabelDescriptionList"/>
    <dgm:cxn modelId="{B976880E-62C3-44F9-9806-A8824B9B6A1A}" type="presOf" srcId="{C364D4DC-BEB4-424D-89BD-67B60ADD2B22}" destId="{E86DFE13-ACA2-4E94-A153-6EBB80EDE015}" srcOrd="0" destOrd="0" presId="urn:microsoft.com/office/officeart/2018/2/layout/IconLabelDescriptionList"/>
    <dgm:cxn modelId="{94DB7314-04DE-49E4-B06A-BB464E428D81}" srcId="{BE0F69ED-76CA-4D11-B576-ED039A0A1F95}" destId="{135A3C0A-D385-4B2E-897A-E2F9EAB2BBD0}" srcOrd="0" destOrd="0" parTransId="{F442F193-30F3-42F4-AA40-F3764F212266}" sibTransId="{1A77E77A-AD42-4565-99D6-F39DD3D7118B}"/>
    <dgm:cxn modelId="{ABC08D1E-349B-4F71-AFAE-202B736816EC}" srcId="{C364D4DC-BEB4-424D-89BD-67B60ADD2B22}" destId="{BE0F69ED-76CA-4D11-B576-ED039A0A1F95}" srcOrd="1" destOrd="0" parTransId="{03FEEC0C-F291-4CA0-862E-8FED6E378658}" sibTransId="{326B9ABD-E9C6-46E6-B2EE-1AEC0CAAC1EB}"/>
    <dgm:cxn modelId="{806E0739-ACDC-46D9-80B0-7DFE0FC744BE}" type="presOf" srcId="{7D35D0D3-A8C1-45BD-8F97-BD8089A4D6E9}" destId="{9356020C-3018-48FF-A24A-9AE47008F23B}" srcOrd="0" destOrd="0" presId="urn:microsoft.com/office/officeart/2018/2/layout/IconLabelDescriptionList"/>
    <dgm:cxn modelId="{EBEE2075-3F9B-4F40-9FB6-BD2103076EE7}" srcId="{BE0F69ED-76CA-4D11-B576-ED039A0A1F95}" destId="{D070228D-DE06-4883-82D6-A898BC71D153}" srcOrd="2" destOrd="0" parTransId="{9DB76F8E-8472-4686-9DEC-D22535EE0035}" sibTransId="{351B34EA-41F9-4C3B-9A22-72A3B81EA28F}"/>
    <dgm:cxn modelId="{B3E11356-581B-4A39-9368-56687E71B05B}" type="presOf" srcId="{BB2961C3-376D-4AA2-B29E-B0B666D63AA5}" destId="{9356020C-3018-48FF-A24A-9AE47008F23B}" srcOrd="0" destOrd="1" presId="urn:microsoft.com/office/officeart/2018/2/layout/IconLabelDescriptionList"/>
    <dgm:cxn modelId="{5D338777-339E-473F-AD8A-47321B01D8E5}" srcId="{D718F7E4-BD46-4588-9E43-8EEBF87F72D8}" destId="{7D35D0D3-A8C1-45BD-8F97-BD8089A4D6E9}" srcOrd="0" destOrd="0" parTransId="{4ACA6F7E-5057-4D14-B5A2-7BEC41639568}" sibTransId="{DFDC9F0A-758C-4BEA-AFA4-07F720D13E24}"/>
    <dgm:cxn modelId="{5FA5EA7A-5C50-49E8-A708-D4F61FB9BC8C}" type="presOf" srcId="{39CB6553-2593-47DD-83C3-0BE0B0E43C49}" destId="{9F14A656-F7C9-4DD4-9925-88C201415CD2}" srcOrd="0" destOrd="1" presId="urn:microsoft.com/office/officeart/2018/2/layout/IconLabelDescriptionList"/>
    <dgm:cxn modelId="{C3485686-B8AB-426E-968D-100D649F1B61}" type="presOf" srcId="{BE0F69ED-76CA-4D11-B576-ED039A0A1F95}" destId="{B02AEFE7-FFE7-419D-9107-BC14111529C3}" srcOrd="0" destOrd="0" presId="urn:microsoft.com/office/officeart/2018/2/layout/IconLabelDescriptionList"/>
    <dgm:cxn modelId="{56BDD596-AAE3-4135-8E92-5310BDD5DDE6}" srcId="{C364D4DC-BEB4-424D-89BD-67B60ADD2B22}" destId="{D718F7E4-BD46-4588-9E43-8EEBF87F72D8}" srcOrd="0" destOrd="0" parTransId="{DD9B1A4D-1C88-402D-ADB2-BF2FF37808D3}" sibTransId="{8FEDB09E-153B-4A00-873B-C860481400FE}"/>
    <dgm:cxn modelId="{8FF374C4-5672-4C11-A2F1-1DB311181C5B}" srcId="{BE0F69ED-76CA-4D11-B576-ED039A0A1F95}" destId="{39CB6553-2593-47DD-83C3-0BE0B0E43C49}" srcOrd="1" destOrd="0" parTransId="{8896DB3D-C873-4A07-8FE3-C1F920E5CAD9}" sibTransId="{3D69C04E-340C-4CDE-98B8-9C88AEF96ED7}"/>
    <dgm:cxn modelId="{EE63E3CF-FBC2-4124-8BF6-065B2201C8DD}" type="presOf" srcId="{3BA76F51-8038-4CF6-B195-474234C85852}" destId="{9356020C-3018-48FF-A24A-9AE47008F23B}" srcOrd="0" destOrd="2" presId="urn:microsoft.com/office/officeart/2018/2/layout/IconLabelDescriptionList"/>
    <dgm:cxn modelId="{0AC5ECCF-D55A-4BEE-A9A0-CEC49E50C7BD}" type="presOf" srcId="{D718F7E4-BD46-4588-9E43-8EEBF87F72D8}" destId="{0D0EF5B6-00B9-4CEC-898E-8F0E617388CD}" srcOrd="0" destOrd="0" presId="urn:microsoft.com/office/officeart/2018/2/layout/IconLabelDescriptionList"/>
    <dgm:cxn modelId="{8ABC93D9-23CE-45BF-BDF4-4BBA14438189}" type="presOf" srcId="{135A3C0A-D385-4B2E-897A-E2F9EAB2BBD0}" destId="{9F14A656-F7C9-4DD4-9925-88C201415CD2}" srcOrd="0" destOrd="0" presId="urn:microsoft.com/office/officeart/2018/2/layout/IconLabelDescriptionList"/>
    <dgm:cxn modelId="{ABA077E3-13E8-46A3-B202-D66BCDF6D53C}" srcId="{D718F7E4-BD46-4588-9E43-8EEBF87F72D8}" destId="{BB2961C3-376D-4AA2-B29E-B0B666D63AA5}" srcOrd="1" destOrd="0" parTransId="{D5701387-29CB-455B-91F3-F44AFB2799DA}" sibTransId="{91EC9683-F272-465D-A561-BB61B3C7628D}"/>
    <dgm:cxn modelId="{791B26E7-F4EB-4C76-9E8F-8C403868787F}" srcId="{D718F7E4-BD46-4588-9E43-8EEBF87F72D8}" destId="{3BA76F51-8038-4CF6-B195-474234C85852}" srcOrd="2" destOrd="0" parTransId="{75485975-4753-4B33-8EFE-13356C45439D}" sibTransId="{C844D6B9-9CA0-4264-B91E-CD2C2E9C3440}"/>
    <dgm:cxn modelId="{EB6B620B-FA4A-4409-8566-F0223A40CF83}" type="presParOf" srcId="{E86DFE13-ACA2-4E94-A153-6EBB80EDE015}" destId="{46C1B5DD-2FC0-4145-B166-DFFD921E5A4D}" srcOrd="0" destOrd="0" presId="urn:microsoft.com/office/officeart/2018/2/layout/IconLabelDescriptionList"/>
    <dgm:cxn modelId="{5C84925C-5132-4EA1-BE92-AFE420971DC7}" type="presParOf" srcId="{46C1B5DD-2FC0-4145-B166-DFFD921E5A4D}" destId="{22355DD2-4886-4BDC-BF3A-062ED1E5995A}" srcOrd="0" destOrd="0" presId="urn:microsoft.com/office/officeart/2018/2/layout/IconLabelDescriptionList"/>
    <dgm:cxn modelId="{428C1821-4F54-4D72-8D44-F72D33D13DDE}" type="presParOf" srcId="{46C1B5DD-2FC0-4145-B166-DFFD921E5A4D}" destId="{B06738ED-7D0D-4CBC-BC53-36B59378F41A}" srcOrd="1" destOrd="0" presId="urn:microsoft.com/office/officeart/2018/2/layout/IconLabelDescriptionList"/>
    <dgm:cxn modelId="{E52E0E5F-7928-44F9-83A0-B31F17FF1D37}" type="presParOf" srcId="{46C1B5DD-2FC0-4145-B166-DFFD921E5A4D}" destId="{0D0EF5B6-00B9-4CEC-898E-8F0E617388CD}" srcOrd="2" destOrd="0" presId="urn:microsoft.com/office/officeart/2018/2/layout/IconLabelDescriptionList"/>
    <dgm:cxn modelId="{BC04BEC9-686B-45FB-9F39-0386401F5856}" type="presParOf" srcId="{46C1B5DD-2FC0-4145-B166-DFFD921E5A4D}" destId="{482658C6-6427-4BED-BA85-46DFC092FA92}" srcOrd="3" destOrd="0" presId="urn:microsoft.com/office/officeart/2018/2/layout/IconLabelDescriptionList"/>
    <dgm:cxn modelId="{B42DDB06-6934-4464-AE6D-AE68A6D67BB6}" type="presParOf" srcId="{46C1B5DD-2FC0-4145-B166-DFFD921E5A4D}" destId="{9356020C-3018-48FF-A24A-9AE47008F23B}" srcOrd="4" destOrd="0" presId="urn:microsoft.com/office/officeart/2018/2/layout/IconLabelDescriptionList"/>
    <dgm:cxn modelId="{73FD0290-00A5-4822-BB77-9647AB3FCB9F}" type="presParOf" srcId="{E86DFE13-ACA2-4E94-A153-6EBB80EDE015}" destId="{36AEC568-6DF9-4CCC-A5C0-E5C7EF5E941A}" srcOrd="1" destOrd="0" presId="urn:microsoft.com/office/officeart/2018/2/layout/IconLabelDescriptionList"/>
    <dgm:cxn modelId="{0A8C4021-71AC-4EC1-83FF-F0A9287304E7}" type="presParOf" srcId="{E86DFE13-ACA2-4E94-A153-6EBB80EDE015}" destId="{DEFC51A3-EF66-4290-BF5D-68AC23462EAF}" srcOrd="2" destOrd="0" presId="urn:microsoft.com/office/officeart/2018/2/layout/IconLabelDescriptionList"/>
    <dgm:cxn modelId="{6BBEDEFC-7427-4128-A9E6-46AEA24E9FC8}" type="presParOf" srcId="{DEFC51A3-EF66-4290-BF5D-68AC23462EAF}" destId="{C233F869-710C-41EA-8507-970FA7D7BB55}" srcOrd="0" destOrd="0" presId="urn:microsoft.com/office/officeart/2018/2/layout/IconLabelDescriptionList"/>
    <dgm:cxn modelId="{43C16306-215D-4E17-A94F-FC7D70E66428}" type="presParOf" srcId="{DEFC51A3-EF66-4290-BF5D-68AC23462EAF}" destId="{4F125BCD-7675-4CE2-AEAE-03802AF01058}" srcOrd="1" destOrd="0" presId="urn:microsoft.com/office/officeart/2018/2/layout/IconLabelDescriptionList"/>
    <dgm:cxn modelId="{20921CA1-9451-4944-AB0F-B70587A508C3}" type="presParOf" srcId="{DEFC51A3-EF66-4290-BF5D-68AC23462EAF}" destId="{B02AEFE7-FFE7-419D-9107-BC14111529C3}" srcOrd="2" destOrd="0" presId="urn:microsoft.com/office/officeart/2018/2/layout/IconLabelDescriptionList"/>
    <dgm:cxn modelId="{BA769E14-DE51-4273-B495-CB1B589B4061}" type="presParOf" srcId="{DEFC51A3-EF66-4290-BF5D-68AC23462EAF}" destId="{7717DBB2-9560-4F3B-A198-7EBEC368A754}" srcOrd="3" destOrd="0" presId="urn:microsoft.com/office/officeart/2018/2/layout/IconLabelDescriptionList"/>
    <dgm:cxn modelId="{D36BA3E8-DD34-45C0-B888-B2E8C364D9BB}" type="presParOf" srcId="{DEFC51A3-EF66-4290-BF5D-68AC23462EAF}" destId="{9F14A656-F7C9-4DD4-9925-88C201415C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8788F-AF8D-4097-8A13-FFFA49382E4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4ACCC0-8B83-4AAC-B668-1C68E7191B65}">
      <dgm:prSet/>
      <dgm:spPr/>
      <dgm:t>
        <a:bodyPr/>
        <a:lstStyle/>
        <a:p>
          <a:r>
            <a:rPr lang="en-US" b="1"/>
            <a:t>Existing Methods:</a:t>
          </a:r>
          <a:endParaRPr lang="en-US"/>
        </a:p>
      </dgm:t>
    </dgm:pt>
    <dgm:pt modelId="{4683273B-D346-4623-8DF2-518136E96C7F}" type="parTrans" cxnId="{67400167-F8BE-4853-9652-C991CD8F8AFF}">
      <dgm:prSet/>
      <dgm:spPr/>
      <dgm:t>
        <a:bodyPr/>
        <a:lstStyle/>
        <a:p>
          <a:endParaRPr lang="en-US"/>
        </a:p>
      </dgm:t>
    </dgm:pt>
    <dgm:pt modelId="{EEC515E8-2FE9-4FE5-ADAF-5FA60E6E5A74}" type="sibTrans" cxnId="{67400167-F8BE-4853-9652-C991CD8F8AFF}">
      <dgm:prSet/>
      <dgm:spPr/>
      <dgm:t>
        <a:bodyPr/>
        <a:lstStyle/>
        <a:p>
          <a:endParaRPr lang="en-US"/>
        </a:p>
      </dgm:t>
    </dgm:pt>
    <dgm:pt modelId="{3F4ED0F4-9C16-4908-AB43-8A40C04DCD0B}">
      <dgm:prSet/>
      <dgm:spPr/>
      <dgm:t>
        <a:bodyPr/>
        <a:lstStyle/>
        <a:p>
          <a:r>
            <a:rPr lang="en-US" b="1"/>
            <a:t>Glove-Based Recognition</a:t>
          </a:r>
          <a:endParaRPr lang="en-US"/>
        </a:p>
      </dgm:t>
    </dgm:pt>
    <dgm:pt modelId="{4D9FD4EA-A328-47FF-A79B-0B7623DFA2D1}" type="parTrans" cxnId="{47873D4D-7951-4AF5-A2C5-F4FA94D84D4C}">
      <dgm:prSet/>
      <dgm:spPr/>
      <dgm:t>
        <a:bodyPr/>
        <a:lstStyle/>
        <a:p>
          <a:endParaRPr lang="en-US"/>
        </a:p>
      </dgm:t>
    </dgm:pt>
    <dgm:pt modelId="{7DACD562-80A8-4213-A882-64C665AE82A2}" type="sibTrans" cxnId="{47873D4D-7951-4AF5-A2C5-F4FA94D84D4C}">
      <dgm:prSet/>
      <dgm:spPr/>
      <dgm:t>
        <a:bodyPr/>
        <a:lstStyle/>
        <a:p>
          <a:endParaRPr lang="en-US"/>
        </a:p>
      </dgm:t>
    </dgm:pt>
    <dgm:pt modelId="{257C567B-8034-4042-A13E-0625F581352E}">
      <dgm:prSet/>
      <dgm:spPr/>
      <dgm:t>
        <a:bodyPr/>
        <a:lstStyle/>
        <a:p>
          <a:r>
            <a:rPr lang="en-US"/>
            <a:t>Requires wearing specialized gloves to capture hand movements.</a:t>
          </a:r>
        </a:p>
      </dgm:t>
    </dgm:pt>
    <dgm:pt modelId="{241B1708-B2DA-4FEF-AFA0-836E6B9D8F1A}" type="parTrans" cxnId="{C1CAAA6D-33A1-43E5-AA4C-3F8564AACDA2}">
      <dgm:prSet/>
      <dgm:spPr/>
      <dgm:t>
        <a:bodyPr/>
        <a:lstStyle/>
        <a:p>
          <a:endParaRPr lang="en-US"/>
        </a:p>
      </dgm:t>
    </dgm:pt>
    <dgm:pt modelId="{06D2EDED-7A25-4DFC-9F30-088B3AEE40EA}" type="sibTrans" cxnId="{C1CAAA6D-33A1-43E5-AA4C-3F8564AACDA2}">
      <dgm:prSet/>
      <dgm:spPr/>
      <dgm:t>
        <a:bodyPr/>
        <a:lstStyle/>
        <a:p>
          <a:endParaRPr lang="en-US"/>
        </a:p>
      </dgm:t>
    </dgm:pt>
    <dgm:pt modelId="{0677B52E-FF5F-4232-AC75-79B900482FE6}">
      <dgm:prSet/>
      <dgm:spPr/>
      <dgm:t>
        <a:bodyPr/>
        <a:lstStyle/>
        <a:p>
          <a:r>
            <a:rPr lang="en-US"/>
            <a:t>High accuracy but limited by environmental conditions (e.g., rain) and portability.</a:t>
          </a:r>
        </a:p>
      </dgm:t>
    </dgm:pt>
    <dgm:pt modelId="{72CE424A-9223-4D1B-9F74-3EAAF71F4C54}" type="parTrans" cxnId="{7684DD31-DEA9-4778-9100-D1816515BB7E}">
      <dgm:prSet/>
      <dgm:spPr/>
      <dgm:t>
        <a:bodyPr/>
        <a:lstStyle/>
        <a:p>
          <a:endParaRPr lang="en-US"/>
        </a:p>
      </dgm:t>
    </dgm:pt>
    <dgm:pt modelId="{E9D09F2F-E063-4324-9C43-08D11C342A58}" type="sibTrans" cxnId="{7684DD31-DEA9-4778-9100-D1816515BB7E}">
      <dgm:prSet/>
      <dgm:spPr/>
      <dgm:t>
        <a:bodyPr/>
        <a:lstStyle/>
        <a:p>
          <a:endParaRPr lang="en-US"/>
        </a:p>
      </dgm:t>
    </dgm:pt>
    <dgm:pt modelId="{1915B18A-C459-4F08-B4D7-47A9E359D2CE}">
      <dgm:prSet/>
      <dgm:spPr/>
      <dgm:t>
        <a:bodyPr/>
        <a:lstStyle/>
        <a:p>
          <a:r>
            <a:rPr lang="en-US" b="1"/>
            <a:t>Vision-Based Recognition</a:t>
          </a:r>
          <a:endParaRPr lang="en-US"/>
        </a:p>
      </dgm:t>
    </dgm:pt>
    <dgm:pt modelId="{469E7D04-FC04-4552-A289-C2355B6CDE69}" type="parTrans" cxnId="{D32464A3-1DC5-4105-A6B9-C1FCC70DB481}">
      <dgm:prSet/>
      <dgm:spPr/>
      <dgm:t>
        <a:bodyPr/>
        <a:lstStyle/>
        <a:p>
          <a:endParaRPr lang="en-US"/>
        </a:p>
      </dgm:t>
    </dgm:pt>
    <dgm:pt modelId="{B707832D-945C-431D-A3DC-0EE2C687A5A7}" type="sibTrans" cxnId="{D32464A3-1DC5-4105-A6B9-C1FCC70DB481}">
      <dgm:prSet/>
      <dgm:spPr/>
      <dgm:t>
        <a:bodyPr/>
        <a:lstStyle/>
        <a:p>
          <a:endParaRPr lang="en-US"/>
        </a:p>
      </dgm:t>
    </dgm:pt>
    <dgm:pt modelId="{18BF7064-8AA7-4EA4-8B24-FAD9AEDE2670}">
      <dgm:prSet/>
      <dgm:spPr/>
      <dgm:t>
        <a:bodyPr/>
        <a:lstStyle/>
        <a:p>
          <a:r>
            <a:rPr lang="en-US"/>
            <a:t>Relies on static or dynamic image/video capture.</a:t>
          </a:r>
        </a:p>
      </dgm:t>
    </dgm:pt>
    <dgm:pt modelId="{23B10683-7E8C-41E2-94D9-CDFB56327091}" type="parTrans" cxnId="{7D4F7B48-C117-4E03-A1FA-4C26044C2AE6}">
      <dgm:prSet/>
      <dgm:spPr/>
      <dgm:t>
        <a:bodyPr/>
        <a:lstStyle/>
        <a:p>
          <a:endParaRPr lang="en-US"/>
        </a:p>
      </dgm:t>
    </dgm:pt>
    <dgm:pt modelId="{767B354C-734D-46C5-8B49-AABE4AC9D8DC}" type="sibTrans" cxnId="{7D4F7B48-C117-4E03-A1FA-4C26044C2AE6}">
      <dgm:prSet/>
      <dgm:spPr/>
      <dgm:t>
        <a:bodyPr/>
        <a:lstStyle/>
        <a:p>
          <a:endParaRPr lang="en-US"/>
        </a:p>
      </dgm:t>
    </dgm:pt>
    <dgm:pt modelId="{DB35FCAB-552A-4A1D-AF82-7D4152346DFC}">
      <dgm:prSet/>
      <dgm:spPr/>
      <dgm:t>
        <a:bodyPr/>
        <a:lstStyle/>
        <a:p>
          <a:r>
            <a:rPr lang="en-US"/>
            <a:t>Static captures hand gestures as images.</a:t>
          </a:r>
        </a:p>
      </dgm:t>
    </dgm:pt>
    <dgm:pt modelId="{3564C7C1-1633-4286-836C-2412BADF28F6}" type="parTrans" cxnId="{2267A9DC-DA20-4123-A2F1-D89922D1F795}">
      <dgm:prSet/>
      <dgm:spPr/>
      <dgm:t>
        <a:bodyPr/>
        <a:lstStyle/>
        <a:p>
          <a:endParaRPr lang="en-US"/>
        </a:p>
      </dgm:t>
    </dgm:pt>
    <dgm:pt modelId="{7E2DB07A-DCA7-4218-A0A6-B149CC249D05}" type="sibTrans" cxnId="{2267A9DC-DA20-4123-A2F1-D89922D1F795}">
      <dgm:prSet/>
      <dgm:spPr/>
      <dgm:t>
        <a:bodyPr/>
        <a:lstStyle/>
        <a:p>
          <a:endParaRPr lang="en-US"/>
        </a:p>
      </dgm:t>
    </dgm:pt>
    <dgm:pt modelId="{88E44664-83A8-448A-8558-D4BAB56ABDA0}">
      <dgm:prSet/>
      <dgm:spPr/>
      <dgm:t>
        <a:bodyPr/>
        <a:lstStyle/>
        <a:p>
          <a:r>
            <a:rPr lang="en-US" b="1"/>
            <a:t>Proposed Method:</a:t>
          </a:r>
          <a:endParaRPr lang="en-US"/>
        </a:p>
      </dgm:t>
    </dgm:pt>
    <dgm:pt modelId="{93786509-D842-40E1-A205-C3FB85A4FCFB}" type="parTrans" cxnId="{AD23A53F-E37A-4188-B5EE-B67DD29B704D}">
      <dgm:prSet/>
      <dgm:spPr/>
      <dgm:t>
        <a:bodyPr/>
        <a:lstStyle/>
        <a:p>
          <a:endParaRPr lang="en-US"/>
        </a:p>
      </dgm:t>
    </dgm:pt>
    <dgm:pt modelId="{CFCA4BE7-927F-47AE-AF92-A00679CC0B72}" type="sibTrans" cxnId="{AD23A53F-E37A-4188-B5EE-B67DD29B704D}">
      <dgm:prSet/>
      <dgm:spPr/>
      <dgm:t>
        <a:bodyPr/>
        <a:lstStyle/>
        <a:p>
          <a:endParaRPr lang="en-US"/>
        </a:p>
      </dgm:t>
    </dgm:pt>
    <dgm:pt modelId="{AB672C78-07F8-4B75-8CAC-174340D4C8BD}">
      <dgm:prSet/>
      <dgm:spPr/>
      <dgm:t>
        <a:bodyPr/>
        <a:lstStyle/>
        <a:p>
          <a:r>
            <a:rPr lang="en-US"/>
            <a:t>Utilize </a:t>
          </a:r>
          <a:r>
            <a:rPr lang="en-US" b="1"/>
            <a:t>vision-based recognition</a:t>
          </a:r>
          <a:r>
            <a:rPr lang="en-US"/>
            <a:t> with static image datasets of ASL alphabets.</a:t>
          </a:r>
        </a:p>
      </dgm:t>
    </dgm:pt>
    <dgm:pt modelId="{1092FC67-05D4-4CF4-B3D3-801AD8D34EBE}" type="parTrans" cxnId="{A17B2926-6746-4879-862E-09537D9A7473}">
      <dgm:prSet/>
      <dgm:spPr/>
      <dgm:t>
        <a:bodyPr/>
        <a:lstStyle/>
        <a:p>
          <a:endParaRPr lang="en-US"/>
        </a:p>
      </dgm:t>
    </dgm:pt>
    <dgm:pt modelId="{4C010E16-961C-4BFE-AD10-D5334468EC88}" type="sibTrans" cxnId="{A17B2926-6746-4879-862E-09537D9A7473}">
      <dgm:prSet/>
      <dgm:spPr/>
      <dgm:t>
        <a:bodyPr/>
        <a:lstStyle/>
        <a:p>
          <a:endParaRPr lang="en-US"/>
        </a:p>
      </dgm:t>
    </dgm:pt>
    <dgm:pt modelId="{DE7CF38F-F318-4FCD-BEAD-9E2CBA21ADD8}">
      <dgm:prSet/>
      <dgm:spPr/>
      <dgm:t>
        <a:bodyPr/>
        <a:lstStyle/>
        <a:p>
          <a:r>
            <a:rPr lang="en-US"/>
            <a:t>Leverage </a:t>
          </a:r>
          <a:r>
            <a:rPr lang="en-US" b="1"/>
            <a:t>deep learning (CNNs)</a:t>
          </a:r>
          <a:r>
            <a:rPr lang="en-US"/>
            <a:t> for feature extraction and classification.</a:t>
          </a:r>
        </a:p>
      </dgm:t>
    </dgm:pt>
    <dgm:pt modelId="{5CA03E05-7DBF-419A-ADCC-34119D6E3D2F}" type="parTrans" cxnId="{17F14B15-DAA9-40E1-B955-9BDF8774F0EA}">
      <dgm:prSet/>
      <dgm:spPr/>
      <dgm:t>
        <a:bodyPr/>
        <a:lstStyle/>
        <a:p>
          <a:endParaRPr lang="en-US"/>
        </a:p>
      </dgm:t>
    </dgm:pt>
    <dgm:pt modelId="{928D3174-AD92-4085-A82C-DB9026B33435}" type="sibTrans" cxnId="{17F14B15-DAA9-40E1-B955-9BDF8774F0EA}">
      <dgm:prSet/>
      <dgm:spPr/>
      <dgm:t>
        <a:bodyPr/>
        <a:lstStyle/>
        <a:p>
          <a:endParaRPr lang="en-US"/>
        </a:p>
      </dgm:t>
    </dgm:pt>
    <dgm:pt modelId="{FAFD4EAA-65BA-4D0D-9155-A1A40D1B3670}" type="pres">
      <dgm:prSet presAssocID="{FBA8788F-AF8D-4097-8A13-FFFA49382E42}" presName="Name0" presStyleCnt="0">
        <dgm:presLayoutVars>
          <dgm:dir/>
          <dgm:animLvl val="lvl"/>
          <dgm:resizeHandles val="exact"/>
        </dgm:presLayoutVars>
      </dgm:prSet>
      <dgm:spPr/>
    </dgm:pt>
    <dgm:pt modelId="{9A0C8AD1-2B35-49C8-833D-7A027F21F8BC}" type="pres">
      <dgm:prSet presAssocID="{664ACCC0-8B83-4AAC-B668-1C68E7191B65}" presName="composite" presStyleCnt="0"/>
      <dgm:spPr/>
    </dgm:pt>
    <dgm:pt modelId="{594EF561-D7A7-4125-A5D7-2B3B71427195}" type="pres">
      <dgm:prSet presAssocID="{664ACCC0-8B83-4AAC-B668-1C68E7191B6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9C827BD-16ED-42E1-B5C8-E93766044611}" type="pres">
      <dgm:prSet presAssocID="{664ACCC0-8B83-4AAC-B668-1C68E7191B65}" presName="desTx" presStyleLbl="alignAccFollowNode1" presStyleIdx="0" presStyleCnt="2">
        <dgm:presLayoutVars>
          <dgm:bulletEnabled val="1"/>
        </dgm:presLayoutVars>
      </dgm:prSet>
      <dgm:spPr/>
    </dgm:pt>
    <dgm:pt modelId="{E68D52D6-658E-4ED3-B6DD-372B2A34C8DD}" type="pres">
      <dgm:prSet presAssocID="{EEC515E8-2FE9-4FE5-ADAF-5FA60E6E5A74}" presName="space" presStyleCnt="0"/>
      <dgm:spPr/>
    </dgm:pt>
    <dgm:pt modelId="{338D33C2-7B1F-4F1F-92CA-B0862F0DDE39}" type="pres">
      <dgm:prSet presAssocID="{88E44664-83A8-448A-8558-D4BAB56ABDA0}" presName="composite" presStyleCnt="0"/>
      <dgm:spPr/>
    </dgm:pt>
    <dgm:pt modelId="{CA96A090-EEB9-481A-B73D-04F5CEAB7446}" type="pres">
      <dgm:prSet presAssocID="{88E44664-83A8-448A-8558-D4BAB56ABDA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D16220F-9BE1-4CF8-8161-42CD342A8AE6}" type="pres">
      <dgm:prSet presAssocID="{88E44664-83A8-448A-8558-D4BAB56ABDA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7F14B15-DAA9-40E1-B955-9BDF8774F0EA}" srcId="{88E44664-83A8-448A-8558-D4BAB56ABDA0}" destId="{DE7CF38F-F318-4FCD-BEAD-9E2CBA21ADD8}" srcOrd="1" destOrd="0" parTransId="{5CA03E05-7DBF-419A-ADCC-34119D6E3D2F}" sibTransId="{928D3174-AD92-4085-A82C-DB9026B33435}"/>
    <dgm:cxn modelId="{6FF4851D-CD82-4D50-84C8-202BB5E2E37A}" type="presOf" srcId="{88E44664-83A8-448A-8558-D4BAB56ABDA0}" destId="{CA96A090-EEB9-481A-B73D-04F5CEAB7446}" srcOrd="0" destOrd="0" presId="urn:microsoft.com/office/officeart/2005/8/layout/hList1"/>
    <dgm:cxn modelId="{A17B2926-6746-4879-862E-09537D9A7473}" srcId="{88E44664-83A8-448A-8558-D4BAB56ABDA0}" destId="{AB672C78-07F8-4B75-8CAC-174340D4C8BD}" srcOrd="0" destOrd="0" parTransId="{1092FC67-05D4-4CF4-B3D3-801AD8D34EBE}" sibTransId="{4C010E16-961C-4BFE-AD10-D5334468EC88}"/>
    <dgm:cxn modelId="{7684DD31-DEA9-4778-9100-D1816515BB7E}" srcId="{3F4ED0F4-9C16-4908-AB43-8A40C04DCD0B}" destId="{0677B52E-FF5F-4232-AC75-79B900482FE6}" srcOrd="1" destOrd="0" parTransId="{72CE424A-9223-4D1B-9F74-3EAAF71F4C54}" sibTransId="{E9D09F2F-E063-4324-9C43-08D11C342A58}"/>
    <dgm:cxn modelId="{6E705733-473C-4728-A80D-45368548C14B}" type="presOf" srcId="{3F4ED0F4-9C16-4908-AB43-8A40C04DCD0B}" destId="{69C827BD-16ED-42E1-B5C8-E93766044611}" srcOrd="0" destOrd="0" presId="urn:microsoft.com/office/officeart/2005/8/layout/hList1"/>
    <dgm:cxn modelId="{AD23A53F-E37A-4188-B5EE-B67DD29B704D}" srcId="{FBA8788F-AF8D-4097-8A13-FFFA49382E42}" destId="{88E44664-83A8-448A-8558-D4BAB56ABDA0}" srcOrd="1" destOrd="0" parTransId="{93786509-D842-40E1-A205-C3FB85A4FCFB}" sibTransId="{CFCA4BE7-927F-47AE-AF92-A00679CC0B72}"/>
    <dgm:cxn modelId="{67400167-F8BE-4853-9652-C991CD8F8AFF}" srcId="{FBA8788F-AF8D-4097-8A13-FFFA49382E42}" destId="{664ACCC0-8B83-4AAC-B668-1C68E7191B65}" srcOrd="0" destOrd="0" parTransId="{4683273B-D346-4623-8DF2-518136E96C7F}" sibTransId="{EEC515E8-2FE9-4FE5-ADAF-5FA60E6E5A74}"/>
    <dgm:cxn modelId="{7D4F7B48-C117-4E03-A1FA-4C26044C2AE6}" srcId="{1915B18A-C459-4F08-B4D7-47A9E359D2CE}" destId="{18BF7064-8AA7-4EA4-8B24-FAD9AEDE2670}" srcOrd="0" destOrd="0" parTransId="{23B10683-7E8C-41E2-94D9-CDFB56327091}" sibTransId="{767B354C-734D-46C5-8B49-AABE4AC9D8DC}"/>
    <dgm:cxn modelId="{CFCEB14C-E2C3-41B5-9400-4A1237EC1CE5}" type="presOf" srcId="{1915B18A-C459-4F08-B4D7-47A9E359D2CE}" destId="{69C827BD-16ED-42E1-B5C8-E93766044611}" srcOrd="0" destOrd="3" presId="urn:microsoft.com/office/officeart/2005/8/layout/hList1"/>
    <dgm:cxn modelId="{47873D4D-7951-4AF5-A2C5-F4FA94D84D4C}" srcId="{664ACCC0-8B83-4AAC-B668-1C68E7191B65}" destId="{3F4ED0F4-9C16-4908-AB43-8A40C04DCD0B}" srcOrd="0" destOrd="0" parTransId="{4D9FD4EA-A328-47FF-A79B-0B7623DFA2D1}" sibTransId="{7DACD562-80A8-4213-A882-64C665AE82A2}"/>
    <dgm:cxn modelId="{C1CAAA6D-33A1-43E5-AA4C-3F8564AACDA2}" srcId="{3F4ED0F4-9C16-4908-AB43-8A40C04DCD0B}" destId="{257C567B-8034-4042-A13E-0625F581352E}" srcOrd="0" destOrd="0" parTransId="{241B1708-B2DA-4FEF-AFA0-836E6B9D8F1A}" sibTransId="{06D2EDED-7A25-4DFC-9F30-088B3AEE40EA}"/>
    <dgm:cxn modelId="{E6E6D14D-6928-4460-9B30-DE4188B36A21}" type="presOf" srcId="{257C567B-8034-4042-A13E-0625F581352E}" destId="{69C827BD-16ED-42E1-B5C8-E93766044611}" srcOrd="0" destOrd="1" presId="urn:microsoft.com/office/officeart/2005/8/layout/hList1"/>
    <dgm:cxn modelId="{D32464A3-1DC5-4105-A6B9-C1FCC70DB481}" srcId="{664ACCC0-8B83-4AAC-B668-1C68E7191B65}" destId="{1915B18A-C459-4F08-B4D7-47A9E359D2CE}" srcOrd="1" destOrd="0" parTransId="{469E7D04-FC04-4552-A289-C2355B6CDE69}" sibTransId="{B707832D-945C-431D-A3DC-0EE2C687A5A7}"/>
    <dgm:cxn modelId="{7FCA07BC-2E7E-4AB9-A72D-A60CD6007DBD}" type="presOf" srcId="{DE7CF38F-F318-4FCD-BEAD-9E2CBA21ADD8}" destId="{8D16220F-9BE1-4CF8-8161-42CD342A8AE6}" srcOrd="0" destOrd="1" presId="urn:microsoft.com/office/officeart/2005/8/layout/hList1"/>
    <dgm:cxn modelId="{483BB2C1-4F72-40A9-8CC6-697E8DD47EFA}" type="presOf" srcId="{0677B52E-FF5F-4232-AC75-79B900482FE6}" destId="{69C827BD-16ED-42E1-B5C8-E93766044611}" srcOrd="0" destOrd="2" presId="urn:microsoft.com/office/officeart/2005/8/layout/hList1"/>
    <dgm:cxn modelId="{2E2E53C4-2DBC-45B5-98C4-E40686C521CE}" type="presOf" srcId="{FBA8788F-AF8D-4097-8A13-FFFA49382E42}" destId="{FAFD4EAA-65BA-4D0D-9155-A1A40D1B3670}" srcOrd="0" destOrd="0" presId="urn:microsoft.com/office/officeart/2005/8/layout/hList1"/>
    <dgm:cxn modelId="{0C70DBD5-95FF-4E69-949F-196F60A82771}" type="presOf" srcId="{AB672C78-07F8-4B75-8CAC-174340D4C8BD}" destId="{8D16220F-9BE1-4CF8-8161-42CD342A8AE6}" srcOrd="0" destOrd="0" presId="urn:microsoft.com/office/officeart/2005/8/layout/hList1"/>
    <dgm:cxn modelId="{2267A9DC-DA20-4123-A2F1-D89922D1F795}" srcId="{1915B18A-C459-4F08-B4D7-47A9E359D2CE}" destId="{DB35FCAB-552A-4A1D-AF82-7D4152346DFC}" srcOrd="1" destOrd="0" parTransId="{3564C7C1-1633-4286-836C-2412BADF28F6}" sibTransId="{7E2DB07A-DCA7-4218-A0A6-B149CC249D05}"/>
    <dgm:cxn modelId="{395609DD-CE73-43F9-A7B3-D9F1653A20C7}" type="presOf" srcId="{664ACCC0-8B83-4AAC-B668-1C68E7191B65}" destId="{594EF561-D7A7-4125-A5D7-2B3B71427195}" srcOrd="0" destOrd="0" presId="urn:microsoft.com/office/officeart/2005/8/layout/hList1"/>
    <dgm:cxn modelId="{ED4B91E6-F8B4-4961-84D4-83801B5E251A}" type="presOf" srcId="{DB35FCAB-552A-4A1D-AF82-7D4152346DFC}" destId="{69C827BD-16ED-42E1-B5C8-E93766044611}" srcOrd="0" destOrd="5" presId="urn:microsoft.com/office/officeart/2005/8/layout/hList1"/>
    <dgm:cxn modelId="{E7C12CF5-B3DF-4EC1-B5A8-B569F81119C6}" type="presOf" srcId="{18BF7064-8AA7-4EA4-8B24-FAD9AEDE2670}" destId="{69C827BD-16ED-42E1-B5C8-E93766044611}" srcOrd="0" destOrd="4" presId="urn:microsoft.com/office/officeart/2005/8/layout/hList1"/>
    <dgm:cxn modelId="{4FB510A8-0565-4F7E-B204-D8642292F65C}" type="presParOf" srcId="{FAFD4EAA-65BA-4D0D-9155-A1A40D1B3670}" destId="{9A0C8AD1-2B35-49C8-833D-7A027F21F8BC}" srcOrd="0" destOrd="0" presId="urn:microsoft.com/office/officeart/2005/8/layout/hList1"/>
    <dgm:cxn modelId="{8BC5B628-3FFB-4FDC-99D2-DCB07DE90AE8}" type="presParOf" srcId="{9A0C8AD1-2B35-49C8-833D-7A027F21F8BC}" destId="{594EF561-D7A7-4125-A5D7-2B3B71427195}" srcOrd="0" destOrd="0" presId="urn:microsoft.com/office/officeart/2005/8/layout/hList1"/>
    <dgm:cxn modelId="{4401FA0A-D6E4-4100-8F5E-1D056A86122D}" type="presParOf" srcId="{9A0C8AD1-2B35-49C8-833D-7A027F21F8BC}" destId="{69C827BD-16ED-42E1-B5C8-E93766044611}" srcOrd="1" destOrd="0" presId="urn:microsoft.com/office/officeart/2005/8/layout/hList1"/>
    <dgm:cxn modelId="{E85CC2DA-91E9-4BDF-A339-AAFC2919B04E}" type="presParOf" srcId="{FAFD4EAA-65BA-4D0D-9155-A1A40D1B3670}" destId="{E68D52D6-658E-4ED3-B6DD-372B2A34C8DD}" srcOrd="1" destOrd="0" presId="urn:microsoft.com/office/officeart/2005/8/layout/hList1"/>
    <dgm:cxn modelId="{4484E7EF-51F4-4983-AA2D-E489D0092472}" type="presParOf" srcId="{FAFD4EAA-65BA-4D0D-9155-A1A40D1B3670}" destId="{338D33C2-7B1F-4F1F-92CA-B0862F0DDE39}" srcOrd="2" destOrd="0" presId="urn:microsoft.com/office/officeart/2005/8/layout/hList1"/>
    <dgm:cxn modelId="{88617BD2-5E2A-4C03-85CB-4304168AA63C}" type="presParOf" srcId="{338D33C2-7B1F-4F1F-92CA-B0862F0DDE39}" destId="{CA96A090-EEB9-481A-B73D-04F5CEAB7446}" srcOrd="0" destOrd="0" presId="urn:microsoft.com/office/officeart/2005/8/layout/hList1"/>
    <dgm:cxn modelId="{551AF1E0-5F79-4B04-9CC0-09374714B594}" type="presParOf" srcId="{338D33C2-7B1F-4F1F-92CA-B0862F0DDE39}" destId="{8D16220F-9BE1-4CF8-8161-42CD342A8A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BA7542-006D-404D-9FC8-74E1102783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A9FDA5-6451-436E-8BAD-C0D6E3E085FC}">
      <dgm:prSet/>
      <dgm:spPr/>
      <dgm:t>
        <a:bodyPr/>
        <a:lstStyle/>
        <a:p>
          <a:r>
            <a:rPr lang="en-US" b="1"/>
            <a:t>Details</a:t>
          </a:r>
          <a:endParaRPr lang="en-US"/>
        </a:p>
      </dgm:t>
    </dgm:pt>
    <dgm:pt modelId="{7EC2F755-8EB5-4165-916B-80884A7E378A}" type="parTrans" cxnId="{CC6C3643-3524-4F3B-90D3-A97626A38CFC}">
      <dgm:prSet/>
      <dgm:spPr/>
      <dgm:t>
        <a:bodyPr/>
        <a:lstStyle/>
        <a:p>
          <a:endParaRPr lang="en-US"/>
        </a:p>
      </dgm:t>
    </dgm:pt>
    <dgm:pt modelId="{E811161F-C340-444D-95E8-E25741883E1E}" type="sibTrans" cxnId="{CC6C3643-3524-4F3B-90D3-A97626A38CFC}">
      <dgm:prSet/>
      <dgm:spPr/>
      <dgm:t>
        <a:bodyPr/>
        <a:lstStyle/>
        <a:p>
          <a:endParaRPr lang="en-US"/>
        </a:p>
      </dgm:t>
    </dgm:pt>
    <dgm:pt modelId="{0BDE39F6-F79E-425C-814A-0D6BCDB0F0F3}">
      <dgm:prSet/>
      <dgm:spPr/>
      <dgm:t>
        <a:bodyPr/>
        <a:lstStyle/>
        <a:p>
          <a:r>
            <a:rPr lang="en-US" b="1"/>
            <a:t>Classes</a:t>
          </a:r>
          <a:r>
            <a:rPr lang="en-US"/>
            <a:t>: 26 (A–Z).</a:t>
          </a:r>
        </a:p>
      </dgm:t>
    </dgm:pt>
    <dgm:pt modelId="{C3BEEF13-06E7-4582-BB2A-4885CBAD259F}" type="parTrans" cxnId="{A35EDC3C-3F27-492C-9C2B-AAD6866ED5D4}">
      <dgm:prSet/>
      <dgm:spPr/>
      <dgm:t>
        <a:bodyPr/>
        <a:lstStyle/>
        <a:p>
          <a:endParaRPr lang="en-US"/>
        </a:p>
      </dgm:t>
    </dgm:pt>
    <dgm:pt modelId="{2C44B85C-F565-468C-80F1-7033E4BF39AF}" type="sibTrans" cxnId="{A35EDC3C-3F27-492C-9C2B-AAD6866ED5D4}">
      <dgm:prSet/>
      <dgm:spPr/>
      <dgm:t>
        <a:bodyPr/>
        <a:lstStyle/>
        <a:p>
          <a:endParaRPr lang="en-US"/>
        </a:p>
      </dgm:t>
    </dgm:pt>
    <dgm:pt modelId="{E8D83F4D-65A9-441F-9694-A62A9AEF6AEC}">
      <dgm:prSet/>
      <dgm:spPr/>
      <dgm:t>
        <a:bodyPr/>
        <a:lstStyle/>
        <a:p>
          <a:r>
            <a:rPr lang="en-US" b="1"/>
            <a:t>Images</a:t>
          </a:r>
          <a:r>
            <a:rPr lang="en-US"/>
            <a:t>: RGB, resized to 200x200 pixels.</a:t>
          </a:r>
        </a:p>
      </dgm:t>
    </dgm:pt>
    <dgm:pt modelId="{EA4EDAC2-3F27-48E7-88AE-8012A92A5355}" type="parTrans" cxnId="{F32B36D5-4D55-4856-8230-1FEAEF490C9D}">
      <dgm:prSet/>
      <dgm:spPr/>
      <dgm:t>
        <a:bodyPr/>
        <a:lstStyle/>
        <a:p>
          <a:endParaRPr lang="en-US"/>
        </a:p>
      </dgm:t>
    </dgm:pt>
    <dgm:pt modelId="{2D343A3B-ED02-4661-8D0B-A31331A412AE}" type="sibTrans" cxnId="{F32B36D5-4D55-4856-8230-1FEAEF490C9D}">
      <dgm:prSet/>
      <dgm:spPr/>
      <dgm:t>
        <a:bodyPr/>
        <a:lstStyle/>
        <a:p>
          <a:endParaRPr lang="en-US"/>
        </a:p>
      </dgm:t>
    </dgm:pt>
    <dgm:pt modelId="{DD9BD35B-BD44-49E2-9903-5A4468436108}">
      <dgm:prSet/>
      <dgm:spPr/>
      <dgm:t>
        <a:bodyPr/>
        <a:lstStyle/>
        <a:p>
          <a:r>
            <a:rPr lang="en-US" b="1"/>
            <a:t>Preprocessing</a:t>
          </a:r>
          <a:r>
            <a:rPr lang="en-US"/>
            <a:t>: Resizing, normalization, data augmentation (rotation, flipping, zooming)</a:t>
          </a:r>
        </a:p>
      </dgm:t>
    </dgm:pt>
    <dgm:pt modelId="{0FA0ABB7-8781-4504-890C-9AD15ED0441F}" type="parTrans" cxnId="{72F92FBE-524C-4220-8396-EDFFB1CD94ED}">
      <dgm:prSet/>
      <dgm:spPr/>
      <dgm:t>
        <a:bodyPr/>
        <a:lstStyle/>
        <a:p>
          <a:endParaRPr lang="en-US"/>
        </a:p>
      </dgm:t>
    </dgm:pt>
    <dgm:pt modelId="{70E34103-B7B1-4037-8B6F-48DE0798C56C}" type="sibTrans" cxnId="{72F92FBE-524C-4220-8396-EDFFB1CD94ED}">
      <dgm:prSet/>
      <dgm:spPr/>
      <dgm:t>
        <a:bodyPr/>
        <a:lstStyle/>
        <a:p>
          <a:endParaRPr lang="en-US"/>
        </a:p>
      </dgm:t>
    </dgm:pt>
    <dgm:pt modelId="{9F69CFA7-C773-4E78-9DE6-7400636855AA}">
      <dgm:prSet/>
      <dgm:spPr/>
      <dgm:t>
        <a:bodyPr/>
        <a:lstStyle/>
        <a:p>
          <a:r>
            <a:rPr lang="en-US" b="1"/>
            <a:t>Limitations</a:t>
          </a:r>
          <a:endParaRPr lang="en-US"/>
        </a:p>
      </dgm:t>
    </dgm:pt>
    <dgm:pt modelId="{E45A1163-725B-470E-8CFE-8BE677E79A82}" type="parTrans" cxnId="{5CD6B9F7-BC96-4CC8-BA44-26AD924A4682}">
      <dgm:prSet/>
      <dgm:spPr/>
      <dgm:t>
        <a:bodyPr/>
        <a:lstStyle/>
        <a:p>
          <a:endParaRPr lang="en-US"/>
        </a:p>
      </dgm:t>
    </dgm:pt>
    <dgm:pt modelId="{010B7A0F-42E4-41AA-954E-25AF05E4B14F}" type="sibTrans" cxnId="{5CD6B9F7-BC96-4CC8-BA44-26AD924A4682}">
      <dgm:prSet/>
      <dgm:spPr/>
      <dgm:t>
        <a:bodyPr/>
        <a:lstStyle/>
        <a:p>
          <a:endParaRPr lang="en-US"/>
        </a:p>
      </dgm:t>
    </dgm:pt>
    <dgm:pt modelId="{0875670D-E85E-47DF-80CF-C7F8C2909A3A}">
      <dgm:prSet/>
      <dgm:spPr/>
      <dgm:t>
        <a:bodyPr/>
        <a:lstStyle/>
        <a:p>
          <a:r>
            <a:rPr lang="en-US" b="1"/>
            <a:t>Overlapping Gestures</a:t>
          </a:r>
          <a:r>
            <a:rPr lang="en-US"/>
            <a:t>: Similar letters (e.g., "M" vs. "S") cause misclassification.</a:t>
          </a:r>
        </a:p>
      </dgm:t>
    </dgm:pt>
    <dgm:pt modelId="{3E64E884-7FD9-4925-BBB1-E54A2F79E902}" type="parTrans" cxnId="{A6ADD188-DF9B-4236-9FB2-25DA6F23E572}">
      <dgm:prSet/>
      <dgm:spPr/>
      <dgm:t>
        <a:bodyPr/>
        <a:lstStyle/>
        <a:p>
          <a:endParaRPr lang="en-US"/>
        </a:p>
      </dgm:t>
    </dgm:pt>
    <dgm:pt modelId="{153900F0-650A-452B-82C1-DB933995B0EF}" type="sibTrans" cxnId="{A6ADD188-DF9B-4236-9FB2-25DA6F23E572}">
      <dgm:prSet/>
      <dgm:spPr/>
      <dgm:t>
        <a:bodyPr/>
        <a:lstStyle/>
        <a:p>
          <a:endParaRPr lang="en-US"/>
        </a:p>
      </dgm:t>
    </dgm:pt>
    <dgm:pt modelId="{7EA2CB13-5B0E-47DB-82D5-1C876304E00A}">
      <dgm:prSet/>
      <dgm:spPr/>
      <dgm:t>
        <a:bodyPr/>
        <a:lstStyle/>
        <a:p>
          <a:r>
            <a:rPr lang="en-US" b="1"/>
            <a:t>Static Dataset</a:t>
          </a:r>
          <a:r>
            <a:rPr lang="en-US"/>
            <a:t>: Cannot represent motion-based gestures like "J" or "Z."</a:t>
          </a:r>
        </a:p>
      </dgm:t>
    </dgm:pt>
    <dgm:pt modelId="{53CCD4E3-B6D4-44B9-A0F3-45029743715D}" type="parTrans" cxnId="{0B8C33E8-47F9-4B44-B5EF-63C9C5511D06}">
      <dgm:prSet/>
      <dgm:spPr/>
      <dgm:t>
        <a:bodyPr/>
        <a:lstStyle/>
        <a:p>
          <a:endParaRPr lang="en-US"/>
        </a:p>
      </dgm:t>
    </dgm:pt>
    <dgm:pt modelId="{BEF44F0E-278C-4BD1-8C70-1E5D7F4BEBEA}" type="sibTrans" cxnId="{0B8C33E8-47F9-4B44-B5EF-63C9C5511D06}">
      <dgm:prSet/>
      <dgm:spPr/>
      <dgm:t>
        <a:bodyPr/>
        <a:lstStyle/>
        <a:p>
          <a:endParaRPr lang="en-US"/>
        </a:p>
      </dgm:t>
    </dgm:pt>
    <dgm:pt modelId="{94D95107-48D9-495B-B258-194EEF20EE1C}" type="pres">
      <dgm:prSet presAssocID="{BABA7542-006D-404D-9FC8-74E1102783CE}" presName="Name0" presStyleCnt="0">
        <dgm:presLayoutVars>
          <dgm:dir/>
          <dgm:animLvl val="lvl"/>
          <dgm:resizeHandles val="exact"/>
        </dgm:presLayoutVars>
      </dgm:prSet>
      <dgm:spPr/>
    </dgm:pt>
    <dgm:pt modelId="{57B13EA9-9220-49F3-BCCD-68BE525F254C}" type="pres">
      <dgm:prSet presAssocID="{54A9FDA5-6451-436E-8BAD-C0D6E3E085FC}" presName="linNode" presStyleCnt="0"/>
      <dgm:spPr/>
    </dgm:pt>
    <dgm:pt modelId="{1FAAA808-A800-4FA2-ABC7-651621C77946}" type="pres">
      <dgm:prSet presAssocID="{54A9FDA5-6451-436E-8BAD-C0D6E3E085F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C11EB08-A106-49F2-B5EC-CBD51663A20B}" type="pres">
      <dgm:prSet presAssocID="{54A9FDA5-6451-436E-8BAD-C0D6E3E085FC}" presName="descendantText" presStyleLbl="alignAccFollowNode1" presStyleIdx="0" presStyleCnt="2">
        <dgm:presLayoutVars>
          <dgm:bulletEnabled val="1"/>
        </dgm:presLayoutVars>
      </dgm:prSet>
      <dgm:spPr/>
    </dgm:pt>
    <dgm:pt modelId="{F90B4B65-A2AF-4238-BE35-52774405D17C}" type="pres">
      <dgm:prSet presAssocID="{E811161F-C340-444D-95E8-E25741883E1E}" presName="sp" presStyleCnt="0"/>
      <dgm:spPr/>
    </dgm:pt>
    <dgm:pt modelId="{65263833-23D4-4F02-B372-FDEAD439211F}" type="pres">
      <dgm:prSet presAssocID="{9F69CFA7-C773-4E78-9DE6-7400636855AA}" presName="linNode" presStyleCnt="0"/>
      <dgm:spPr/>
    </dgm:pt>
    <dgm:pt modelId="{21ABF395-8406-4CBF-B9F9-37714D176700}" type="pres">
      <dgm:prSet presAssocID="{9F69CFA7-C773-4E78-9DE6-7400636855A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B5F7352-FFC7-4E50-A32C-DC6FB1265530}" type="pres">
      <dgm:prSet presAssocID="{9F69CFA7-C773-4E78-9DE6-7400636855A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8478C02-492D-47D4-81C4-E34C9AC69F03}" type="presOf" srcId="{7EA2CB13-5B0E-47DB-82D5-1C876304E00A}" destId="{4B5F7352-FFC7-4E50-A32C-DC6FB1265530}" srcOrd="0" destOrd="1" presId="urn:microsoft.com/office/officeart/2005/8/layout/vList5"/>
    <dgm:cxn modelId="{44D4570E-32C7-4A72-B308-429851B6759D}" type="presOf" srcId="{E8D83F4D-65A9-441F-9694-A62A9AEF6AEC}" destId="{2C11EB08-A106-49F2-B5EC-CBD51663A20B}" srcOrd="0" destOrd="1" presId="urn:microsoft.com/office/officeart/2005/8/layout/vList5"/>
    <dgm:cxn modelId="{A35EDC3C-3F27-492C-9C2B-AAD6866ED5D4}" srcId="{54A9FDA5-6451-436E-8BAD-C0D6E3E085FC}" destId="{0BDE39F6-F79E-425C-814A-0D6BCDB0F0F3}" srcOrd="0" destOrd="0" parTransId="{C3BEEF13-06E7-4582-BB2A-4885CBAD259F}" sibTransId="{2C44B85C-F565-468C-80F1-7033E4BF39AF}"/>
    <dgm:cxn modelId="{D0871C40-7D9A-4421-BFC9-9E88617F3254}" type="presOf" srcId="{54A9FDA5-6451-436E-8BAD-C0D6E3E085FC}" destId="{1FAAA808-A800-4FA2-ABC7-651621C77946}" srcOrd="0" destOrd="0" presId="urn:microsoft.com/office/officeart/2005/8/layout/vList5"/>
    <dgm:cxn modelId="{CC6C3643-3524-4F3B-90D3-A97626A38CFC}" srcId="{BABA7542-006D-404D-9FC8-74E1102783CE}" destId="{54A9FDA5-6451-436E-8BAD-C0D6E3E085FC}" srcOrd="0" destOrd="0" parTransId="{7EC2F755-8EB5-4165-916B-80884A7E378A}" sibTransId="{E811161F-C340-444D-95E8-E25741883E1E}"/>
    <dgm:cxn modelId="{8F7A1F47-0301-4B6B-84C2-8C921BEF68CF}" type="presOf" srcId="{DD9BD35B-BD44-49E2-9903-5A4468436108}" destId="{2C11EB08-A106-49F2-B5EC-CBD51663A20B}" srcOrd="0" destOrd="2" presId="urn:microsoft.com/office/officeart/2005/8/layout/vList5"/>
    <dgm:cxn modelId="{A6ADD188-DF9B-4236-9FB2-25DA6F23E572}" srcId="{9F69CFA7-C773-4E78-9DE6-7400636855AA}" destId="{0875670D-E85E-47DF-80CF-C7F8C2909A3A}" srcOrd="0" destOrd="0" parTransId="{3E64E884-7FD9-4925-BBB1-E54A2F79E902}" sibTransId="{153900F0-650A-452B-82C1-DB933995B0EF}"/>
    <dgm:cxn modelId="{0FC8469D-C3F0-4337-B380-2B4CAD2A3C87}" type="presOf" srcId="{BABA7542-006D-404D-9FC8-74E1102783CE}" destId="{94D95107-48D9-495B-B258-194EEF20EE1C}" srcOrd="0" destOrd="0" presId="urn:microsoft.com/office/officeart/2005/8/layout/vList5"/>
    <dgm:cxn modelId="{7AE342B3-4639-49AC-86B9-41BBF0B7B134}" type="presOf" srcId="{0875670D-E85E-47DF-80CF-C7F8C2909A3A}" destId="{4B5F7352-FFC7-4E50-A32C-DC6FB1265530}" srcOrd="0" destOrd="0" presId="urn:microsoft.com/office/officeart/2005/8/layout/vList5"/>
    <dgm:cxn modelId="{72F92FBE-524C-4220-8396-EDFFB1CD94ED}" srcId="{54A9FDA5-6451-436E-8BAD-C0D6E3E085FC}" destId="{DD9BD35B-BD44-49E2-9903-5A4468436108}" srcOrd="2" destOrd="0" parTransId="{0FA0ABB7-8781-4504-890C-9AD15ED0441F}" sibTransId="{70E34103-B7B1-4037-8B6F-48DE0798C56C}"/>
    <dgm:cxn modelId="{F32B36D5-4D55-4856-8230-1FEAEF490C9D}" srcId="{54A9FDA5-6451-436E-8BAD-C0D6E3E085FC}" destId="{E8D83F4D-65A9-441F-9694-A62A9AEF6AEC}" srcOrd="1" destOrd="0" parTransId="{EA4EDAC2-3F27-48E7-88AE-8012A92A5355}" sibTransId="{2D343A3B-ED02-4661-8D0B-A31331A412AE}"/>
    <dgm:cxn modelId="{0B8C33E8-47F9-4B44-B5EF-63C9C5511D06}" srcId="{9F69CFA7-C773-4E78-9DE6-7400636855AA}" destId="{7EA2CB13-5B0E-47DB-82D5-1C876304E00A}" srcOrd="1" destOrd="0" parTransId="{53CCD4E3-B6D4-44B9-A0F3-45029743715D}" sibTransId="{BEF44F0E-278C-4BD1-8C70-1E5D7F4BEBEA}"/>
    <dgm:cxn modelId="{1F0833F6-1722-403B-B0A8-56358095B8FB}" type="presOf" srcId="{9F69CFA7-C773-4E78-9DE6-7400636855AA}" destId="{21ABF395-8406-4CBF-B9F9-37714D176700}" srcOrd="0" destOrd="0" presId="urn:microsoft.com/office/officeart/2005/8/layout/vList5"/>
    <dgm:cxn modelId="{5CD6B9F7-BC96-4CC8-BA44-26AD924A4682}" srcId="{BABA7542-006D-404D-9FC8-74E1102783CE}" destId="{9F69CFA7-C773-4E78-9DE6-7400636855AA}" srcOrd="1" destOrd="0" parTransId="{E45A1163-725B-470E-8CFE-8BE677E79A82}" sibTransId="{010B7A0F-42E4-41AA-954E-25AF05E4B14F}"/>
    <dgm:cxn modelId="{51E4BBFD-300D-4D25-B3ED-A4284F27916C}" type="presOf" srcId="{0BDE39F6-F79E-425C-814A-0D6BCDB0F0F3}" destId="{2C11EB08-A106-49F2-B5EC-CBD51663A20B}" srcOrd="0" destOrd="0" presId="urn:microsoft.com/office/officeart/2005/8/layout/vList5"/>
    <dgm:cxn modelId="{FA0B32A2-48ED-47CD-AA1B-B1969255C5BF}" type="presParOf" srcId="{94D95107-48D9-495B-B258-194EEF20EE1C}" destId="{57B13EA9-9220-49F3-BCCD-68BE525F254C}" srcOrd="0" destOrd="0" presId="urn:microsoft.com/office/officeart/2005/8/layout/vList5"/>
    <dgm:cxn modelId="{4816AEBA-5473-4FF4-853C-822FC17AD143}" type="presParOf" srcId="{57B13EA9-9220-49F3-BCCD-68BE525F254C}" destId="{1FAAA808-A800-4FA2-ABC7-651621C77946}" srcOrd="0" destOrd="0" presId="urn:microsoft.com/office/officeart/2005/8/layout/vList5"/>
    <dgm:cxn modelId="{A2830289-D2FF-4D84-A9C1-F9C06EB40FB2}" type="presParOf" srcId="{57B13EA9-9220-49F3-BCCD-68BE525F254C}" destId="{2C11EB08-A106-49F2-B5EC-CBD51663A20B}" srcOrd="1" destOrd="0" presId="urn:microsoft.com/office/officeart/2005/8/layout/vList5"/>
    <dgm:cxn modelId="{F90AAAAE-E05D-4489-9361-DA2DC506E566}" type="presParOf" srcId="{94D95107-48D9-495B-B258-194EEF20EE1C}" destId="{F90B4B65-A2AF-4238-BE35-52774405D17C}" srcOrd="1" destOrd="0" presId="urn:microsoft.com/office/officeart/2005/8/layout/vList5"/>
    <dgm:cxn modelId="{BEC2E32D-BAC6-4B94-BA8A-5CC28366465F}" type="presParOf" srcId="{94D95107-48D9-495B-B258-194EEF20EE1C}" destId="{65263833-23D4-4F02-B372-FDEAD439211F}" srcOrd="2" destOrd="0" presId="urn:microsoft.com/office/officeart/2005/8/layout/vList5"/>
    <dgm:cxn modelId="{F5A925A7-BEB3-4088-9AC5-AF56B2D8AFD5}" type="presParOf" srcId="{65263833-23D4-4F02-B372-FDEAD439211F}" destId="{21ABF395-8406-4CBF-B9F9-37714D176700}" srcOrd="0" destOrd="0" presId="urn:microsoft.com/office/officeart/2005/8/layout/vList5"/>
    <dgm:cxn modelId="{E57535FD-18F0-402C-B38B-239F275CD149}" type="presParOf" srcId="{65263833-23D4-4F02-B372-FDEAD439211F}" destId="{4B5F7352-FFC7-4E50-A32C-DC6FB12655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51D433-C47B-43C9-9189-D93EB2913B4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10D7C7-59D9-474F-9C9F-F8404194BA32}">
      <dgm:prSet/>
      <dgm:spPr/>
      <dgm:t>
        <a:bodyPr/>
        <a:lstStyle/>
        <a:p>
          <a:r>
            <a:rPr lang="en-US" b="1" dirty="0"/>
            <a:t>Data Split</a:t>
          </a:r>
          <a:endParaRPr lang="en-US" dirty="0"/>
        </a:p>
      </dgm:t>
    </dgm:pt>
    <dgm:pt modelId="{59581C7E-48C9-4A0A-B560-F540EFE67283}" type="parTrans" cxnId="{E5FC22B6-3CF7-4176-8AA1-58270E8EE22F}">
      <dgm:prSet/>
      <dgm:spPr/>
      <dgm:t>
        <a:bodyPr/>
        <a:lstStyle/>
        <a:p>
          <a:endParaRPr lang="en-US"/>
        </a:p>
      </dgm:t>
    </dgm:pt>
    <dgm:pt modelId="{8B802CCE-6F44-46F7-B992-A3FB62A3AA09}" type="sibTrans" cxnId="{E5FC22B6-3CF7-4176-8AA1-58270E8EE22F}">
      <dgm:prSet/>
      <dgm:spPr/>
      <dgm:t>
        <a:bodyPr/>
        <a:lstStyle/>
        <a:p>
          <a:endParaRPr lang="en-US"/>
        </a:p>
      </dgm:t>
    </dgm:pt>
    <dgm:pt modelId="{D920E974-0EAC-4512-9FD8-CFE81CD5A1B8}">
      <dgm:prSet custT="1"/>
      <dgm:spPr/>
      <dgm:t>
        <a:bodyPr/>
        <a:lstStyle/>
        <a:p>
          <a:r>
            <a:rPr lang="en-US" sz="2000" b="1" dirty="0"/>
            <a:t>80% Training</a:t>
          </a:r>
          <a:r>
            <a:rPr lang="en-US" sz="2000" dirty="0"/>
            <a:t>, </a:t>
          </a:r>
          <a:r>
            <a:rPr lang="en-US" sz="2000" b="1" dirty="0"/>
            <a:t>20% Validation</a:t>
          </a:r>
          <a:r>
            <a:rPr lang="en-US" sz="2000" dirty="0"/>
            <a:t>.</a:t>
          </a:r>
        </a:p>
      </dgm:t>
    </dgm:pt>
    <dgm:pt modelId="{54DF3C8E-F9EB-49F5-80F0-8DDE43782CFB}" type="parTrans" cxnId="{C2337FCF-A4E6-4B74-899C-2889118E61D7}">
      <dgm:prSet/>
      <dgm:spPr/>
      <dgm:t>
        <a:bodyPr/>
        <a:lstStyle/>
        <a:p>
          <a:endParaRPr lang="en-US"/>
        </a:p>
      </dgm:t>
    </dgm:pt>
    <dgm:pt modelId="{B5654C5E-F895-4B3B-AD77-317CABD9DE9B}" type="sibTrans" cxnId="{C2337FCF-A4E6-4B74-899C-2889118E61D7}">
      <dgm:prSet/>
      <dgm:spPr/>
      <dgm:t>
        <a:bodyPr/>
        <a:lstStyle/>
        <a:p>
          <a:endParaRPr lang="en-US"/>
        </a:p>
      </dgm:t>
    </dgm:pt>
    <dgm:pt modelId="{B208B388-355D-4255-BA63-7E10C8562D83}">
      <dgm:prSet/>
      <dgm:spPr/>
      <dgm:t>
        <a:bodyPr/>
        <a:lstStyle/>
        <a:p>
          <a:r>
            <a:rPr lang="en-US" b="1"/>
            <a:t>Hyperparameters</a:t>
          </a:r>
          <a:endParaRPr lang="en-US"/>
        </a:p>
      </dgm:t>
    </dgm:pt>
    <dgm:pt modelId="{082B490B-892F-4725-98A4-18012F8ED502}" type="parTrans" cxnId="{DB94336B-7596-43B8-96C1-FF06BAD4C688}">
      <dgm:prSet/>
      <dgm:spPr/>
      <dgm:t>
        <a:bodyPr/>
        <a:lstStyle/>
        <a:p>
          <a:endParaRPr lang="en-US"/>
        </a:p>
      </dgm:t>
    </dgm:pt>
    <dgm:pt modelId="{FEF44EAA-BEF8-4D08-811F-26A810BA167A}" type="sibTrans" cxnId="{DB94336B-7596-43B8-96C1-FF06BAD4C688}">
      <dgm:prSet/>
      <dgm:spPr/>
      <dgm:t>
        <a:bodyPr/>
        <a:lstStyle/>
        <a:p>
          <a:endParaRPr lang="en-US"/>
        </a:p>
      </dgm:t>
    </dgm:pt>
    <dgm:pt modelId="{97B865D5-943A-4B4D-BD3A-59EFE1E88A6F}">
      <dgm:prSet custT="1"/>
      <dgm:spPr/>
      <dgm:t>
        <a:bodyPr/>
        <a:lstStyle/>
        <a:p>
          <a:r>
            <a:rPr lang="en-US" sz="1800" b="1" dirty="0"/>
            <a:t>Learning Rate</a:t>
          </a:r>
          <a:r>
            <a:rPr lang="en-US" sz="1800" dirty="0"/>
            <a:t>: 0.001.</a:t>
          </a:r>
        </a:p>
      </dgm:t>
    </dgm:pt>
    <dgm:pt modelId="{B1CEA0F3-35F0-4C3A-82F4-74F340581E31}" type="parTrans" cxnId="{A6C0601C-6A0D-458D-AA0A-15D7656771ED}">
      <dgm:prSet/>
      <dgm:spPr/>
      <dgm:t>
        <a:bodyPr/>
        <a:lstStyle/>
        <a:p>
          <a:endParaRPr lang="en-US"/>
        </a:p>
      </dgm:t>
    </dgm:pt>
    <dgm:pt modelId="{D97ED8B7-E1B5-46B7-B4AE-8F759CBF7AE9}" type="sibTrans" cxnId="{A6C0601C-6A0D-458D-AA0A-15D7656771ED}">
      <dgm:prSet/>
      <dgm:spPr/>
      <dgm:t>
        <a:bodyPr/>
        <a:lstStyle/>
        <a:p>
          <a:endParaRPr lang="en-US"/>
        </a:p>
      </dgm:t>
    </dgm:pt>
    <dgm:pt modelId="{25E49B34-93B9-4F71-95B2-EE20BFB6D677}">
      <dgm:prSet custT="1"/>
      <dgm:spPr/>
      <dgm:t>
        <a:bodyPr/>
        <a:lstStyle/>
        <a:p>
          <a:r>
            <a:rPr lang="en-US" sz="1800" b="1" dirty="0"/>
            <a:t>Batch Size</a:t>
          </a:r>
          <a:r>
            <a:rPr lang="en-US" sz="1800" dirty="0"/>
            <a:t>: 32.</a:t>
          </a:r>
        </a:p>
      </dgm:t>
    </dgm:pt>
    <dgm:pt modelId="{C5D1AD0A-4393-415C-AB4F-A58E2505E627}" type="parTrans" cxnId="{ECD7CBD4-4518-4D99-BC8B-6DAF361819FB}">
      <dgm:prSet/>
      <dgm:spPr/>
      <dgm:t>
        <a:bodyPr/>
        <a:lstStyle/>
        <a:p>
          <a:endParaRPr lang="en-US"/>
        </a:p>
      </dgm:t>
    </dgm:pt>
    <dgm:pt modelId="{46A592D0-DD02-41EF-AC98-4CE2AC421001}" type="sibTrans" cxnId="{ECD7CBD4-4518-4D99-BC8B-6DAF361819FB}">
      <dgm:prSet/>
      <dgm:spPr/>
      <dgm:t>
        <a:bodyPr/>
        <a:lstStyle/>
        <a:p>
          <a:endParaRPr lang="en-US"/>
        </a:p>
      </dgm:t>
    </dgm:pt>
    <dgm:pt modelId="{0D0C6A2B-0B09-4C88-8F0C-C27A8C08AD87}">
      <dgm:prSet custT="1"/>
      <dgm:spPr/>
      <dgm:t>
        <a:bodyPr/>
        <a:lstStyle/>
        <a:p>
          <a:r>
            <a:rPr lang="en-US" sz="1800" b="1" dirty="0"/>
            <a:t>Epochs</a:t>
          </a:r>
          <a:r>
            <a:rPr lang="en-US" sz="1800" dirty="0"/>
            <a:t>: 25.</a:t>
          </a:r>
        </a:p>
      </dgm:t>
    </dgm:pt>
    <dgm:pt modelId="{F46C3C3E-6681-4D9D-9F44-261FB3EAF991}" type="parTrans" cxnId="{BEF84F49-440B-4D71-BEC0-71800DAEA2A2}">
      <dgm:prSet/>
      <dgm:spPr/>
      <dgm:t>
        <a:bodyPr/>
        <a:lstStyle/>
        <a:p>
          <a:endParaRPr lang="en-US"/>
        </a:p>
      </dgm:t>
    </dgm:pt>
    <dgm:pt modelId="{D8CA3144-B704-4F42-A5C3-613AE9EB4D0F}" type="sibTrans" cxnId="{BEF84F49-440B-4D71-BEC0-71800DAEA2A2}">
      <dgm:prSet/>
      <dgm:spPr/>
      <dgm:t>
        <a:bodyPr/>
        <a:lstStyle/>
        <a:p>
          <a:endParaRPr lang="en-US"/>
        </a:p>
      </dgm:t>
    </dgm:pt>
    <dgm:pt modelId="{B1FB0E94-BC3A-43FD-9EA1-5787C3311614}">
      <dgm:prSet/>
      <dgm:spPr/>
      <dgm:t>
        <a:bodyPr/>
        <a:lstStyle/>
        <a:p>
          <a:r>
            <a:rPr lang="en-US" b="1"/>
            <a:t>Loss Function and Optimizer</a:t>
          </a:r>
          <a:endParaRPr lang="en-US"/>
        </a:p>
      </dgm:t>
    </dgm:pt>
    <dgm:pt modelId="{56320182-3FBE-40B8-A4BE-B57CA855EE66}" type="parTrans" cxnId="{37E67686-CCFB-4D4F-A275-18C353264F03}">
      <dgm:prSet/>
      <dgm:spPr/>
      <dgm:t>
        <a:bodyPr/>
        <a:lstStyle/>
        <a:p>
          <a:endParaRPr lang="en-US"/>
        </a:p>
      </dgm:t>
    </dgm:pt>
    <dgm:pt modelId="{28EFEBBC-687B-4DFF-9FD9-555F86076EE7}" type="sibTrans" cxnId="{37E67686-CCFB-4D4F-A275-18C353264F03}">
      <dgm:prSet/>
      <dgm:spPr/>
      <dgm:t>
        <a:bodyPr/>
        <a:lstStyle/>
        <a:p>
          <a:endParaRPr lang="en-US"/>
        </a:p>
      </dgm:t>
    </dgm:pt>
    <dgm:pt modelId="{A491EB3E-3457-4AE5-B4B9-464719BE3963}">
      <dgm:prSet custT="1"/>
      <dgm:spPr/>
      <dgm:t>
        <a:bodyPr/>
        <a:lstStyle/>
        <a:p>
          <a:r>
            <a:rPr lang="en-US" sz="1800" b="1" dirty="0"/>
            <a:t>Loss Function</a:t>
          </a:r>
          <a:r>
            <a:rPr lang="en-US" sz="1800" dirty="0"/>
            <a:t>: Categorical Cross-Entropy.</a:t>
          </a:r>
        </a:p>
      </dgm:t>
    </dgm:pt>
    <dgm:pt modelId="{3AB4A817-CAC5-45EF-9461-21A3D8153CBC}" type="parTrans" cxnId="{695DC4CA-33C1-45F6-A2E2-0AA673D89E36}">
      <dgm:prSet/>
      <dgm:spPr/>
      <dgm:t>
        <a:bodyPr/>
        <a:lstStyle/>
        <a:p>
          <a:endParaRPr lang="en-US"/>
        </a:p>
      </dgm:t>
    </dgm:pt>
    <dgm:pt modelId="{10DF255E-8B76-41CB-B4BA-035BF5A5DA7B}" type="sibTrans" cxnId="{695DC4CA-33C1-45F6-A2E2-0AA673D89E36}">
      <dgm:prSet/>
      <dgm:spPr/>
      <dgm:t>
        <a:bodyPr/>
        <a:lstStyle/>
        <a:p>
          <a:endParaRPr lang="en-US"/>
        </a:p>
      </dgm:t>
    </dgm:pt>
    <dgm:pt modelId="{3F0C4BC6-02FC-45FE-9E66-F119267B9AF7}">
      <dgm:prSet custT="1"/>
      <dgm:spPr/>
      <dgm:t>
        <a:bodyPr/>
        <a:lstStyle/>
        <a:p>
          <a:r>
            <a:rPr lang="en-US" sz="1800" b="1" dirty="0"/>
            <a:t>Optimizer</a:t>
          </a:r>
          <a:r>
            <a:rPr lang="en-US" sz="1800" dirty="0"/>
            <a:t>: Adam (adaptive learning for faster convergence</a:t>
          </a:r>
          <a:r>
            <a:rPr lang="en-US" sz="1600" dirty="0"/>
            <a:t>).</a:t>
          </a:r>
        </a:p>
      </dgm:t>
    </dgm:pt>
    <dgm:pt modelId="{30298A6F-8391-4197-B85A-5275466CDD57}" type="parTrans" cxnId="{DFF48B9A-6C47-4416-BACF-E4C50A372EBE}">
      <dgm:prSet/>
      <dgm:spPr/>
      <dgm:t>
        <a:bodyPr/>
        <a:lstStyle/>
        <a:p>
          <a:endParaRPr lang="en-US"/>
        </a:p>
      </dgm:t>
    </dgm:pt>
    <dgm:pt modelId="{5F347B1A-BF4B-4AA5-ACD5-513265C62651}" type="sibTrans" cxnId="{DFF48B9A-6C47-4416-BACF-E4C50A372EBE}">
      <dgm:prSet/>
      <dgm:spPr/>
      <dgm:t>
        <a:bodyPr/>
        <a:lstStyle/>
        <a:p>
          <a:endParaRPr lang="en-US"/>
        </a:p>
      </dgm:t>
    </dgm:pt>
    <dgm:pt modelId="{A72B2228-F13E-48B5-94ED-44AD2757A291}">
      <dgm:prSet/>
      <dgm:spPr/>
      <dgm:t>
        <a:bodyPr/>
        <a:lstStyle/>
        <a:p>
          <a:r>
            <a:rPr lang="en-US" b="1"/>
            <a:t>Key Steps</a:t>
          </a:r>
          <a:endParaRPr lang="en-US"/>
        </a:p>
      </dgm:t>
    </dgm:pt>
    <dgm:pt modelId="{C4966383-B0D3-4127-9739-251BD820FF71}" type="parTrans" cxnId="{7648FFBF-E535-436B-83F5-979DE076A0CF}">
      <dgm:prSet/>
      <dgm:spPr/>
      <dgm:t>
        <a:bodyPr/>
        <a:lstStyle/>
        <a:p>
          <a:endParaRPr lang="en-US"/>
        </a:p>
      </dgm:t>
    </dgm:pt>
    <dgm:pt modelId="{235406DE-B69E-45D3-BDEA-6B52DB8B9F04}" type="sibTrans" cxnId="{7648FFBF-E535-436B-83F5-979DE076A0CF}">
      <dgm:prSet/>
      <dgm:spPr/>
      <dgm:t>
        <a:bodyPr/>
        <a:lstStyle/>
        <a:p>
          <a:endParaRPr lang="en-US"/>
        </a:p>
      </dgm:t>
    </dgm:pt>
    <dgm:pt modelId="{194A707F-1350-465B-992A-47E82DAE1E8F}">
      <dgm:prSet custT="1"/>
      <dgm:spPr/>
      <dgm:t>
        <a:bodyPr/>
        <a:lstStyle/>
        <a:p>
          <a:r>
            <a:rPr lang="en-US" sz="1800" dirty="0"/>
            <a:t>Preprocessed images using resizing, normalization, and augmentation.</a:t>
          </a:r>
        </a:p>
      </dgm:t>
    </dgm:pt>
    <dgm:pt modelId="{44D3B653-71FB-4CB0-AF83-F47B8218EFBA}" type="parTrans" cxnId="{6FCFD842-6B7A-4D9E-A8FE-43D08578D30C}">
      <dgm:prSet/>
      <dgm:spPr/>
      <dgm:t>
        <a:bodyPr/>
        <a:lstStyle/>
        <a:p>
          <a:endParaRPr lang="en-US"/>
        </a:p>
      </dgm:t>
    </dgm:pt>
    <dgm:pt modelId="{A477EC10-CB61-4564-B4A4-F479A9A973B1}" type="sibTrans" cxnId="{6FCFD842-6B7A-4D9E-A8FE-43D08578D30C}">
      <dgm:prSet/>
      <dgm:spPr/>
      <dgm:t>
        <a:bodyPr/>
        <a:lstStyle/>
        <a:p>
          <a:endParaRPr lang="en-US"/>
        </a:p>
      </dgm:t>
    </dgm:pt>
    <dgm:pt modelId="{F051378C-A1FF-4935-A6E7-1F29AA605C92}">
      <dgm:prSet custT="1"/>
      <dgm:spPr/>
      <dgm:t>
        <a:bodyPr/>
        <a:lstStyle/>
        <a:p>
          <a:r>
            <a:rPr lang="en-US" sz="1800" dirty="0"/>
            <a:t>Trained model with real-time validation to monitor performance.</a:t>
          </a:r>
        </a:p>
      </dgm:t>
    </dgm:pt>
    <dgm:pt modelId="{21951CB2-E50F-4CDE-8925-E3437EB34CF6}" type="parTrans" cxnId="{A612E68F-2EE9-4384-8F66-AC7CA8D9A446}">
      <dgm:prSet/>
      <dgm:spPr/>
      <dgm:t>
        <a:bodyPr/>
        <a:lstStyle/>
        <a:p>
          <a:endParaRPr lang="en-US"/>
        </a:p>
      </dgm:t>
    </dgm:pt>
    <dgm:pt modelId="{09AEA988-3786-45FB-892E-B2B02BD8E2F6}" type="sibTrans" cxnId="{A612E68F-2EE9-4384-8F66-AC7CA8D9A446}">
      <dgm:prSet/>
      <dgm:spPr/>
      <dgm:t>
        <a:bodyPr/>
        <a:lstStyle/>
        <a:p>
          <a:endParaRPr lang="en-US"/>
        </a:p>
      </dgm:t>
    </dgm:pt>
    <dgm:pt modelId="{0DCEA855-D4CC-4909-B260-72A21FC79FCF}" type="pres">
      <dgm:prSet presAssocID="{E451D433-C47B-43C9-9189-D93EB2913B41}" presName="Name0" presStyleCnt="0">
        <dgm:presLayoutVars>
          <dgm:dir/>
          <dgm:animLvl val="lvl"/>
          <dgm:resizeHandles val="exact"/>
        </dgm:presLayoutVars>
      </dgm:prSet>
      <dgm:spPr/>
    </dgm:pt>
    <dgm:pt modelId="{3473D9EA-AFD6-45C3-B42B-24C5AA995356}" type="pres">
      <dgm:prSet presAssocID="{C210D7C7-59D9-474F-9C9F-F8404194BA32}" presName="linNode" presStyleCnt="0"/>
      <dgm:spPr/>
    </dgm:pt>
    <dgm:pt modelId="{C3BF7C9C-99A4-4297-AC3B-DA28DB9428EF}" type="pres">
      <dgm:prSet presAssocID="{C210D7C7-59D9-474F-9C9F-F8404194BA3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C934CD1-0376-46C7-AD99-E5559549EF83}" type="pres">
      <dgm:prSet presAssocID="{C210D7C7-59D9-474F-9C9F-F8404194BA32}" presName="descendantText" presStyleLbl="alignAccFollowNode1" presStyleIdx="0" presStyleCnt="4">
        <dgm:presLayoutVars>
          <dgm:bulletEnabled val="1"/>
        </dgm:presLayoutVars>
      </dgm:prSet>
      <dgm:spPr/>
    </dgm:pt>
    <dgm:pt modelId="{A2D9F932-DC12-4FD5-9B17-F3856E709C83}" type="pres">
      <dgm:prSet presAssocID="{8B802CCE-6F44-46F7-B992-A3FB62A3AA09}" presName="sp" presStyleCnt="0"/>
      <dgm:spPr/>
    </dgm:pt>
    <dgm:pt modelId="{F8189B7B-39D0-478E-B517-3DBCC343E608}" type="pres">
      <dgm:prSet presAssocID="{B208B388-355D-4255-BA63-7E10C8562D83}" presName="linNode" presStyleCnt="0"/>
      <dgm:spPr/>
    </dgm:pt>
    <dgm:pt modelId="{CD151DAE-D511-4540-8DF2-E4FF70BEDA77}" type="pres">
      <dgm:prSet presAssocID="{B208B388-355D-4255-BA63-7E10C8562D8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991A636-F83A-4262-BFE3-22F94498B232}" type="pres">
      <dgm:prSet presAssocID="{B208B388-355D-4255-BA63-7E10C8562D83}" presName="descendantText" presStyleLbl="alignAccFollowNode1" presStyleIdx="1" presStyleCnt="4">
        <dgm:presLayoutVars>
          <dgm:bulletEnabled val="1"/>
        </dgm:presLayoutVars>
      </dgm:prSet>
      <dgm:spPr/>
    </dgm:pt>
    <dgm:pt modelId="{E835F09B-9C8C-47B1-8A68-32FDEBE8A30F}" type="pres">
      <dgm:prSet presAssocID="{FEF44EAA-BEF8-4D08-811F-26A810BA167A}" presName="sp" presStyleCnt="0"/>
      <dgm:spPr/>
    </dgm:pt>
    <dgm:pt modelId="{3D520B32-B004-4F3D-938B-2963FABBC1B9}" type="pres">
      <dgm:prSet presAssocID="{B1FB0E94-BC3A-43FD-9EA1-5787C3311614}" presName="linNode" presStyleCnt="0"/>
      <dgm:spPr/>
    </dgm:pt>
    <dgm:pt modelId="{88FF2E1E-E616-440F-9B02-50EAA904D28A}" type="pres">
      <dgm:prSet presAssocID="{B1FB0E94-BC3A-43FD-9EA1-5787C331161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A014BDA-8FAB-4B21-8FE4-7359BB9D1556}" type="pres">
      <dgm:prSet presAssocID="{B1FB0E94-BC3A-43FD-9EA1-5787C3311614}" presName="descendantText" presStyleLbl="alignAccFollowNode1" presStyleIdx="2" presStyleCnt="4" custLinFactNeighborX="840" custLinFactNeighborY="1259">
        <dgm:presLayoutVars>
          <dgm:bulletEnabled val="1"/>
        </dgm:presLayoutVars>
      </dgm:prSet>
      <dgm:spPr/>
    </dgm:pt>
    <dgm:pt modelId="{0CC146CD-F7C2-4CC8-A9B4-52A15B19DA41}" type="pres">
      <dgm:prSet presAssocID="{28EFEBBC-687B-4DFF-9FD9-555F86076EE7}" presName="sp" presStyleCnt="0"/>
      <dgm:spPr/>
    </dgm:pt>
    <dgm:pt modelId="{1F0D7083-540F-4E3B-B820-4133F096B1D5}" type="pres">
      <dgm:prSet presAssocID="{A72B2228-F13E-48B5-94ED-44AD2757A291}" presName="linNode" presStyleCnt="0"/>
      <dgm:spPr/>
    </dgm:pt>
    <dgm:pt modelId="{F63B7106-ABA6-483C-8D8E-8DADD6ED25B4}" type="pres">
      <dgm:prSet presAssocID="{A72B2228-F13E-48B5-94ED-44AD2757A29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313968E-05B9-4E73-8B21-9B8869523958}" type="pres">
      <dgm:prSet presAssocID="{A72B2228-F13E-48B5-94ED-44AD2757A29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181B21A-340D-4136-9615-0831B86EC2E7}" type="presOf" srcId="{3F0C4BC6-02FC-45FE-9E66-F119267B9AF7}" destId="{8A014BDA-8FAB-4B21-8FE4-7359BB9D1556}" srcOrd="0" destOrd="1" presId="urn:microsoft.com/office/officeart/2005/8/layout/vList5"/>
    <dgm:cxn modelId="{A6C0601C-6A0D-458D-AA0A-15D7656771ED}" srcId="{B208B388-355D-4255-BA63-7E10C8562D83}" destId="{97B865D5-943A-4B4D-BD3A-59EFE1E88A6F}" srcOrd="0" destOrd="0" parTransId="{B1CEA0F3-35F0-4C3A-82F4-74F340581E31}" sibTransId="{D97ED8B7-E1B5-46B7-B4AE-8F759CBF7AE9}"/>
    <dgm:cxn modelId="{6FCFD842-6B7A-4D9E-A8FE-43D08578D30C}" srcId="{A72B2228-F13E-48B5-94ED-44AD2757A291}" destId="{194A707F-1350-465B-992A-47E82DAE1E8F}" srcOrd="0" destOrd="0" parTransId="{44D3B653-71FB-4CB0-AF83-F47B8218EFBA}" sibTransId="{A477EC10-CB61-4564-B4A4-F479A9A973B1}"/>
    <dgm:cxn modelId="{BEF84F49-440B-4D71-BEC0-71800DAEA2A2}" srcId="{B208B388-355D-4255-BA63-7E10C8562D83}" destId="{0D0C6A2B-0B09-4C88-8F0C-C27A8C08AD87}" srcOrd="2" destOrd="0" parTransId="{F46C3C3E-6681-4D9D-9F44-261FB3EAF991}" sibTransId="{D8CA3144-B704-4F42-A5C3-613AE9EB4D0F}"/>
    <dgm:cxn modelId="{FF719F4A-066D-4C0C-B2D2-A7E71CAE07CF}" type="presOf" srcId="{F051378C-A1FF-4935-A6E7-1F29AA605C92}" destId="{A313968E-05B9-4E73-8B21-9B8869523958}" srcOrd="0" destOrd="1" presId="urn:microsoft.com/office/officeart/2005/8/layout/vList5"/>
    <dgm:cxn modelId="{DB94336B-7596-43B8-96C1-FF06BAD4C688}" srcId="{E451D433-C47B-43C9-9189-D93EB2913B41}" destId="{B208B388-355D-4255-BA63-7E10C8562D83}" srcOrd="1" destOrd="0" parTransId="{082B490B-892F-4725-98A4-18012F8ED502}" sibTransId="{FEF44EAA-BEF8-4D08-811F-26A810BA167A}"/>
    <dgm:cxn modelId="{1CB48071-8638-4D4B-9E62-6E9BBCE74260}" type="presOf" srcId="{25E49B34-93B9-4F71-95B2-EE20BFB6D677}" destId="{9991A636-F83A-4262-BFE3-22F94498B232}" srcOrd="0" destOrd="1" presId="urn:microsoft.com/office/officeart/2005/8/layout/vList5"/>
    <dgm:cxn modelId="{509FD252-126E-4623-9115-FC174014AF44}" type="presOf" srcId="{194A707F-1350-465B-992A-47E82DAE1E8F}" destId="{A313968E-05B9-4E73-8B21-9B8869523958}" srcOrd="0" destOrd="0" presId="urn:microsoft.com/office/officeart/2005/8/layout/vList5"/>
    <dgm:cxn modelId="{D0625385-9B12-4421-B3E1-6CC0A5B5C959}" type="presOf" srcId="{D920E974-0EAC-4512-9FD8-CFE81CD5A1B8}" destId="{6C934CD1-0376-46C7-AD99-E5559549EF83}" srcOrd="0" destOrd="0" presId="urn:microsoft.com/office/officeart/2005/8/layout/vList5"/>
    <dgm:cxn modelId="{37E67686-CCFB-4D4F-A275-18C353264F03}" srcId="{E451D433-C47B-43C9-9189-D93EB2913B41}" destId="{B1FB0E94-BC3A-43FD-9EA1-5787C3311614}" srcOrd="2" destOrd="0" parTransId="{56320182-3FBE-40B8-A4BE-B57CA855EE66}" sibTransId="{28EFEBBC-687B-4DFF-9FD9-555F86076EE7}"/>
    <dgm:cxn modelId="{ABA28B8C-FD9B-41E0-AE5C-0424227FBC06}" type="presOf" srcId="{C210D7C7-59D9-474F-9C9F-F8404194BA32}" destId="{C3BF7C9C-99A4-4297-AC3B-DA28DB9428EF}" srcOrd="0" destOrd="0" presId="urn:microsoft.com/office/officeart/2005/8/layout/vList5"/>
    <dgm:cxn modelId="{A612E68F-2EE9-4384-8F66-AC7CA8D9A446}" srcId="{A72B2228-F13E-48B5-94ED-44AD2757A291}" destId="{F051378C-A1FF-4935-A6E7-1F29AA605C92}" srcOrd="1" destOrd="0" parTransId="{21951CB2-E50F-4CDE-8925-E3437EB34CF6}" sibTransId="{09AEA988-3786-45FB-892E-B2B02BD8E2F6}"/>
    <dgm:cxn modelId="{A9535294-6830-476A-9DA1-8F14A2D9CF04}" type="presOf" srcId="{97B865D5-943A-4B4D-BD3A-59EFE1E88A6F}" destId="{9991A636-F83A-4262-BFE3-22F94498B232}" srcOrd="0" destOrd="0" presId="urn:microsoft.com/office/officeart/2005/8/layout/vList5"/>
    <dgm:cxn modelId="{DFF48B9A-6C47-4416-BACF-E4C50A372EBE}" srcId="{B1FB0E94-BC3A-43FD-9EA1-5787C3311614}" destId="{3F0C4BC6-02FC-45FE-9E66-F119267B9AF7}" srcOrd="1" destOrd="0" parTransId="{30298A6F-8391-4197-B85A-5275466CDD57}" sibTransId="{5F347B1A-BF4B-4AA5-ACD5-513265C62651}"/>
    <dgm:cxn modelId="{83CB289F-8E5B-48BA-958C-2F27F7697DC8}" type="presOf" srcId="{A491EB3E-3457-4AE5-B4B9-464719BE3963}" destId="{8A014BDA-8FAB-4B21-8FE4-7359BB9D1556}" srcOrd="0" destOrd="0" presId="urn:microsoft.com/office/officeart/2005/8/layout/vList5"/>
    <dgm:cxn modelId="{E5FC22B6-3CF7-4176-8AA1-58270E8EE22F}" srcId="{E451D433-C47B-43C9-9189-D93EB2913B41}" destId="{C210D7C7-59D9-474F-9C9F-F8404194BA32}" srcOrd="0" destOrd="0" parTransId="{59581C7E-48C9-4A0A-B560-F540EFE67283}" sibTransId="{8B802CCE-6F44-46F7-B992-A3FB62A3AA09}"/>
    <dgm:cxn modelId="{7648FFBF-E535-436B-83F5-979DE076A0CF}" srcId="{E451D433-C47B-43C9-9189-D93EB2913B41}" destId="{A72B2228-F13E-48B5-94ED-44AD2757A291}" srcOrd="3" destOrd="0" parTransId="{C4966383-B0D3-4127-9739-251BD820FF71}" sibTransId="{235406DE-B69E-45D3-BDEA-6B52DB8B9F04}"/>
    <dgm:cxn modelId="{786C1EC6-FACC-4A5A-B22C-BB7B4D040994}" type="presOf" srcId="{0D0C6A2B-0B09-4C88-8F0C-C27A8C08AD87}" destId="{9991A636-F83A-4262-BFE3-22F94498B232}" srcOrd="0" destOrd="2" presId="urn:microsoft.com/office/officeart/2005/8/layout/vList5"/>
    <dgm:cxn modelId="{695DC4CA-33C1-45F6-A2E2-0AA673D89E36}" srcId="{B1FB0E94-BC3A-43FD-9EA1-5787C3311614}" destId="{A491EB3E-3457-4AE5-B4B9-464719BE3963}" srcOrd="0" destOrd="0" parTransId="{3AB4A817-CAC5-45EF-9461-21A3D8153CBC}" sibTransId="{10DF255E-8B76-41CB-B4BA-035BF5A5DA7B}"/>
    <dgm:cxn modelId="{C2337FCF-A4E6-4B74-899C-2889118E61D7}" srcId="{C210D7C7-59D9-474F-9C9F-F8404194BA32}" destId="{D920E974-0EAC-4512-9FD8-CFE81CD5A1B8}" srcOrd="0" destOrd="0" parTransId="{54DF3C8E-F9EB-49F5-80F0-8DDE43782CFB}" sibTransId="{B5654C5E-F895-4B3B-AD77-317CABD9DE9B}"/>
    <dgm:cxn modelId="{3652DDD0-DF94-40BA-B170-0E5A19FF1280}" type="presOf" srcId="{B208B388-355D-4255-BA63-7E10C8562D83}" destId="{CD151DAE-D511-4540-8DF2-E4FF70BEDA77}" srcOrd="0" destOrd="0" presId="urn:microsoft.com/office/officeart/2005/8/layout/vList5"/>
    <dgm:cxn modelId="{ECD7CBD4-4518-4D99-BC8B-6DAF361819FB}" srcId="{B208B388-355D-4255-BA63-7E10C8562D83}" destId="{25E49B34-93B9-4F71-95B2-EE20BFB6D677}" srcOrd="1" destOrd="0" parTransId="{C5D1AD0A-4393-415C-AB4F-A58E2505E627}" sibTransId="{46A592D0-DD02-41EF-AC98-4CE2AC421001}"/>
    <dgm:cxn modelId="{FDED16DB-6DE8-48AF-8830-7A669ED7657F}" type="presOf" srcId="{B1FB0E94-BC3A-43FD-9EA1-5787C3311614}" destId="{88FF2E1E-E616-440F-9B02-50EAA904D28A}" srcOrd="0" destOrd="0" presId="urn:microsoft.com/office/officeart/2005/8/layout/vList5"/>
    <dgm:cxn modelId="{7C7B72EA-291F-4F96-81DA-1A2E5010B35F}" type="presOf" srcId="{A72B2228-F13E-48B5-94ED-44AD2757A291}" destId="{F63B7106-ABA6-483C-8D8E-8DADD6ED25B4}" srcOrd="0" destOrd="0" presId="urn:microsoft.com/office/officeart/2005/8/layout/vList5"/>
    <dgm:cxn modelId="{33A684FA-50F7-40DB-AA28-409A2151A1F5}" type="presOf" srcId="{E451D433-C47B-43C9-9189-D93EB2913B41}" destId="{0DCEA855-D4CC-4909-B260-72A21FC79FCF}" srcOrd="0" destOrd="0" presId="urn:microsoft.com/office/officeart/2005/8/layout/vList5"/>
    <dgm:cxn modelId="{3EC947A9-A699-4BDD-B6E4-878DF855B821}" type="presParOf" srcId="{0DCEA855-D4CC-4909-B260-72A21FC79FCF}" destId="{3473D9EA-AFD6-45C3-B42B-24C5AA995356}" srcOrd="0" destOrd="0" presId="urn:microsoft.com/office/officeart/2005/8/layout/vList5"/>
    <dgm:cxn modelId="{A0068047-1E91-4803-8F18-D60746698988}" type="presParOf" srcId="{3473D9EA-AFD6-45C3-B42B-24C5AA995356}" destId="{C3BF7C9C-99A4-4297-AC3B-DA28DB9428EF}" srcOrd="0" destOrd="0" presId="urn:microsoft.com/office/officeart/2005/8/layout/vList5"/>
    <dgm:cxn modelId="{78CE9EC1-4ACC-427D-A18C-6FE0733FE445}" type="presParOf" srcId="{3473D9EA-AFD6-45C3-B42B-24C5AA995356}" destId="{6C934CD1-0376-46C7-AD99-E5559549EF83}" srcOrd="1" destOrd="0" presId="urn:microsoft.com/office/officeart/2005/8/layout/vList5"/>
    <dgm:cxn modelId="{764E9398-8F43-4DA4-8225-2B75DFCD70E7}" type="presParOf" srcId="{0DCEA855-D4CC-4909-B260-72A21FC79FCF}" destId="{A2D9F932-DC12-4FD5-9B17-F3856E709C83}" srcOrd="1" destOrd="0" presId="urn:microsoft.com/office/officeart/2005/8/layout/vList5"/>
    <dgm:cxn modelId="{8D6E2A08-5D94-4827-9769-09BEB08D8B1D}" type="presParOf" srcId="{0DCEA855-D4CC-4909-B260-72A21FC79FCF}" destId="{F8189B7B-39D0-478E-B517-3DBCC343E608}" srcOrd="2" destOrd="0" presId="urn:microsoft.com/office/officeart/2005/8/layout/vList5"/>
    <dgm:cxn modelId="{6C6A6D16-4D4E-4846-B24C-FA4739722EE6}" type="presParOf" srcId="{F8189B7B-39D0-478E-B517-3DBCC343E608}" destId="{CD151DAE-D511-4540-8DF2-E4FF70BEDA77}" srcOrd="0" destOrd="0" presId="urn:microsoft.com/office/officeart/2005/8/layout/vList5"/>
    <dgm:cxn modelId="{A5584895-E3EF-4C41-8749-E81EE17CA37E}" type="presParOf" srcId="{F8189B7B-39D0-478E-B517-3DBCC343E608}" destId="{9991A636-F83A-4262-BFE3-22F94498B232}" srcOrd="1" destOrd="0" presId="urn:microsoft.com/office/officeart/2005/8/layout/vList5"/>
    <dgm:cxn modelId="{3287D90E-AF25-43C1-B338-238475B840F7}" type="presParOf" srcId="{0DCEA855-D4CC-4909-B260-72A21FC79FCF}" destId="{E835F09B-9C8C-47B1-8A68-32FDEBE8A30F}" srcOrd="3" destOrd="0" presId="urn:microsoft.com/office/officeart/2005/8/layout/vList5"/>
    <dgm:cxn modelId="{F5D01FBC-551B-4577-90BE-3D2A57580E91}" type="presParOf" srcId="{0DCEA855-D4CC-4909-B260-72A21FC79FCF}" destId="{3D520B32-B004-4F3D-938B-2963FABBC1B9}" srcOrd="4" destOrd="0" presId="urn:microsoft.com/office/officeart/2005/8/layout/vList5"/>
    <dgm:cxn modelId="{56966D93-9822-4C27-81D8-6D84D05D2E7C}" type="presParOf" srcId="{3D520B32-B004-4F3D-938B-2963FABBC1B9}" destId="{88FF2E1E-E616-440F-9B02-50EAA904D28A}" srcOrd="0" destOrd="0" presId="urn:microsoft.com/office/officeart/2005/8/layout/vList5"/>
    <dgm:cxn modelId="{7C010B60-9A8D-492C-B957-B1C4043D307E}" type="presParOf" srcId="{3D520B32-B004-4F3D-938B-2963FABBC1B9}" destId="{8A014BDA-8FAB-4B21-8FE4-7359BB9D1556}" srcOrd="1" destOrd="0" presId="urn:microsoft.com/office/officeart/2005/8/layout/vList5"/>
    <dgm:cxn modelId="{163A5010-B6F5-49FA-8804-F4DB69322A2A}" type="presParOf" srcId="{0DCEA855-D4CC-4909-B260-72A21FC79FCF}" destId="{0CC146CD-F7C2-4CC8-A9B4-52A15B19DA41}" srcOrd="5" destOrd="0" presId="urn:microsoft.com/office/officeart/2005/8/layout/vList5"/>
    <dgm:cxn modelId="{67814F1B-14F2-445A-8CFB-A8E9242D92DA}" type="presParOf" srcId="{0DCEA855-D4CC-4909-B260-72A21FC79FCF}" destId="{1F0D7083-540F-4E3B-B820-4133F096B1D5}" srcOrd="6" destOrd="0" presId="urn:microsoft.com/office/officeart/2005/8/layout/vList5"/>
    <dgm:cxn modelId="{B37F6318-D756-413C-80C5-A20FFFE638B0}" type="presParOf" srcId="{1F0D7083-540F-4E3B-B820-4133F096B1D5}" destId="{F63B7106-ABA6-483C-8D8E-8DADD6ED25B4}" srcOrd="0" destOrd="0" presId="urn:microsoft.com/office/officeart/2005/8/layout/vList5"/>
    <dgm:cxn modelId="{6BF88B97-70E6-47EA-8296-24D4B768C1FA}" type="presParOf" srcId="{1F0D7083-540F-4E3B-B820-4133F096B1D5}" destId="{A313968E-05B9-4E73-8B21-9B88695239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55DD2-4886-4BDC-BF3A-062ED1E5995A}">
      <dsp:nvSpPr>
        <dsp:cNvPr id="0" name=""/>
        <dsp:cNvSpPr/>
      </dsp:nvSpPr>
      <dsp:spPr>
        <a:xfrm>
          <a:off x="818514" y="3959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EF5B6-00B9-4CEC-898E-8F0E617388CD}">
      <dsp:nvSpPr>
        <dsp:cNvPr id="0" name=""/>
        <dsp:cNvSpPr/>
      </dsp:nvSpPr>
      <dsp:spPr>
        <a:xfrm>
          <a:off x="818514" y="207938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/>
            <a:t>Abstract</a:t>
          </a:r>
          <a:endParaRPr lang="en-US" sz="3600" kern="1200" dirty="0"/>
        </a:p>
      </dsp:txBody>
      <dsp:txXfrm>
        <a:off x="818514" y="2079384"/>
        <a:ext cx="4320000" cy="648000"/>
      </dsp:txXfrm>
    </dsp:sp>
    <dsp:sp modelId="{9356020C-3018-48FF-A24A-9AE47008F23B}">
      <dsp:nvSpPr>
        <dsp:cNvPr id="0" name=""/>
        <dsp:cNvSpPr/>
      </dsp:nvSpPr>
      <dsp:spPr>
        <a:xfrm>
          <a:off x="798642" y="2847336"/>
          <a:ext cx="4320000" cy="2103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Focus: </a:t>
          </a:r>
          <a:r>
            <a:rPr lang="en-US" sz="1700" kern="1200" dirty="0"/>
            <a:t>Recognizing static ASL hand gestures using CNNs.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Approach: </a:t>
          </a:r>
          <a:r>
            <a:rPr lang="en-US" sz="1700" kern="1200" dirty="0"/>
            <a:t>Preprocessing (resizing, normalization, augmentation) + Deep Learning.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Outcome: </a:t>
          </a:r>
          <a:r>
            <a:rPr lang="en-US" sz="1700" kern="1200" dirty="0"/>
            <a:t>High accuracy for static gestures</a:t>
          </a:r>
        </a:p>
      </dsp:txBody>
      <dsp:txXfrm>
        <a:off x="798642" y="2847336"/>
        <a:ext cx="4320000" cy="2103274"/>
      </dsp:txXfrm>
    </dsp:sp>
    <dsp:sp modelId="{C233F869-710C-41EA-8507-970FA7D7BB55}">
      <dsp:nvSpPr>
        <dsp:cNvPr id="0" name=""/>
        <dsp:cNvSpPr/>
      </dsp:nvSpPr>
      <dsp:spPr>
        <a:xfrm>
          <a:off x="5894514" y="52762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AEFE7-FFE7-419D-9107-BC14111529C3}">
      <dsp:nvSpPr>
        <dsp:cNvPr id="0" name=""/>
        <dsp:cNvSpPr/>
      </dsp:nvSpPr>
      <dsp:spPr>
        <a:xfrm>
          <a:off x="5894514" y="22110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Problem Statement</a:t>
          </a:r>
          <a:endParaRPr lang="en-US" sz="3600" kern="1200"/>
        </a:p>
      </dsp:txBody>
      <dsp:txXfrm>
        <a:off x="5894514" y="2211094"/>
        <a:ext cx="4320000" cy="648000"/>
      </dsp:txXfrm>
    </dsp:sp>
    <dsp:sp modelId="{9F14A656-F7C9-4DD4-9925-88C201415CD2}">
      <dsp:nvSpPr>
        <dsp:cNvPr id="0" name=""/>
        <dsp:cNvSpPr/>
      </dsp:nvSpPr>
      <dsp:spPr>
        <a:xfrm>
          <a:off x="5894514" y="2938848"/>
          <a:ext cx="4320000" cy="157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Static gestures (letters/numbers) represent a subset of ASL.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Goal: </a:t>
          </a:r>
          <a:r>
            <a:rPr lang="en-US" sz="1700" kern="1200" dirty="0"/>
            <a:t>Build a model to recognize these gestures from images.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Long-term vision: </a:t>
          </a:r>
          <a:r>
            <a:rPr lang="en-US" sz="1700" kern="1200" dirty="0"/>
            <a:t>Expand to dynamic gestures and sentence-level recognition.</a:t>
          </a:r>
        </a:p>
      </dsp:txBody>
      <dsp:txXfrm>
        <a:off x="5894514" y="2938848"/>
        <a:ext cx="4320000" cy="1576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EF561-D7A7-4125-A5D7-2B3B71427195}">
      <dsp:nvSpPr>
        <dsp:cNvPr id="0" name=""/>
        <dsp:cNvSpPr/>
      </dsp:nvSpPr>
      <dsp:spPr>
        <a:xfrm>
          <a:off x="50" y="209376"/>
          <a:ext cx="4785598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Existing Methods:</a:t>
          </a:r>
          <a:endParaRPr lang="en-US" sz="2000" kern="1200"/>
        </a:p>
      </dsp:txBody>
      <dsp:txXfrm>
        <a:off x="50" y="209376"/>
        <a:ext cx="4785598" cy="576000"/>
      </dsp:txXfrm>
    </dsp:sp>
    <dsp:sp modelId="{69C827BD-16ED-42E1-B5C8-E93766044611}">
      <dsp:nvSpPr>
        <dsp:cNvPr id="0" name=""/>
        <dsp:cNvSpPr/>
      </dsp:nvSpPr>
      <dsp:spPr>
        <a:xfrm>
          <a:off x="50" y="785376"/>
          <a:ext cx="4785598" cy="2964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Glove-Based Recognition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Requires wearing specialized gloves to capture hand movements.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High accuracy but limited by environmental conditions (e.g., rain) and portability.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Vision-Based Recognition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Relies on static or dynamic image/video capture.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Static captures hand gestures as images.</a:t>
          </a:r>
        </a:p>
      </dsp:txBody>
      <dsp:txXfrm>
        <a:off x="50" y="785376"/>
        <a:ext cx="4785598" cy="2964599"/>
      </dsp:txXfrm>
    </dsp:sp>
    <dsp:sp modelId="{CA96A090-EEB9-481A-B73D-04F5CEAB7446}">
      <dsp:nvSpPr>
        <dsp:cNvPr id="0" name=""/>
        <dsp:cNvSpPr/>
      </dsp:nvSpPr>
      <dsp:spPr>
        <a:xfrm>
          <a:off x="5455631" y="209376"/>
          <a:ext cx="4785598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Proposed Method:</a:t>
          </a:r>
          <a:endParaRPr lang="en-US" sz="2000" kern="1200"/>
        </a:p>
      </dsp:txBody>
      <dsp:txXfrm>
        <a:off x="5455631" y="209376"/>
        <a:ext cx="4785598" cy="576000"/>
      </dsp:txXfrm>
    </dsp:sp>
    <dsp:sp modelId="{8D16220F-9BE1-4CF8-8161-42CD342A8AE6}">
      <dsp:nvSpPr>
        <dsp:cNvPr id="0" name=""/>
        <dsp:cNvSpPr/>
      </dsp:nvSpPr>
      <dsp:spPr>
        <a:xfrm>
          <a:off x="5455631" y="785376"/>
          <a:ext cx="4785598" cy="2964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Utilize </a:t>
          </a:r>
          <a:r>
            <a:rPr lang="en-US" sz="2000" b="1" kern="1200"/>
            <a:t>vision-based recognition</a:t>
          </a:r>
          <a:r>
            <a:rPr lang="en-US" sz="2000" kern="1200"/>
            <a:t> with static image datasets of ASL alphabets.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Leverage </a:t>
          </a:r>
          <a:r>
            <a:rPr lang="en-US" sz="2000" b="1" kern="1200"/>
            <a:t>deep learning (CNNs)</a:t>
          </a:r>
          <a:r>
            <a:rPr lang="en-US" sz="2000" kern="1200"/>
            <a:t> for feature extraction and classification.</a:t>
          </a:r>
        </a:p>
      </dsp:txBody>
      <dsp:txXfrm>
        <a:off x="5455631" y="785376"/>
        <a:ext cx="4785598" cy="2964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1EB08-A106-49F2-B5EC-CBD51663A20B}">
      <dsp:nvSpPr>
        <dsp:cNvPr id="0" name=""/>
        <dsp:cNvSpPr/>
      </dsp:nvSpPr>
      <dsp:spPr>
        <a:xfrm rot="5400000">
          <a:off x="3763600" y="-867151"/>
          <a:ext cx="2319397" cy="46336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Classes</a:t>
          </a:r>
          <a:r>
            <a:rPr lang="en-US" sz="2400" kern="1200"/>
            <a:t>: 26 (A–Z).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Images</a:t>
          </a:r>
          <a:r>
            <a:rPr lang="en-US" sz="2400" kern="1200"/>
            <a:t>: RGB, resized to 200x200 pixels.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Preprocessing</a:t>
          </a:r>
          <a:r>
            <a:rPr lang="en-US" sz="2400" kern="1200"/>
            <a:t>: Resizing, normalization, data augmentation (rotation, flipping, zooming)</a:t>
          </a:r>
        </a:p>
      </dsp:txBody>
      <dsp:txXfrm rot="-5400000">
        <a:off x="2606452" y="403221"/>
        <a:ext cx="4520469" cy="2092949"/>
      </dsp:txXfrm>
    </dsp:sp>
    <dsp:sp modelId="{1FAAA808-A800-4FA2-ABC7-651621C77946}">
      <dsp:nvSpPr>
        <dsp:cNvPr id="0" name=""/>
        <dsp:cNvSpPr/>
      </dsp:nvSpPr>
      <dsp:spPr>
        <a:xfrm>
          <a:off x="0" y="72"/>
          <a:ext cx="2606452" cy="2899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Details</a:t>
          </a:r>
          <a:endParaRPr lang="en-US" sz="3500" kern="1200"/>
        </a:p>
      </dsp:txBody>
      <dsp:txXfrm>
        <a:off x="127236" y="127308"/>
        <a:ext cx="2351980" cy="2644774"/>
      </dsp:txXfrm>
    </dsp:sp>
    <dsp:sp modelId="{4B5F7352-FFC7-4E50-A32C-DC6FB1265530}">
      <dsp:nvSpPr>
        <dsp:cNvPr id="0" name=""/>
        <dsp:cNvSpPr/>
      </dsp:nvSpPr>
      <dsp:spPr>
        <a:xfrm rot="5400000">
          <a:off x="3763600" y="2177057"/>
          <a:ext cx="2319397" cy="46336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Overlapping Gestures</a:t>
          </a:r>
          <a:r>
            <a:rPr lang="en-US" sz="2400" kern="1200"/>
            <a:t>: Similar letters (e.g., "M" vs. "S") cause misclassification.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Static Dataset</a:t>
          </a:r>
          <a:r>
            <a:rPr lang="en-US" sz="2400" kern="1200"/>
            <a:t>: Cannot represent motion-based gestures like "J" or "Z."</a:t>
          </a:r>
        </a:p>
      </dsp:txBody>
      <dsp:txXfrm rot="-5400000">
        <a:off x="2606452" y="3447429"/>
        <a:ext cx="4520469" cy="2092949"/>
      </dsp:txXfrm>
    </dsp:sp>
    <dsp:sp modelId="{21ABF395-8406-4CBF-B9F9-37714D176700}">
      <dsp:nvSpPr>
        <dsp:cNvPr id="0" name=""/>
        <dsp:cNvSpPr/>
      </dsp:nvSpPr>
      <dsp:spPr>
        <a:xfrm>
          <a:off x="0" y="3044281"/>
          <a:ext cx="2606452" cy="2899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Limitations</a:t>
          </a:r>
          <a:endParaRPr lang="en-US" sz="3500" kern="1200"/>
        </a:p>
      </dsp:txBody>
      <dsp:txXfrm>
        <a:off x="127236" y="3171517"/>
        <a:ext cx="2351980" cy="2644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34CD1-0376-46C7-AD99-E5559549EF83}">
      <dsp:nvSpPr>
        <dsp:cNvPr id="0" name=""/>
        <dsp:cNvSpPr/>
      </dsp:nvSpPr>
      <dsp:spPr>
        <a:xfrm rot="5400000">
          <a:off x="7099082" y="-3024251"/>
          <a:ext cx="806753" cy="706113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80% Training</a:t>
          </a:r>
          <a:r>
            <a:rPr lang="en-US" sz="2000" kern="1200" dirty="0"/>
            <a:t>, </a:t>
          </a:r>
          <a:r>
            <a:rPr lang="en-US" sz="2000" b="1" kern="1200" dirty="0"/>
            <a:t>20% Validation</a:t>
          </a:r>
          <a:r>
            <a:rPr lang="en-US" sz="2000" kern="1200" dirty="0"/>
            <a:t>.</a:t>
          </a:r>
        </a:p>
      </dsp:txBody>
      <dsp:txXfrm rot="-5400000">
        <a:off x="3971890" y="142323"/>
        <a:ext cx="7021756" cy="727989"/>
      </dsp:txXfrm>
    </dsp:sp>
    <dsp:sp modelId="{C3BF7C9C-99A4-4297-AC3B-DA28DB9428EF}">
      <dsp:nvSpPr>
        <dsp:cNvPr id="0" name=""/>
        <dsp:cNvSpPr/>
      </dsp:nvSpPr>
      <dsp:spPr>
        <a:xfrm>
          <a:off x="0" y="2096"/>
          <a:ext cx="3971890" cy="10084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Data Split</a:t>
          </a:r>
          <a:endParaRPr lang="en-US" sz="3100" kern="1200" dirty="0"/>
        </a:p>
      </dsp:txBody>
      <dsp:txXfrm>
        <a:off x="49228" y="51324"/>
        <a:ext cx="3873434" cy="909986"/>
      </dsp:txXfrm>
    </dsp:sp>
    <dsp:sp modelId="{9991A636-F83A-4262-BFE3-22F94498B232}">
      <dsp:nvSpPr>
        <dsp:cNvPr id="0" name=""/>
        <dsp:cNvSpPr/>
      </dsp:nvSpPr>
      <dsp:spPr>
        <a:xfrm rot="5400000">
          <a:off x="7099082" y="-1965387"/>
          <a:ext cx="806753" cy="7061138"/>
        </a:xfrm>
        <a:prstGeom prst="round2SameRect">
          <a:avLst/>
        </a:prstGeom>
        <a:solidFill>
          <a:schemeClr val="accent2">
            <a:tint val="40000"/>
            <a:alpha val="90000"/>
            <a:hueOff val="407982"/>
            <a:satOff val="9568"/>
            <a:lumOff val="253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07982"/>
              <a:satOff val="9568"/>
              <a:lumOff val="25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Learning Rate</a:t>
          </a:r>
          <a:r>
            <a:rPr lang="en-US" sz="1800" kern="1200" dirty="0"/>
            <a:t>: 0.001.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Batch Size</a:t>
          </a:r>
          <a:r>
            <a:rPr lang="en-US" sz="1800" kern="1200" dirty="0"/>
            <a:t>: 32.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Epochs</a:t>
          </a:r>
          <a:r>
            <a:rPr lang="en-US" sz="1800" kern="1200" dirty="0"/>
            <a:t>: 25.</a:t>
          </a:r>
        </a:p>
      </dsp:txBody>
      <dsp:txXfrm rot="-5400000">
        <a:off x="3971890" y="1201187"/>
        <a:ext cx="7021756" cy="727989"/>
      </dsp:txXfrm>
    </dsp:sp>
    <dsp:sp modelId="{CD151DAE-D511-4540-8DF2-E4FF70BEDA77}">
      <dsp:nvSpPr>
        <dsp:cNvPr id="0" name=""/>
        <dsp:cNvSpPr/>
      </dsp:nvSpPr>
      <dsp:spPr>
        <a:xfrm>
          <a:off x="0" y="1060961"/>
          <a:ext cx="3971890" cy="1008442"/>
        </a:xfrm>
        <a:prstGeom prst="roundRect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Hyperparameters</a:t>
          </a:r>
          <a:endParaRPr lang="en-US" sz="3100" kern="1200"/>
        </a:p>
      </dsp:txBody>
      <dsp:txXfrm>
        <a:off x="49228" y="1110189"/>
        <a:ext cx="3873434" cy="909986"/>
      </dsp:txXfrm>
    </dsp:sp>
    <dsp:sp modelId="{8A014BDA-8FAB-4B21-8FE4-7359BB9D1556}">
      <dsp:nvSpPr>
        <dsp:cNvPr id="0" name=""/>
        <dsp:cNvSpPr/>
      </dsp:nvSpPr>
      <dsp:spPr>
        <a:xfrm rot="5400000">
          <a:off x="7099082" y="-896365"/>
          <a:ext cx="806753" cy="7061138"/>
        </a:xfrm>
        <a:prstGeom prst="round2SameRect">
          <a:avLst/>
        </a:prstGeom>
        <a:solidFill>
          <a:schemeClr val="accent2">
            <a:tint val="40000"/>
            <a:alpha val="90000"/>
            <a:hueOff val="815963"/>
            <a:satOff val="19135"/>
            <a:lumOff val="50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15963"/>
              <a:satOff val="19135"/>
              <a:lumOff val="50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Loss Function</a:t>
          </a:r>
          <a:r>
            <a:rPr lang="en-US" sz="1800" kern="1200" dirty="0"/>
            <a:t>: Categorical Cross-Entropy.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Optimizer</a:t>
          </a:r>
          <a:r>
            <a:rPr lang="en-US" sz="1800" kern="1200" dirty="0"/>
            <a:t>: Adam (adaptive learning for faster convergence</a:t>
          </a:r>
          <a:r>
            <a:rPr lang="en-US" sz="1600" kern="1200" dirty="0"/>
            <a:t>).</a:t>
          </a:r>
        </a:p>
      </dsp:txBody>
      <dsp:txXfrm rot="-5400000">
        <a:off x="3971890" y="2270209"/>
        <a:ext cx="7021756" cy="727989"/>
      </dsp:txXfrm>
    </dsp:sp>
    <dsp:sp modelId="{88FF2E1E-E616-440F-9B02-50EAA904D28A}">
      <dsp:nvSpPr>
        <dsp:cNvPr id="0" name=""/>
        <dsp:cNvSpPr/>
      </dsp:nvSpPr>
      <dsp:spPr>
        <a:xfrm>
          <a:off x="0" y="2119825"/>
          <a:ext cx="3971890" cy="1008442"/>
        </a:xfrm>
        <a:prstGeom prst="roundRect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Loss Function and Optimizer</a:t>
          </a:r>
          <a:endParaRPr lang="en-US" sz="3100" kern="1200"/>
        </a:p>
      </dsp:txBody>
      <dsp:txXfrm>
        <a:off x="49228" y="2169053"/>
        <a:ext cx="3873434" cy="909986"/>
      </dsp:txXfrm>
    </dsp:sp>
    <dsp:sp modelId="{A313968E-05B9-4E73-8B21-9B8869523958}">
      <dsp:nvSpPr>
        <dsp:cNvPr id="0" name=""/>
        <dsp:cNvSpPr/>
      </dsp:nvSpPr>
      <dsp:spPr>
        <a:xfrm rot="5400000">
          <a:off x="7099082" y="152341"/>
          <a:ext cx="806753" cy="7061138"/>
        </a:xfrm>
        <a:prstGeom prst="round2SameRect">
          <a:avLst/>
        </a:prstGeom>
        <a:solidFill>
          <a:schemeClr val="accent2">
            <a:tint val="40000"/>
            <a:alpha val="90000"/>
            <a:hueOff val="1223945"/>
            <a:satOff val="28703"/>
            <a:lumOff val="75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23945"/>
              <a:satOff val="28703"/>
              <a:lumOff val="75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Preprocessed images using resizing, normalization, and augmentation.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Trained model with real-time validation to monitor performance.</a:t>
          </a:r>
        </a:p>
      </dsp:txBody>
      <dsp:txXfrm rot="-5400000">
        <a:off x="3971890" y="3318915"/>
        <a:ext cx="7021756" cy="727989"/>
      </dsp:txXfrm>
    </dsp:sp>
    <dsp:sp modelId="{F63B7106-ABA6-483C-8D8E-8DADD6ED25B4}">
      <dsp:nvSpPr>
        <dsp:cNvPr id="0" name=""/>
        <dsp:cNvSpPr/>
      </dsp:nvSpPr>
      <dsp:spPr>
        <a:xfrm>
          <a:off x="0" y="3178690"/>
          <a:ext cx="3971890" cy="1008442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Key Steps</a:t>
          </a:r>
          <a:endParaRPr lang="en-US" sz="3100" kern="1200"/>
        </a:p>
      </dsp:txBody>
      <dsp:txXfrm>
        <a:off x="49228" y="3227918"/>
        <a:ext cx="3873434" cy="909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0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3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9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8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December 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0192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4EE67-BF05-BB95-2E72-131A02075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17012"/>
            <a:ext cx="5555974" cy="2947210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dirty="0"/>
              <a:t>Sign Language Recognition Using Static Gesture Classification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rtificial hands reaching out">
            <a:extLst>
              <a:ext uri="{FF2B5EF4-FFF2-40B4-BE49-F238E27FC236}">
                <a16:creationId xmlns:a16="http://schemas.microsoft.com/office/drawing/2014/main" id="{C4BE2FF5-F748-D209-4C81-DAE8D764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73" r="32577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80849-0739-0F76-FD32-4AB9B4FF50C3}"/>
              </a:ext>
            </a:extLst>
          </p:cNvPr>
          <p:cNvSpPr txBox="1"/>
          <p:nvPr/>
        </p:nvSpPr>
        <p:spPr>
          <a:xfrm>
            <a:off x="457200" y="4752287"/>
            <a:ext cx="2958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Members: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Viraj </a:t>
            </a:r>
            <a:r>
              <a:rPr lang="en-US" dirty="0" err="1"/>
              <a:t>Bhapkar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Prathmesh Sawant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Shubham Kothawade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Omkar </a:t>
            </a:r>
            <a:r>
              <a:rPr lang="en-US" dirty="0" err="1"/>
              <a:t>Ranawade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Sanket</a:t>
            </a:r>
            <a:r>
              <a:rPr lang="en-US" dirty="0"/>
              <a:t> </a:t>
            </a:r>
            <a:r>
              <a:rPr lang="en-US" dirty="0" err="1"/>
              <a:t>Shetgaonkar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D56D1-1F48-0129-C939-56830382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37607-FCA2-F961-307B-F2D56CEA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9" y="1502975"/>
            <a:ext cx="7214138" cy="38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8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1CD8-EEC5-3CE3-DF4B-143D2B38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1C78A-A6C0-B346-C2B0-BD29C2FD2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335" y="824949"/>
            <a:ext cx="7901648" cy="50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4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8BB51-F463-1F86-D536-6EC67952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84" y="1658731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19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AF9E93-CA10-CAC7-2430-A102AF71D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905364"/>
              </p:ext>
            </p:extLst>
          </p:nvPr>
        </p:nvGraphicFramePr>
        <p:xfrm>
          <a:off x="579474" y="1209040"/>
          <a:ext cx="11033029" cy="504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5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37C3-9538-0233-43E0-0EACDE79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511"/>
            <a:ext cx="10241280" cy="1234440"/>
          </a:xfrm>
        </p:spPr>
        <p:txBody>
          <a:bodyPr/>
          <a:lstStyle/>
          <a:p>
            <a:r>
              <a:rPr lang="en-US" dirty="0"/>
              <a:t>Existing and Proposed Methods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ADDAA38-A8AF-4E9B-0771-D33A30E66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365478"/>
              </p:ext>
            </p:extLst>
          </p:nvPr>
        </p:nvGraphicFramePr>
        <p:xfrm>
          <a:off x="1371600" y="1804151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5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6D17B-A0DA-969F-4F1B-467DF1BC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Dataset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E9ED4-1D53-C82F-8623-CA0EB7D9C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49615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57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78781-7678-7B1F-7E30-2598253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200" spc="750" dirty="0">
                <a:solidFill>
                  <a:schemeClr val="bg1"/>
                </a:solidFill>
              </a:rPr>
              <a:t>Dataset preprocessing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F67D22-A8AB-4403-0269-810B928E7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889773"/>
            <a:ext cx="7214138" cy="50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7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7876-B07F-13C7-8431-938757CC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267879"/>
          </a:xfrm>
        </p:spPr>
        <p:txBody>
          <a:bodyPr>
            <a:norm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E4F0B9E-CB62-557D-3EAB-82B97EB7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1566995"/>
            <a:ext cx="5929422" cy="43766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Model Architecture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CNN Layers</a:t>
            </a:r>
            <a:r>
              <a:rPr lang="en-US" sz="2000" dirty="0"/>
              <a:t>: Extract spatial features (edges, shapes).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Pooling Layers</a:t>
            </a:r>
            <a:r>
              <a:rPr lang="en-US" sz="2000" dirty="0"/>
              <a:t>: Reduce dimensions while retaining key information.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Fully Connected Layers</a:t>
            </a:r>
            <a:r>
              <a:rPr lang="en-US" sz="2000" dirty="0"/>
              <a:t>: Perform classification (A–Z).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Transfer Learning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Used </a:t>
            </a:r>
            <a:r>
              <a:rPr lang="en-US" sz="2000" b="1" dirty="0"/>
              <a:t>InceptionV3</a:t>
            </a:r>
            <a:r>
              <a:rPr lang="en-US" sz="2000" dirty="0"/>
              <a:t> (pre-trained on ImageNet).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Added custom layers for ASL classification.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Benefits: Faster training, robust feature extraction.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CBD6F169-06D6-CADE-E7EE-0CBA32E1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61" r="19834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7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0DAD1-3458-12BC-A336-E095B408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Training Process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2A84DC5-9F16-A903-78E9-101A0A07A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95936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73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29E2-962B-532C-C1FE-AFDC6490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795528"/>
            <a:ext cx="10370489" cy="64564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ECBE72-33AC-D586-3D02-781615FD0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91" y="1958009"/>
            <a:ext cx="10157791" cy="3359426"/>
          </a:xfrm>
        </p:spPr>
      </p:pic>
    </p:spTree>
    <p:extLst>
      <p:ext uri="{BB962C8B-B14F-4D97-AF65-F5344CB8AC3E}">
        <p14:creationId xmlns:p14="http://schemas.microsoft.com/office/powerpoint/2010/main" val="337889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697A2-6210-3E1E-0BD6-39700964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6F352-BA27-B049-9EA1-5A01B848B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664332"/>
            <a:ext cx="7214138" cy="55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464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GradientRiseVTI</vt:lpstr>
      <vt:lpstr>Sign Language Recognition Using Static Gesture Classification</vt:lpstr>
      <vt:lpstr>PowerPoint Presentation</vt:lpstr>
      <vt:lpstr>Existing and Proposed Methods</vt:lpstr>
      <vt:lpstr>Dataset Description</vt:lpstr>
      <vt:lpstr>Dataset preprocessing</vt:lpstr>
      <vt:lpstr>Methodology</vt:lpstr>
      <vt:lpstr>Training Process</vt:lpstr>
      <vt:lpstr>Results</vt:lpstr>
      <vt:lpstr>Results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Kothawade</dc:creator>
  <cp:lastModifiedBy>Shubham Kothawade</cp:lastModifiedBy>
  <cp:revision>1</cp:revision>
  <dcterms:created xsi:type="dcterms:W3CDTF">2024-12-02T18:30:38Z</dcterms:created>
  <dcterms:modified xsi:type="dcterms:W3CDTF">2024-12-02T19:36:44Z</dcterms:modified>
</cp:coreProperties>
</file>