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8" r:id="rId2"/>
    <p:sldId id="652" r:id="rId3"/>
    <p:sldId id="653" r:id="rId4"/>
    <p:sldId id="309" r:id="rId5"/>
    <p:sldId id="654" r:id="rId6"/>
    <p:sldId id="27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FF"/>
    <a:srgbClr val="109DDD"/>
    <a:srgbClr val="8CCCFF"/>
    <a:srgbClr val="8C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4FD32-5FA5-704F-A374-8CBE63D537DC}" v="4" dt="2023-03-17T01:45:45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1156" autoAdjust="0"/>
  </p:normalViewPr>
  <p:slideViewPr>
    <p:cSldViewPr snapToGrid="0">
      <p:cViewPr varScale="1">
        <p:scale>
          <a:sx n="98" d="100"/>
          <a:sy n="98" d="100"/>
        </p:scale>
        <p:origin x="1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석" userId="dca270fc-1ebe-4843-89cc-d9c806033a15" providerId="ADAL" clId="{293AAB89-3560-A94F-AE0C-4D239694DA8B}"/>
    <pc:docChg chg="custSel addSld delSld modSld sldOrd">
      <pc:chgData name="조 현석" userId="dca270fc-1ebe-4843-89cc-d9c806033a15" providerId="ADAL" clId="{293AAB89-3560-A94F-AE0C-4D239694DA8B}" dt="2023-03-10T02:04:40.805" v="310" actId="1076"/>
      <pc:docMkLst>
        <pc:docMk/>
      </pc:docMkLst>
      <pc:sldChg chg="del">
        <pc:chgData name="조 현석" userId="dca270fc-1ebe-4843-89cc-d9c806033a15" providerId="ADAL" clId="{293AAB89-3560-A94F-AE0C-4D239694DA8B}" dt="2023-03-10T01:52:54.545" v="118" actId="2696"/>
        <pc:sldMkLst>
          <pc:docMk/>
          <pc:sldMk cId="3092718327" sldId="256"/>
        </pc:sldMkLst>
      </pc:sldChg>
      <pc:sldChg chg="del">
        <pc:chgData name="조 현석" userId="dca270fc-1ebe-4843-89cc-d9c806033a15" providerId="ADAL" clId="{293AAB89-3560-A94F-AE0C-4D239694DA8B}" dt="2023-03-10T01:52:54.545" v="118" actId="2696"/>
        <pc:sldMkLst>
          <pc:docMk/>
          <pc:sldMk cId="389187490" sldId="285"/>
        </pc:sldMkLst>
      </pc:sldChg>
      <pc:sldChg chg="del">
        <pc:chgData name="조 현석" userId="dca270fc-1ebe-4843-89cc-d9c806033a15" providerId="ADAL" clId="{293AAB89-3560-A94F-AE0C-4D239694DA8B}" dt="2023-03-10T01:52:54.545" v="118" actId="2696"/>
        <pc:sldMkLst>
          <pc:docMk/>
          <pc:sldMk cId="3345631303" sldId="286"/>
        </pc:sldMkLst>
      </pc:sldChg>
      <pc:sldChg chg="del">
        <pc:chgData name="조 현석" userId="dca270fc-1ebe-4843-89cc-d9c806033a15" providerId="ADAL" clId="{293AAB89-3560-A94F-AE0C-4D239694DA8B}" dt="2023-03-10T01:52:54.545" v="118" actId="2696"/>
        <pc:sldMkLst>
          <pc:docMk/>
          <pc:sldMk cId="2587412612" sldId="287"/>
        </pc:sldMkLst>
      </pc:sldChg>
      <pc:sldChg chg="del">
        <pc:chgData name="조 현석" userId="dca270fc-1ebe-4843-89cc-d9c806033a15" providerId="ADAL" clId="{293AAB89-3560-A94F-AE0C-4D239694DA8B}" dt="2023-03-10T01:52:54.545" v="118" actId="2696"/>
        <pc:sldMkLst>
          <pc:docMk/>
          <pc:sldMk cId="2716485494" sldId="288"/>
        </pc:sldMkLst>
      </pc:sldChg>
      <pc:sldChg chg="del">
        <pc:chgData name="조 현석" userId="dca270fc-1ebe-4843-89cc-d9c806033a15" providerId="ADAL" clId="{293AAB89-3560-A94F-AE0C-4D239694DA8B}" dt="2023-03-10T01:52:54.545" v="118" actId="2696"/>
        <pc:sldMkLst>
          <pc:docMk/>
          <pc:sldMk cId="3147954070" sldId="289"/>
        </pc:sldMkLst>
      </pc:sldChg>
      <pc:sldChg chg="del">
        <pc:chgData name="조 현석" userId="dca270fc-1ebe-4843-89cc-d9c806033a15" providerId="ADAL" clId="{293AAB89-3560-A94F-AE0C-4D239694DA8B}" dt="2023-03-10T01:52:54.545" v="118" actId="2696"/>
        <pc:sldMkLst>
          <pc:docMk/>
          <pc:sldMk cId="4033192702" sldId="290"/>
        </pc:sldMkLst>
      </pc:sldChg>
      <pc:sldChg chg="del">
        <pc:chgData name="조 현석" userId="dca270fc-1ebe-4843-89cc-d9c806033a15" providerId="ADAL" clId="{293AAB89-3560-A94F-AE0C-4D239694DA8B}" dt="2023-03-10T01:52:54.545" v="118" actId="2696"/>
        <pc:sldMkLst>
          <pc:docMk/>
          <pc:sldMk cId="885344023" sldId="291"/>
        </pc:sldMkLst>
      </pc:sldChg>
      <pc:sldChg chg="del">
        <pc:chgData name="조 현석" userId="dca270fc-1ebe-4843-89cc-d9c806033a15" providerId="ADAL" clId="{293AAB89-3560-A94F-AE0C-4D239694DA8B}" dt="2023-03-10T01:52:54.545" v="118" actId="2696"/>
        <pc:sldMkLst>
          <pc:docMk/>
          <pc:sldMk cId="2748625058" sldId="292"/>
        </pc:sldMkLst>
      </pc:sldChg>
      <pc:sldChg chg="addSp delSp modSp new mod ord setBg">
        <pc:chgData name="조 현석" userId="dca270fc-1ebe-4843-89cc-d9c806033a15" providerId="ADAL" clId="{293AAB89-3560-A94F-AE0C-4D239694DA8B}" dt="2023-03-10T01:52:09.464" v="95" actId="20577"/>
        <pc:sldMkLst>
          <pc:docMk/>
          <pc:sldMk cId="1252351135" sldId="293"/>
        </pc:sldMkLst>
        <pc:spChg chg="mod">
          <ac:chgData name="조 현석" userId="dca270fc-1ebe-4843-89cc-d9c806033a15" providerId="ADAL" clId="{293AAB89-3560-A94F-AE0C-4D239694DA8B}" dt="2023-03-10T01:52:09.464" v="95" actId="20577"/>
          <ac:spMkLst>
            <pc:docMk/>
            <pc:sldMk cId="1252351135" sldId="293"/>
            <ac:spMk id="2" creationId="{6CFBA499-D76A-3043-F7F3-7D45E71304ED}"/>
          </ac:spMkLst>
        </pc:spChg>
        <pc:spChg chg="del">
          <ac:chgData name="조 현석" userId="dca270fc-1ebe-4843-89cc-d9c806033a15" providerId="ADAL" clId="{293AAB89-3560-A94F-AE0C-4D239694DA8B}" dt="2023-03-10T01:50:34.265" v="2"/>
          <ac:spMkLst>
            <pc:docMk/>
            <pc:sldMk cId="1252351135" sldId="293"/>
            <ac:spMk id="3" creationId="{BED3034C-A80C-797D-435E-B840E5300A7E}"/>
          </ac:spMkLst>
        </pc:spChg>
        <pc:spChg chg="add mod">
          <ac:chgData name="조 현석" userId="dca270fc-1ebe-4843-89cc-d9c806033a15" providerId="ADAL" clId="{293AAB89-3560-A94F-AE0C-4D239694DA8B}" dt="2023-03-10T01:51:53.119" v="73" actId="26606"/>
          <ac:spMkLst>
            <pc:docMk/>
            <pc:sldMk cId="1252351135" sldId="293"/>
            <ac:spMk id="6" creationId="{DC63F40C-E776-C02B-B6A8-E3EB377EA422}"/>
          </ac:spMkLst>
        </pc:spChg>
        <pc:spChg chg="add">
          <ac:chgData name="조 현석" userId="dca270fc-1ebe-4843-89cc-d9c806033a15" providerId="ADAL" clId="{293AAB89-3560-A94F-AE0C-4D239694DA8B}" dt="2023-03-10T01:51:53.119" v="73" actId="26606"/>
          <ac:spMkLst>
            <pc:docMk/>
            <pc:sldMk cId="1252351135" sldId="293"/>
            <ac:spMk id="11" creationId="{2B97F24A-32CE-4C1C-A50D-3016B394DCFB}"/>
          </ac:spMkLst>
        </pc:spChg>
        <pc:spChg chg="add">
          <ac:chgData name="조 현석" userId="dca270fc-1ebe-4843-89cc-d9c806033a15" providerId="ADAL" clId="{293AAB89-3560-A94F-AE0C-4D239694DA8B}" dt="2023-03-10T01:51:53.119" v="73" actId="26606"/>
          <ac:spMkLst>
            <pc:docMk/>
            <pc:sldMk cId="1252351135" sldId="293"/>
            <ac:spMk id="13" creationId="{CD8B4F24-440B-49E9-B85D-733523DC064B}"/>
          </ac:spMkLst>
        </pc:spChg>
        <pc:picChg chg="add mod ord">
          <ac:chgData name="조 현석" userId="dca270fc-1ebe-4843-89cc-d9c806033a15" providerId="ADAL" clId="{293AAB89-3560-A94F-AE0C-4D239694DA8B}" dt="2023-03-10T01:51:53.119" v="73" actId="26606"/>
          <ac:picMkLst>
            <pc:docMk/>
            <pc:sldMk cId="1252351135" sldId="293"/>
            <ac:picMk id="5" creationId="{EF5D962D-6D0D-F536-4333-7C8CDF8A345D}"/>
          </ac:picMkLst>
        </pc:picChg>
      </pc:sldChg>
      <pc:sldChg chg="addSp delSp modSp new mod">
        <pc:chgData name="조 현석" userId="dca270fc-1ebe-4843-89cc-d9c806033a15" providerId="ADAL" clId="{293AAB89-3560-A94F-AE0C-4D239694DA8B}" dt="2023-03-10T01:52:51.043" v="117" actId="20577"/>
        <pc:sldMkLst>
          <pc:docMk/>
          <pc:sldMk cId="533582297" sldId="294"/>
        </pc:sldMkLst>
        <pc:spChg chg="mod">
          <ac:chgData name="조 현석" userId="dca270fc-1ebe-4843-89cc-d9c806033a15" providerId="ADAL" clId="{293AAB89-3560-A94F-AE0C-4D239694DA8B}" dt="2023-03-10T01:52:51.043" v="117" actId="20577"/>
          <ac:spMkLst>
            <pc:docMk/>
            <pc:sldMk cId="533582297" sldId="294"/>
            <ac:spMk id="2" creationId="{74143A94-CCB7-C825-4205-4ED5FB77309F}"/>
          </ac:spMkLst>
        </pc:spChg>
        <pc:spChg chg="del">
          <ac:chgData name="조 현석" userId="dca270fc-1ebe-4843-89cc-d9c806033a15" providerId="ADAL" clId="{293AAB89-3560-A94F-AE0C-4D239694DA8B}" dt="2023-03-10T01:52:45.989" v="97"/>
          <ac:spMkLst>
            <pc:docMk/>
            <pc:sldMk cId="533582297" sldId="294"/>
            <ac:spMk id="3" creationId="{DE805FDD-2446-C67F-EB1A-64081B4A28AD}"/>
          </ac:spMkLst>
        </pc:spChg>
        <pc:picChg chg="add mod">
          <ac:chgData name="조 현석" userId="dca270fc-1ebe-4843-89cc-d9c806033a15" providerId="ADAL" clId="{293AAB89-3560-A94F-AE0C-4D239694DA8B}" dt="2023-03-10T01:52:47.476" v="99" actId="27614"/>
          <ac:picMkLst>
            <pc:docMk/>
            <pc:sldMk cId="533582297" sldId="294"/>
            <ac:picMk id="5" creationId="{BAA5B361-81DF-ABB9-26F3-2C4F12A7E6B1}"/>
          </ac:picMkLst>
        </pc:picChg>
      </pc:sldChg>
      <pc:sldChg chg="addSp delSp modSp new mod">
        <pc:chgData name="조 현석" userId="dca270fc-1ebe-4843-89cc-d9c806033a15" providerId="ADAL" clId="{293AAB89-3560-A94F-AE0C-4D239694DA8B}" dt="2023-03-10T01:53:22.903" v="126" actId="1076"/>
        <pc:sldMkLst>
          <pc:docMk/>
          <pc:sldMk cId="3236728607" sldId="295"/>
        </pc:sldMkLst>
        <pc:spChg chg="del">
          <ac:chgData name="조 현석" userId="dca270fc-1ebe-4843-89cc-d9c806033a15" providerId="ADAL" clId="{293AAB89-3560-A94F-AE0C-4D239694DA8B}" dt="2023-03-10T01:53:15.049" v="120"/>
          <ac:spMkLst>
            <pc:docMk/>
            <pc:sldMk cId="3236728607" sldId="295"/>
            <ac:spMk id="3" creationId="{B9FBCF23-5588-B1F2-5AE8-635CB7537C4E}"/>
          </ac:spMkLst>
        </pc:spChg>
        <pc:picChg chg="add mod">
          <ac:chgData name="조 현석" userId="dca270fc-1ebe-4843-89cc-d9c806033a15" providerId="ADAL" clId="{293AAB89-3560-A94F-AE0C-4D239694DA8B}" dt="2023-03-10T01:53:22.903" v="126" actId="1076"/>
          <ac:picMkLst>
            <pc:docMk/>
            <pc:sldMk cId="3236728607" sldId="295"/>
            <ac:picMk id="5" creationId="{62E08FCD-34E0-80D4-9643-3340A60D9E15}"/>
          </ac:picMkLst>
        </pc:picChg>
      </pc:sldChg>
      <pc:sldChg chg="addSp delSp modSp new mod ord">
        <pc:chgData name="조 현석" userId="dca270fc-1ebe-4843-89cc-d9c806033a15" providerId="ADAL" clId="{293AAB89-3560-A94F-AE0C-4D239694DA8B}" dt="2023-03-10T01:56:24.633" v="208" actId="20577"/>
        <pc:sldMkLst>
          <pc:docMk/>
          <pc:sldMk cId="2392379967" sldId="296"/>
        </pc:sldMkLst>
        <pc:spChg chg="mod">
          <ac:chgData name="조 현석" userId="dca270fc-1ebe-4843-89cc-d9c806033a15" providerId="ADAL" clId="{293AAB89-3560-A94F-AE0C-4D239694DA8B}" dt="2023-03-10T01:56:24.633" v="208" actId="20577"/>
          <ac:spMkLst>
            <pc:docMk/>
            <pc:sldMk cId="2392379967" sldId="296"/>
            <ac:spMk id="2" creationId="{E7F6F947-4514-16DD-0638-905D6360C21F}"/>
          </ac:spMkLst>
        </pc:spChg>
        <pc:spChg chg="del">
          <ac:chgData name="조 현석" userId="dca270fc-1ebe-4843-89cc-d9c806033a15" providerId="ADAL" clId="{293AAB89-3560-A94F-AE0C-4D239694DA8B}" dt="2023-03-10T01:54:20.545" v="128"/>
          <ac:spMkLst>
            <pc:docMk/>
            <pc:sldMk cId="2392379967" sldId="296"/>
            <ac:spMk id="3" creationId="{D87044DB-C2E9-B47A-C64F-64803E837281}"/>
          </ac:spMkLst>
        </pc:spChg>
        <pc:picChg chg="add mod">
          <ac:chgData name="조 현석" userId="dca270fc-1ebe-4843-89cc-d9c806033a15" providerId="ADAL" clId="{293AAB89-3560-A94F-AE0C-4D239694DA8B}" dt="2023-03-10T01:54:21.493" v="130" actId="962"/>
          <ac:picMkLst>
            <pc:docMk/>
            <pc:sldMk cId="2392379967" sldId="296"/>
            <ac:picMk id="5" creationId="{D8C46098-AF23-B0CD-983B-A21EDE3F5F67}"/>
          </ac:picMkLst>
        </pc:picChg>
      </pc:sldChg>
      <pc:sldChg chg="addSp delSp modSp new mod">
        <pc:chgData name="조 현석" userId="dca270fc-1ebe-4843-89cc-d9c806033a15" providerId="ADAL" clId="{293AAB89-3560-A94F-AE0C-4D239694DA8B}" dt="2023-03-10T01:56:39.365" v="241" actId="20577"/>
        <pc:sldMkLst>
          <pc:docMk/>
          <pc:sldMk cId="2946102879" sldId="297"/>
        </pc:sldMkLst>
        <pc:spChg chg="mod">
          <ac:chgData name="조 현석" userId="dca270fc-1ebe-4843-89cc-d9c806033a15" providerId="ADAL" clId="{293AAB89-3560-A94F-AE0C-4D239694DA8B}" dt="2023-03-10T01:56:39.365" v="241" actId="20577"/>
          <ac:spMkLst>
            <pc:docMk/>
            <pc:sldMk cId="2946102879" sldId="297"/>
            <ac:spMk id="2" creationId="{2A87959E-6C21-6B2B-A0DC-64ECD199F374}"/>
          </ac:spMkLst>
        </pc:spChg>
        <pc:spChg chg="del">
          <ac:chgData name="조 현석" userId="dca270fc-1ebe-4843-89cc-d9c806033a15" providerId="ADAL" clId="{293AAB89-3560-A94F-AE0C-4D239694DA8B}" dt="2023-03-10T01:54:40.504" v="134"/>
          <ac:spMkLst>
            <pc:docMk/>
            <pc:sldMk cId="2946102879" sldId="297"/>
            <ac:spMk id="3" creationId="{68FA408C-70B8-E198-86F4-BBEE6735EB2F}"/>
          </ac:spMkLst>
        </pc:spChg>
        <pc:picChg chg="add mod">
          <ac:chgData name="조 현석" userId="dca270fc-1ebe-4843-89cc-d9c806033a15" providerId="ADAL" clId="{293AAB89-3560-A94F-AE0C-4D239694DA8B}" dt="2023-03-10T01:54:41.438" v="136" actId="962"/>
          <ac:picMkLst>
            <pc:docMk/>
            <pc:sldMk cId="2946102879" sldId="297"/>
            <ac:picMk id="5" creationId="{C42EF8C3-CF3E-F614-A335-FC858DC17E61}"/>
          </ac:picMkLst>
        </pc:picChg>
        <pc:picChg chg="add del mod">
          <ac:chgData name="조 현석" userId="dca270fc-1ebe-4843-89cc-d9c806033a15" providerId="ADAL" clId="{293AAB89-3560-A94F-AE0C-4D239694DA8B}" dt="2023-03-10T01:55:11.091" v="150" actId="21"/>
          <ac:picMkLst>
            <pc:docMk/>
            <pc:sldMk cId="2946102879" sldId="297"/>
            <ac:picMk id="7" creationId="{223B2B63-4765-2F26-BCF0-0CF7B3F0118F}"/>
          </ac:picMkLst>
        </pc:picChg>
        <pc:picChg chg="add del mod">
          <ac:chgData name="조 현석" userId="dca270fc-1ebe-4843-89cc-d9c806033a15" providerId="ADAL" clId="{293AAB89-3560-A94F-AE0C-4D239694DA8B}" dt="2023-03-10T01:55:04.518" v="147" actId="21"/>
          <ac:picMkLst>
            <pc:docMk/>
            <pc:sldMk cId="2946102879" sldId="297"/>
            <ac:picMk id="9" creationId="{594F8C40-9C88-D753-CC0F-2826E057767A}"/>
          </ac:picMkLst>
        </pc:picChg>
      </pc:sldChg>
      <pc:sldChg chg="addSp modSp new mod">
        <pc:chgData name="조 현석" userId="dca270fc-1ebe-4843-89cc-d9c806033a15" providerId="ADAL" clId="{293AAB89-3560-A94F-AE0C-4D239694DA8B}" dt="2023-03-10T01:56:28.860" v="216" actId="20577"/>
        <pc:sldMkLst>
          <pc:docMk/>
          <pc:sldMk cId="161843037" sldId="298"/>
        </pc:sldMkLst>
        <pc:spChg chg="mod">
          <ac:chgData name="조 현석" userId="dca270fc-1ebe-4843-89cc-d9c806033a15" providerId="ADAL" clId="{293AAB89-3560-A94F-AE0C-4D239694DA8B}" dt="2023-03-10T01:56:28.860" v="216" actId="20577"/>
          <ac:spMkLst>
            <pc:docMk/>
            <pc:sldMk cId="161843037" sldId="298"/>
            <ac:spMk id="2" creationId="{B1BF8200-2100-6F4F-EB28-FA0CDFBB48DD}"/>
          </ac:spMkLst>
        </pc:spChg>
        <pc:picChg chg="add mod">
          <ac:chgData name="조 현석" userId="dca270fc-1ebe-4843-89cc-d9c806033a15" providerId="ADAL" clId="{293AAB89-3560-A94F-AE0C-4D239694DA8B}" dt="2023-03-10T01:55:08.822" v="149" actId="1076"/>
          <ac:picMkLst>
            <pc:docMk/>
            <pc:sldMk cId="161843037" sldId="298"/>
            <ac:picMk id="4" creationId="{68A72CAE-1ED6-DF63-881D-EC88D4583B5D}"/>
          </ac:picMkLst>
        </pc:picChg>
      </pc:sldChg>
      <pc:sldChg chg="addSp modSp new mod">
        <pc:chgData name="조 현석" userId="dca270fc-1ebe-4843-89cc-d9c806033a15" providerId="ADAL" clId="{293AAB89-3560-A94F-AE0C-4D239694DA8B}" dt="2023-03-10T01:56:32.958" v="224" actId="20577"/>
        <pc:sldMkLst>
          <pc:docMk/>
          <pc:sldMk cId="2694863273" sldId="299"/>
        </pc:sldMkLst>
        <pc:spChg chg="mod">
          <ac:chgData name="조 현석" userId="dca270fc-1ebe-4843-89cc-d9c806033a15" providerId="ADAL" clId="{293AAB89-3560-A94F-AE0C-4D239694DA8B}" dt="2023-03-10T01:56:32.958" v="224" actId="20577"/>
          <ac:spMkLst>
            <pc:docMk/>
            <pc:sldMk cId="2694863273" sldId="299"/>
            <ac:spMk id="2" creationId="{22BAB443-DB08-01BB-2D98-6D27453ECE3F}"/>
          </ac:spMkLst>
        </pc:spChg>
        <pc:picChg chg="add mod">
          <ac:chgData name="조 현석" userId="dca270fc-1ebe-4843-89cc-d9c806033a15" providerId="ADAL" clId="{293AAB89-3560-A94F-AE0C-4D239694DA8B}" dt="2023-03-10T01:55:13.932" v="152" actId="1076"/>
          <ac:picMkLst>
            <pc:docMk/>
            <pc:sldMk cId="2694863273" sldId="299"/>
            <ac:picMk id="4" creationId="{D3EB3236-29FE-25D7-58B6-D8C1067FA3F8}"/>
          </ac:picMkLst>
        </pc:picChg>
      </pc:sldChg>
      <pc:sldChg chg="addSp modSp new mod">
        <pc:chgData name="조 현석" userId="dca270fc-1ebe-4843-89cc-d9c806033a15" providerId="ADAL" clId="{293AAB89-3560-A94F-AE0C-4D239694DA8B}" dt="2023-03-10T01:56:17.493" v="197" actId="20577"/>
        <pc:sldMkLst>
          <pc:docMk/>
          <pc:sldMk cId="1532020743" sldId="300"/>
        </pc:sldMkLst>
        <pc:spChg chg="mod">
          <ac:chgData name="조 현석" userId="dca270fc-1ebe-4843-89cc-d9c806033a15" providerId="ADAL" clId="{293AAB89-3560-A94F-AE0C-4D239694DA8B}" dt="2023-03-10T01:56:17.493" v="197" actId="20577"/>
          <ac:spMkLst>
            <pc:docMk/>
            <pc:sldMk cId="1532020743" sldId="300"/>
            <ac:spMk id="2" creationId="{43BB247F-3DE7-5AB8-BB56-2EFEAF4C230F}"/>
          </ac:spMkLst>
        </pc:spChg>
        <pc:picChg chg="add mod">
          <ac:chgData name="조 현석" userId="dca270fc-1ebe-4843-89cc-d9c806033a15" providerId="ADAL" clId="{293AAB89-3560-A94F-AE0C-4D239694DA8B}" dt="2023-03-10T01:55:49.729" v="156" actId="1076"/>
          <ac:picMkLst>
            <pc:docMk/>
            <pc:sldMk cId="1532020743" sldId="300"/>
            <ac:picMk id="1026" creationId="{9148B23B-4D68-25D7-FB88-ABBC51C05CC2}"/>
          </ac:picMkLst>
        </pc:picChg>
      </pc:sldChg>
      <pc:sldChg chg="addSp delSp modSp new mod">
        <pc:chgData name="조 현석" userId="dca270fc-1ebe-4843-89cc-d9c806033a15" providerId="ADAL" clId="{293AAB89-3560-A94F-AE0C-4D239694DA8B}" dt="2023-03-10T01:57:50.263" v="245" actId="962"/>
        <pc:sldMkLst>
          <pc:docMk/>
          <pc:sldMk cId="1076481156" sldId="301"/>
        </pc:sldMkLst>
        <pc:spChg chg="del">
          <ac:chgData name="조 현석" userId="dca270fc-1ebe-4843-89cc-d9c806033a15" providerId="ADAL" clId="{293AAB89-3560-A94F-AE0C-4D239694DA8B}" dt="2023-03-10T01:57:48.316" v="243"/>
          <ac:spMkLst>
            <pc:docMk/>
            <pc:sldMk cId="1076481156" sldId="301"/>
            <ac:spMk id="3" creationId="{7900F137-B129-02B0-A556-7804AE4176D5}"/>
          </ac:spMkLst>
        </pc:spChg>
        <pc:picChg chg="add mod">
          <ac:chgData name="조 현석" userId="dca270fc-1ebe-4843-89cc-d9c806033a15" providerId="ADAL" clId="{293AAB89-3560-A94F-AE0C-4D239694DA8B}" dt="2023-03-10T01:57:50.263" v="245" actId="962"/>
          <ac:picMkLst>
            <pc:docMk/>
            <pc:sldMk cId="1076481156" sldId="301"/>
            <ac:picMk id="5" creationId="{03681A36-402A-7EAF-877E-F938F7B11644}"/>
          </ac:picMkLst>
        </pc:picChg>
      </pc:sldChg>
      <pc:sldChg chg="addSp delSp modSp new mod">
        <pc:chgData name="조 현석" userId="dca270fc-1ebe-4843-89cc-d9c806033a15" providerId="ADAL" clId="{293AAB89-3560-A94F-AE0C-4D239694DA8B}" dt="2023-03-10T01:58:14.353" v="249" actId="962"/>
        <pc:sldMkLst>
          <pc:docMk/>
          <pc:sldMk cId="161540001" sldId="302"/>
        </pc:sldMkLst>
        <pc:spChg chg="del">
          <ac:chgData name="조 현석" userId="dca270fc-1ebe-4843-89cc-d9c806033a15" providerId="ADAL" clId="{293AAB89-3560-A94F-AE0C-4D239694DA8B}" dt="2023-03-10T01:58:12.199" v="247"/>
          <ac:spMkLst>
            <pc:docMk/>
            <pc:sldMk cId="161540001" sldId="302"/>
            <ac:spMk id="3" creationId="{0D36DDEB-02F2-2CC0-93A2-DBE108AF4597}"/>
          </ac:spMkLst>
        </pc:spChg>
        <pc:picChg chg="add mod">
          <ac:chgData name="조 현석" userId="dca270fc-1ebe-4843-89cc-d9c806033a15" providerId="ADAL" clId="{293AAB89-3560-A94F-AE0C-4D239694DA8B}" dt="2023-03-10T01:58:14.353" v="249" actId="962"/>
          <ac:picMkLst>
            <pc:docMk/>
            <pc:sldMk cId="161540001" sldId="302"/>
            <ac:picMk id="5" creationId="{73C814AF-1B6F-27CC-C78C-E1C87341BA32}"/>
          </ac:picMkLst>
        </pc:picChg>
      </pc:sldChg>
      <pc:sldChg chg="addSp delSp modSp new mod">
        <pc:chgData name="조 현석" userId="dca270fc-1ebe-4843-89cc-d9c806033a15" providerId="ADAL" clId="{293AAB89-3560-A94F-AE0C-4D239694DA8B}" dt="2023-03-10T02:01:41.153" v="283"/>
        <pc:sldMkLst>
          <pc:docMk/>
          <pc:sldMk cId="2421964035" sldId="303"/>
        </pc:sldMkLst>
        <pc:spChg chg="del">
          <ac:chgData name="조 현석" userId="dca270fc-1ebe-4843-89cc-d9c806033a15" providerId="ADAL" clId="{293AAB89-3560-A94F-AE0C-4D239694DA8B}" dt="2023-03-10T02:00:57.204" v="272"/>
          <ac:spMkLst>
            <pc:docMk/>
            <pc:sldMk cId="2421964035" sldId="303"/>
            <ac:spMk id="3" creationId="{5A3BB89E-F44C-814D-E56E-398D2A143024}"/>
          </ac:spMkLst>
        </pc:spChg>
        <pc:picChg chg="add mod">
          <ac:chgData name="조 현석" userId="dca270fc-1ebe-4843-89cc-d9c806033a15" providerId="ADAL" clId="{293AAB89-3560-A94F-AE0C-4D239694DA8B}" dt="2023-03-10T02:01:00.772" v="275" actId="1076"/>
          <ac:picMkLst>
            <pc:docMk/>
            <pc:sldMk cId="2421964035" sldId="303"/>
            <ac:picMk id="5" creationId="{C5817091-7BFC-BB91-5310-340CF119DF22}"/>
          </ac:picMkLst>
        </pc:picChg>
        <pc:picChg chg="add mod">
          <ac:chgData name="조 현석" userId="dca270fc-1ebe-4843-89cc-d9c806033a15" providerId="ADAL" clId="{293AAB89-3560-A94F-AE0C-4D239694DA8B}" dt="2023-03-10T02:01:37.401" v="281" actId="1076"/>
          <ac:picMkLst>
            <pc:docMk/>
            <pc:sldMk cId="2421964035" sldId="303"/>
            <ac:picMk id="7" creationId="{AAE2E74D-826F-9D8F-96FD-CC3F2C4F5712}"/>
          </ac:picMkLst>
        </pc:picChg>
        <pc:picChg chg="add del mod">
          <ac:chgData name="조 현석" userId="dca270fc-1ebe-4843-89cc-d9c806033a15" providerId="ADAL" clId="{293AAB89-3560-A94F-AE0C-4D239694DA8B}" dt="2023-03-10T02:01:41.153" v="283"/>
          <ac:picMkLst>
            <pc:docMk/>
            <pc:sldMk cId="2421964035" sldId="303"/>
            <ac:picMk id="8" creationId="{4643A99E-B9C0-87FA-8074-81AD36F13DB1}"/>
          </ac:picMkLst>
        </pc:picChg>
      </pc:sldChg>
      <pc:sldChg chg="addSp delSp modSp new mod">
        <pc:chgData name="조 현석" userId="dca270fc-1ebe-4843-89cc-d9c806033a15" providerId="ADAL" clId="{293AAB89-3560-A94F-AE0C-4D239694DA8B}" dt="2023-03-10T02:04:40.805" v="310" actId="1076"/>
        <pc:sldMkLst>
          <pc:docMk/>
          <pc:sldMk cId="254066212" sldId="304"/>
        </pc:sldMkLst>
        <pc:spChg chg="del">
          <ac:chgData name="조 현석" userId="dca270fc-1ebe-4843-89cc-d9c806033a15" providerId="ADAL" clId="{293AAB89-3560-A94F-AE0C-4D239694DA8B}" dt="2023-03-10T02:04:26.484" v="304"/>
          <ac:spMkLst>
            <pc:docMk/>
            <pc:sldMk cId="254066212" sldId="304"/>
            <ac:spMk id="3" creationId="{DEEF3475-42E6-2A5B-3173-34F0B9A2DDE7}"/>
          </ac:spMkLst>
        </pc:spChg>
        <pc:picChg chg="add mod">
          <ac:chgData name="조 현석" userId="dca270fc-1ebe-4843-89cc-d9c806033a15" providerId="ADAL" clId="{293AAB89-3560-A94F-AE0C-4D239694DA8B}" dt="2023-03-10T02:04:40.805" v="310" actId="1076"/>
          <ac:picMkLst>
            <pc:docMk/>
            <pc:sldMk cId="254066212" sldId="304"/>
            <ac:picMk id="5" creationId="{2FA57768-F489-30A9-4818-33D605DC316B}"/>
          </ac:picMkLst>
        </pc:picChg>
      </pc:sldChg>
      <pc:sldChg chg="addSp delSp modSp new mod ord">
        <pc:chgData name="조 현석" userId="dca270fc-1ebe-4843-89cc-d9c806033a15" providerId="ADAL" clId="{293AAB89-3560-A94F-AE0C-4D239694DA8B}" dt="2023-03-10T02:00:20.754" v="271" actId="478"/>
        <pc:sldMkLst>
          <pc:docMk/>
          <pc:sldMk cId="4155758892" sldId="305"/>
        </pc:sldMkLst>
        <pc:spChg chg="del">
          <ac:chgData name="조 현석" userId="dca270fc-1ebe-4843-89cc-d9c806033a15" providerId="ADAL" clId="{293AAB89-3560-A94F-AE0C-4D239694DA8B}" dt="2023-03-10T01:58:34.006" v="253"/>
          <ac:spMkLst>
            <pc:docMk/>
            <pc:sldMk cId="4155758892" sldId="305"/>
            <ac:spMk id="3" creationId="{16E968DF-4E33-6989-845B-73B5A400D9C9}"/>
          </ac:spMkLst>
        </pc:spChg>
        <pc:picChg chg="add mod">
          <ac:chgData name="조 현석" userId="dca270fc-1ebe-4843-89cc-d9c806033a15" providerId="ADAL" clId="{293AAB89-3560-A94F-AE0C-4D239694DA8B}" dt="2023-03-10T01:59:19.544" v="257" actId="1076"/>
          <ac:picMkLst>
            <pc:docMk/>
            <pc:sldMk cId="4155758892" sldId="305"/>
            <ac:picMk id="5" creationId="{71163FD4-5002-101B-8CBC-CB7F31044818}"/>
          </ac:picMkLst>
        </pc:picChg>
        <pc:picChg chg="add mod">
          <ac:chgData name="조 현석" userId="dca270fc-1ebe-4843-89cc-d9c806033a15" providerId="ADAL" clId="{293AAB89-3560-A94F-AE0C-4D239694DA8B}" dt="2023-03-10T01:59:26.350" v="260" actId="1076"/>
          <ac:picMkLst>
            <pc:docMk/>
            <pc:sldMk cId="4155758892" sldId="305"/>
            <ac:picMk id="7" creationId="{641DE37E-B4F8-8694-7C7E-4D148D4EA39D}"/>
          </ac:picMkLst>
        </pc:picChg>
        <pc:picChg chg="add del mod">
          <ac:chgData name="조 현석" userId="dca270fc-1ebe-4843-89cc-d9c806033a15" providerId="ADAL" clId="{293AAB89-3560-A94F-AE0C-4D239694DA8B}" dt="2023-03-10T02:00:20.754" v="271" actId="478"/>
          <ac:picMkLst>
            <pc:docMk/>
            <pc:sldMk cId="4155758892" sldId="305"/>
            <ac:picMk id="9" creationId="{9BEBF97C-DBD1-4CF1-E921-008ABC2D18F8}"/>
          </ac:picMkLst>
        </pc:picChg>
      </pc:sldChg>
      <pc:sldChg chg="modSp add mod">
        <pc:chgData name="조 현석" userId="dca270fc-1ebe-4843-89cc-d9c806033a15" providerId="ADAL" clId="{293AAB89-3560-A94F-AE0C-4D239694DA8B}" dt="2023-03-10T02:00:18.539" v="270" actId="1076"/>
        <pc:sldMkLst>
          <pc:docMk/>
          <pc:sldMk cId="325332521" sldId="306"/>
        </pc:sldMkLst>
        <pc:picChg chg="mod">
          <ac:chgData name="조 현석" userId="dca270fc-1ebe-4843-89cc-d9c806033a15" providerId="ADAL" clId="{293AAB89-3560-A94F-AE0C-4D239694DA8B}" dt="2023-03-10T02:00:18.539" v="270" actId="1076"/>
          <ac:picMkLst>
            <pc:docMk/>
            <pc:sldMk cId="325332521" sldId="306"/>
            <ac:picMk id="9" creationId="{9BEBF97C-DBD1-4CF1-E921-008ABC2D18F8}"/>
          </ac:picMkLst>
        </pc:picChg>
      </pc:sldChg>
      <pc:sldChg chg="addSp delSp modSp add mod">
        <pc:chgData name="조 현석" userId="dca270fc-1ebe-4843-89cc-d9c806033a15" providerId="ADAL" clId="{293AAB89-3560-A94F-AE0C-4D239694DA8B}" dt="2023-03-10T02:03:11.456" v="303" actId="1076"/>
        <pc:sldMkLst>
          <pc:docMk/>
          <pc:sldMk cId="2165978278" sldId="307"/>
        </pc:sldMkLst>
        <pc:spChg chg="del mod">
          <ac:chgData name="조 현석" userId="dca270fc-1ebe-4843-89cc-d9c806033a15" providerId="ADAL" clId="{293AAB89-3560-A94F-AE0C-4D239694DA8B}" dt="2023-03-10T02:02:42.052" v="293" actId="478"/>
          <ac:spMkLst>
            <pc:docMk/>
            <pc:sldMk cId="2165978278" sldId="307"/>
            <ac:spMk id="2" creationId="{13ED694C-1262-D409-1590-10C26BDB46A6}"/>
          </ac:spMkLst>
        </pc:spChg>
        <pc:spChg chg="add del mod">
          <ac:chgData name="조 현석" userId="dca270fc-1ebe-4843-89cc-d9c806033a15" providerId="ADAL" clId="{293AAB89-3560-A94F-AE0C-4D239694DA8B}" dt="2023-03-10T02:02:41.123" v="291" actId="478"/>
          <ac:spMkLst>
            <pc:docMk/>
            <pc:sldMk cId="2165978278" sldId="307"/>
            <ac:spMk id="8" creationId="{CBA35322-16FB-B345-9C2D-9862F956C34B}"/>
          </ac:spMkLst>
        </pc:spChg>
        <pc:picChg chg="add mod">
          <ac:chgData name="조 현석" userId="dca270fc-1ebe-4843-89cc-d9c806033a15" providerId="ADAL" clId="{293AAB89-3560-A94F-AE0C-4D239694DA8B}" dt="2023-03-10T02:03:01.284" v="301" actId="1076"/>
          <ac:picMkLst>
            <pc:docMk/>
            <pc:sldMk cId="2165978278" sldId="307"/>
            <ac:picMk id="4" creationId="{E0B654A2-4AE4-2440-A29F-B355A1A9BE0F}"/>
          </ac:picMkLst>
        </pc:picChg>
        <pc:picChg chg="del">
          <ac:chgData name="조 현석" userId="dca270fc-1ebe-4843-89cc-d9c806033a15" providerId="ADAL" clId="{293AAB89-3560-A94F-AE0C-4D239694DA8B}" dt="2023-03-10T02:02:38.113" v="290" actId="478"/>
          <ac:picMkLst>
            <pc:docMk/>
            <pc:sldMk cId="2165978278" sldId="307"/>
            <ac:picMk id="5" creationId="{C5817091-7BFC-BB91-5310-340CF119DF22}"/>
          </ac:picMkLst>
        </pc:picChg>
        <pc:picChg chg="mod">
          <ac:chgData name="조 현석" userId="dca270fc-1ebe-4843-89cc-d9c806033a15" providerId="ADAL" clId="{293AAB89-3560-A94F-AE0C-4D239694DA8B}" dt="2023-03-10T02:03:11.456" v="303" actId="1076"/>
          <ac:picMkLst>
            <pc:docMk/>
            <pc:sldMk cId="2165978278" sldId="307"/>
            <ac:picMk id="7" creationId="{AAE2E74D-826F-9D8F-96FD-CC3F2C4F5712}"/>
          </ac:picMkLst>
        </pc:picChg>
      </pc:sldChg>
    </pc:docChg>
  </pc:docChgLst>
  <pc:docChgLst>
    <pc:chgData name="조 현석" userId="dca270fc-1ebe-4843-89cc-d9c806033a15" providerId="ADAL" clId="{95678644-87D4-EA44-B1D1-4512466EE17D}"/>
    <pc:docChg chg="undo custSel addSld delSld modSld">
      <pc:chgData name="조 현석" userId="dca270fc-1ebe-4843-89cc-d9c806033a15" providerId="ADAL" clId="{95678644-87D4-EA44-B1D1-4512466EE17D}" dt="2022-09-05T22:44:48.768" v="318"/>
      <pc:docMkLst>
        <pc:docMk/>
      </pc:docMkLst>
      <pc:sldChg chg="addSp delSp modSp mod">
        <pc:chgData name="조 현석" userId="dca270fc-1ebe-4843-89cc-d9c806033a15" providerId="ADAL" clId="{95678644-87D4-EA44-B1D1-4512466EE17D}" dt="2022-09-05T22:38:37.367" v="243" actId="21"/>
        <pc:sldMkLst>
          <pc:docMk/>
          <pc:sldMk cId="3092718327" sldId="256"/>
        </pc:sldMkLst>
        <pc:spChg chg="mod">
          <ac:chgData name="조 현석" userId="dca270fc-1ebe-4843-89cc-d9c806033a15" providerId="ADAL" clId="{95678644-87D4-EA44-B1D1-4512466EE17D}" dt="2022-09-05T22:22:27.489" v="65" actId="20577"/>
          <ac:spMkLst>
            <pc:docMk/>
            <pc:sldMk cId="3092718327" sldId="256"/>
            <ac:spMk id="3" creationId="{C8F72FF9-5F19-4F71-BC10-8709F80027EE}"/>
          </ac:spMkLst>
        </pc:spChg>
        <pc:picChg chg="add del mod">
          <ac:chgData name="조 현석" userId="dca270fc-1ebe-4843-89cc-d9c806033a15" providerId="ADAL" clId="{95678644-87D4-EA44-B1D1-4512466EE17D}" dt="2022-09-05T22:38:37.367" v="243" actId="21"/>
          <ac:picMkLst>
            <pc:docMk/>
            <pc:sldMk cId="3092718327" sldId="256"/>
            <ac:picMk id="5" creationId="{C2FCA5A8-C46F-6F79-CDE1-AE9B22FC5177}"/>
          </ac:picMkLst>
        </pc:picChg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90126738" sldId="262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97644625" sldId="270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2007827700" sldId="274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201304829" sldId="276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4055195914" sldId="277"/>
        </pc:sldMkLst>
      </pc:sldChg>
      <pc:sldChg chg="addSp modSp new mod setBg">
        <pc:chgData name="조 현석" userId="dca270fc-1ebe-4843-89cc-d9c806033a15" providerId="ADAL" clId="{95678644-87D4-EA44-B1D1-4512466EE17D}" dt="2022-09-05T22:35:32.168" v="210" actId="20577"/>
        <pc:sldMkLst>
          <pc:docMk/>
          <pc:sldMk cId="3663179901" sldId="279"/>
        </pc:sldMkLst>
        <pc:spChg chg="mod">
          <ac:chgData name="조 현석" userId="dca270fc-1ebe-4843-89cc-d9c806033a15" providerId="ADAL" clId="{95678644-87D4-EA44-B1D1-4512466EE17D}" dt="2022-09-05T22:24:05.382" v="111" actId="26606"/>
          <ac:spMkLst>
            <pc:docMk/>
            <pc:sldMk cId="3663179901" sldId="279"/>
            <ac:spMk id="2" creationId="{BBD4F7B4-B4B3-081D-6F21-CE99231A9653}"/>
          </ac:spMkLst>
        </pc:spChg>
        <pc:spChg chg="mod">
          <ac:chgData name="조 현석" userId="dca270fc-1ebe-4843-89cc-d9c806033a15" providerId="ADAL" clId="{95678644-87D4-EA44-B1D1-4512466EE17D}" dt="2022-09-05T22:35:32.168" v="210" actId="20577"/>
          <ac:spMkLst>
            <pc:docMk/>
            <pc:sldMk cId="3663179901" sldId="279"/>
            <ac:spMk id="3" creationId="{21E25744-2BA5-0171-8C1F-47BE018A4134}"/>
          </ac:spMkLst>
        </pc:spChg>
        <pc:picChg chg="add mod">
          <ac:chgData name="조 현석" userId="dca270fc-1ebe-4843-89cc-d9c806033a15" providerId="ADAL" clId="{95678644-87D4-EA44-B1D1-4512466EE17D}" dt="2022-09-05T22:24:05.382" v="111" actId="26606"/>
          <ac:picMkLst>
            <pc:docMk/>
            <pc:sldMk cId="3663179901" sldId="279"/>
            <ac:picMk id="5" creationId="{2E258C2A-CB96-B4FA-D175-AEC7F44438D0}"/>
          </ac:picMkLst>
        </pc:picChg>
        <pc:cxnChg chg="add">
          <ac:chgData name="조 현석" userId="dca270fc-1ebe-4843-89cc-d9c806033a15" providerId="ADAL" clId="{95678644-87D4-EA44-B1D1-4512466EE17D}" dt="2022-09-05T22:24:05.382" v="111" actId="26606"/>
          <ac:cxnSpMkLst>
            <pc:docMk/>
            <pc:sldMk cId="3663179901" sldId="279"/>
            <ac:cxnSpMk id="10" creationId="{A7F400EE-A8A5-48AF-B4D6-291B52C6F0B0}"/>
          </ac:cxnSpMkLst>
        </pc:cxnChg>
      </pc:sldChg>
      <pc:sldChg chg="addSp modSp new mod setBg addAnim modAnim">
        <pc:chgData name="조 현석" userId="dca270fc-1ebe-4843-89cc-d9c806033a15" providerId="ADAL" clId="{95678644-87D4-EA44-B1D1-4512466EE17D}" dt="2022-09-05T22:36:11.815" v="222"/>
        <pc:sldMkLst>
          <pc:docMk/>
          <pc:sldMk cId="3517942853" sldId="280"/>
        </pc:sldMkLst>
        <pc:spChg chg="mod">
          <ac:chgData name="조 현석" userId="dca270fc-1ebe-4843-89cc-d9c806033a15" providerId="ADAL" clId="{95678644-87D4-EA44-B1D1-4512466EE17D}" dt="2022-09-05T22:35:20.799" v="205" actId="26606"/>
          <ac:spMkLst>
            <pc:docMk/>
            <pc:sldMk cId="3517942853" sldId="280"/>
            <ac:spMk id="2" creationId="{8AC56419-AAB8-E027-E938-98E0BED8C7F7}"/>
          </ac:spMkLst>
        </pc:spChg>
        <pc:spChg chg="mod">
          <ac:chgData name="조 현석" userId="dca270fc-1ebe-4843-89cc-d9c806033a15" providerId="ADAL" clId="{95678644-87D4-EA44-B1D1-4512466EE17D}" dt="2022-09-05T22:35:48.842" v="220" actId="20577"/>
          <ac:spMkLst>
            <pc:docMk/>
            <pc:sldMk cId="3517942853" sldId="280"/>
            <ac:spMk id="3" creationId="{D9EDFF20-EECE-03EB-6309-5A914ACFFF49}"/>
          </ac:spMkLst>
        </pc:spChg>
        <pc:picChg chg="add mod">
          <ac:chgData name="조 현석" userId="dca270fc-1ebe-4843-89cc-d9c806033a15" providerId="ADAL" clId="{95678644-87D4-EA44-B1D1-4512466EE17D}" dt="2022-09-05T22:35:20.799" v="205" actId="26606"/>
          <ac:picMkLst>
            <pc:docMk/>
            <pc:sldMk cId="3517942853" sldId="280"/>
            <ac:picMk id="5" creationId="{4FE560C6-68F1-3F8C-2944-B5B174DC597F}"/>
          </ac:picMkLst>
        </pc:picChg>
        <pc:cxnChg chg="add">
          <ac:chgData name="조 현석" userId="dca270fc-1ebe-4843-89cc-d9c806033a15" providerId="ADAL" clId="{95678644-87D4-EA44-B1D1-4512466EE17D}" dt="2022-09-05T22:35:20.799" v="205" actId="26606"/>
          <ac:cxnSpMkLst>
            <pc:docMk/>
            <pc:sldMk cId="3517942853" sldId="280"/>
            <ac:cxnSpMk id="10" creationId="{A7F400EE-A8A5-48AF-B4D6-291B52C6F0B0}"/>
          </ac:cxnSpMkLst>
        </pc:cxnChg>
      </pc:sldChg>
      <pc:sldChg chg="addSp delSp modSp add mod">
        <pc:chgData name="조 현석" userId="dca270fc-1ebe-4843-89cc-d9c806033a15" providerId="ADAL" clId="{95678644-87D4-EA44-B1D1-4512466EE17D}" dt="2022-09-05T22:24:33.815" v="116" actId="962"/>
        <pc:sldMkLst>
          <pc:docMk/>
          <pc:sldMk cId="3130545955" sldId="281"/>
        </pc:sldMkLst>
        <pc:spChg chg="del">
          <ac:chgData name="조 현석" userId="dca270fc-1ebe-4843-89cc-d9c806033a15" providerId="ADAL" clId="{95678644-87D4-EA44-B1D1-4512466EE17D}" dt="2022-09-05T22:24:32.158" v="114"/>
          <ac:spMkLst>
            <pc:docMk/>
            <pc:sldMk cId="3130545955" sldId="281"/>
            <ac:spMk id="3" creationId="{21E25744-2BA5-0171-8C1F-47BE018A4134}"/>
          </ac:spMkLst>
        </pc:spChg>
        <pc:picChg chg="add mod">
          <ac:chgData name="조 현석" userId="dca270fc-1ebe-4843-89cc-d9c806033a15" providerId="ADAL" clId="{95678644-87D4-EA44-B1D1-4512466EE17D}" dt="2022-09-05T22:24:33.815" v="116" actId="962"/>
          <ac:picMkLst>
            <pc:docMk/>
            <pc:sldMk cId="3130545955" sldId="281"/>
            <ac:picMk id="5" creationId="{13C18F21-81F5-F57A-A280-126C1CBBCB58}"/>
          </ac:picMkLst>
        </pc:picChg>
      </pc:sldChg>
      <pc:sldChg chg="addSp delSp modSp new mod">
        <pc:chgData name="조 현석" userId="dca270fc-1ebe-4843-89cc-d9c806033a15" providerId="ADAL" clId="{95678644-87D4-EA44-B1D1-4512466EE17D}" dt="2022-09-05T22:30:21.765" v="199" actId="14100"/>
        <pc:sldMkLst>
          <pc:docMk/>
          <pc:sldMk cId="502043702" sldId="282"/>
        </pc:sldMkLst>
        <pc:spChg chg="del">
          <ac:chgData name="조 현석" userId="dca270fc-1ebe-4843-89cc-d9c806033a15" providerId="ADAL" clId="{95678644-87D4-EA44-B1D1-4512466EE17D}" dt="2022-09-05T22:26:44.939" v="119"/>
          <ac:spMkLst>
            <pc:docMk/>
            <pc:sldMk cId="502043702" sldId="282"/>
            <ac:spMk id="3" creationId="{3DEC6690-D0EF-73D1-CCAF-393BF9EE818D}"/>
          </ac:spMkLst>
        </pc:spChg>
        <pc:spChg chg="add del mod">
          <ac:chgData name="조 현석" userId="dca270fc-1ebe-4843-89cc-d9c806033a15" providerId="ADAL" clId="{95678644-87D4-EA44-B1D1-4512466EE17D}" dt="2022-09-05T22:26:49.467" v="124" actId="478"/>
          <ac:spMkLst>
            <pc:docMk/>
            <pc:sldMk cId="502043702" sldId="282"/>
            <ac:spMk id="5" creationId="{5FAE52D8-1E55-350E-DDDF-35848265B6E9}"/>
          </ac:spMkLst>
        </pc:spChg>
        <pc:spChg chg="add del">
          <ac:chgData name="조 현석" userId="dca270fc-1ebe-4843-89cc-d9c806033a15" providerId="ADAL" clId="{95678644-87D4-EA44-B1D1-4512466EE17D}" dt="2022-09-05T22:28:53.018" v="170" actId="478"/>
          <ac:spMkLst>
            <pc:docMk/>
            <pc:sldMk cId="502043702" sldId="282"/>
            <ac:spMk id="10" creationId="{9AF5B154-CBB3-5E4C-BAA9-62B35A8F8528}"/>
          </ac:spMkLst>
        </pc:spChg>
        <pc:picChg chg="add mod">
          <ac:chgData name="조 현석" userId="dca270fc-1ebe-4843-89cc-d9c806033a15" providerId="ADAL" clId="{95678644-87D4-EA44-B1D1-4512466EE17D}" dt="2022-09-05T22:27:38.713" v="162" actId="1076"/>
          <ac:picMkLst>
            <pc:docMk/>
            <pc:sldMk cId="502043702" sldId="282"/>
            <ac:picMk id="7" creationId="{D540F906-0B67-7E3E-1D18-1CF62029D3B2}"/>
          </ac:picMkLst>
        </pc:picChg>
        <pc:picChg chg="add mod modCrop">
          <ac:chgData name="조 현석" userId="dca270fc-1ebe-4843-89cc-d9c806033a15" providerId="ADAL" clId="{95678644-87D4-EA44-B1D1-4512466EE17D}" dt="2022-09-05T22:28:19.872" v="168" actId="1037"/>
          <ac:picMkLst>
            <pc:docMk/>
            <pc:sldMk cId="502043702" sldId="282"/>
            <ac:picMk id="9" creationId="{1BE39E42-8422-B541-FFBC-81D7D4395DBE}"/>
          </ac:picMkLst>
        </pc:picChg>
        <pc:cxnChg chg="add mod">
          <ac:chgData name="조 현석" userId="dca270fc-1ebe-4843-89cc-d9c806033a15" providerId="ADAL" clId="{95678644-87D4-EA44-B1D1-4512466EE17D}" dt="2022-09-05T22:29:19.348" v="178" actId="1037"/>
          <ac:cxnSpMkLst>
            <pc:docMk/>
            <pc:sldMk cId="502043702" sldId="282"/>
            <ac:cxnSpMk id="12" creationId="{5CBC4140-CDEE-5A04-CB12-1A367D6B9B10}"/>
          </ac:cxnSpMkLst>
        </pc:cxnChg>
        <pc:cxnChg chg="add mod">
          <ac:chgData name="조 현석" userId="dca270fc-1ebe-4843-89cc-d9c806033a15" providerId="ADAL" clId="{95678644-87D4-EA44-B1D1-4512466EE17D}" dt="2022-09-05T22:29:44.593" v="189" actId="1038"/>
          <ac:cxnSpMkLst>
            <pc:docMk/>
            <pc:sldMk cId="502043702" sldId="282"/>
            <ac:cxnSpMk id="14" creationId="{C1C2E05F-EDDE-088C-AB4A-3532171F5ADC}"/>
          </ac:cxnSpMkLst>
        </pc:cxnChg>
        <pc:cxnChg chg="add mod">
          <ac:chgData name="조 현석" userId="dca270fc-1ebe-4843-89cc-d9c806033a15" providerId="ADAL" clId="{95678644-87D4-EA44-B1D1-4512466EE17D}" dt="2022-09-05T22:30:12.630" v="196" actId="1035"/>
          <ac:cxnSpMkLst>
            <pc:docMk/>
            <pc:sldMk cId="502043702" sldId="282"/>
            <ac:cxnSpMk id="16" creationId="{5FF1187D-CEA8-8A8D-8169-65DCDDBA863F}"/>
          </ac:cxnSpMkLst>
        </pc:cxnChg>
        <pc:cxnChg chg="add mod">
          <ac:chgData name="조 현석" userId="dca270fc-1ebe-4843-89cc-d9c806033a15" providerId="ADAL" clId="{95678644-87D4-EA44-B1D1-4512466EE17D}" dt="2022-09-05T22:30:21.765" v="199" actId="14100"/>
          <ac:cxnSpMkLst>
            <pc:docMk/>
            <pc:sldMk cId="502043702" sldId="282"/>
            <ac:cxnSpMk id="18" creationId="{88C48B88-87CA-8304-7D10-430828F5C2B9}"/>
          </ac:cxnSpMkLst>
        </pc:cxnChg>
      </pc:sldChg>
      <pc:sldChg chg="addSp delSp modSp new mod">
        <pc:chgData name="조 현석" userId="dca270fc-1ebe-4843-89cc-d9c806033a15" providerId="ADAL" clId="{95678644-87D4-EA44-B1D1-4512466EE17D}" dt="2022-09-05T22:37:47.868" v="232" actId="1076"/>
        <pc:sldMkLst>
          <pc:docMk/>
          <pc:sldMk cId="3430842609" sldId="283"/>
        </pc:sldMkLst>
        <pc:spChg chg="del">
          <ac:chgData name="조 현석" userId="dca270fc-1ebe-4843-89cc-d9c806033a15" providerId="ADAL" clId="{95678644-87D4-EA44-B1D1-4512466EE17D}" dt="2022-09-05T22:36:44.193" v="223"/>
          <ac:spMkLst>
            <pc:docMk/>
            <pc:sldMk cId="3430842609" sldId="283"/>
            <ac:spMk id="3" creationId="{F9F1769A-273C-3F0B-6E94-344CBFC7C136}"/>
          </ac:spMkLst>
        </pc:spChg>
        <pc:picChg chg="add mod">
          <ac:chgData name="조 현석" userId="dca270fc-1ebe-4843-89cc-d9c806033a15" providerId="ADAL" clId="{95678644-87D4-EA44-B1D1-4512466EE17D}" dt="2022-09-05T22:37:42.159" v="229" actId="1076"/>
          <ac:picMkLst>
            <pc:docMk/>
            <pc:sldMk cId="3430842609" sldId="283"/>
            <ac:picMk id="5" creationId="{564B537C-F703-BCC1-379A-938F24F3B84B}"/>
          </ac:picMkLst>
        </pc:picChg>
        <pc:picChg chg="add mod">
          <ac:chgData name="조 현석" userId="dca270fc-1ebe-4843-89cc-d9c806033a15" providerId="ADAL" clId="{95678644-87D4-EA44-B1D1-4512466EE17D}" dt="2022-09-05T22:37:47.868" v="232" actId="1076"/>
          <ac:picMkLst>
            <pc:docMk/>
            <pc:sldMk cId="3430842609" sldId="283"/>
            <ac:picMk id="7" creationId="{D90FA1A9-F651-0B15-4B7B-94BDCE1DFDA6}"/>
          </ac:picMkLst>
        </pc:picChg>
      </pc:sldChg>
      <pc:sldChg chg="addSp modSp new">
        <pc:chgData name="조 현석" userId="dca270fc-1ebe-4843-89cc-d9c806033a15" providerId="ADAL" clId="{95678644-87D4-EA44-B1D1-4512466EE17D}" dt="2022-09-05T22:38:38.308" v="244"/>
        <pc:sldMkLst>
          <pc:docMk/>
          <pc:sldMk cId="582072217" sldId="284"/>
        </pc:sldMkLst>
        <pc:picChg chg="add mod">
          <ac:chgData name="조 현석" userId="dca270fc-1ebe-4843-89cc-d9c806033a15" providerId="ADAL" clId="{95678644-87D4-EA44-B1D1-4512466EE17D}" dt="2022-09-05T22:38:38.308" v="244"/>
          <ac:picMkLst>
            <pc:docMk/>
            <pc:sldMk cId="582072217" sldId="284"/>
            <ac:picMk id="4" creationId="{CD9F322C-9CAF-1A83-489E-C85BA708364D}"/>
          </ac:picMkLst>
        </pc:picChg>
      </pc:sldChg>
      <pc:sldChg chg="addSp modSp new mod setBg">
        <pc:chgData name="조 현석" userId="dca270fc-1ebe-4843-89cc-d9c806033a15" providerId="ADAL" clId="{95678644-87D4-EA44-B1D1-4512466EE17D}" dt="2022-09-05T22:41:53.404" v="271" actId="26606"/>
        <pc:sldMkLst>
          <pc:docMk/>
          <pc:sldMk cId="389187490" sldId="285"/>
        </pc:sldMkLst>
        <pc:spChg chg="mod">
          <ac:chgData name="조 현석" userId="dca270fc-1ebe-4843-89cc-d9c806033a15" providerId="ADAL" clId="{95678644-87D4-EA44-B1D1-4512466EE17D}" dt="2022-09-05T22:41:53.404" v="271" actId="26606"/>
          <ac:spMkLst>
            <pc:docMk/>
            <pc:sldMk cId="389187490" sldId="285"/>
            <ac:spMk id="2" creationId="{0B357A84-71AC-4488-50E7-0745172560F4}"/>
          </ac:spMkLst>
        </pc:spChg>
        <pc:spChg chg="mod">
          <ac:chgData name="조 현석" userId="dca270fc-1ebe-4843-89cc-d9c806033a15" providerId="ADAL" clId="{95678644-87D4-EA44-B1D1-4512466EE17D}" dt="2022-09-05T22:41:53.404" v="271" actId="26606"/>
          <ac:spMkLst>
            <pc:docMk/>
            <pc:sldMk cId="389187490" sldId="285"/>
            <ac:spMk id="3" creationId="{AEB7A793-4520-0210-6232-D384712D23FE}"/>
          </ac:spMkLst>
        </pc:spChg>
        <pc:picChg chg="add mod">
          <ac:chgData name="조 현석" userId="dca270fc-1ebe-4843-89cc-d9c806033a15" providerId="ADAL" clId="{95678644-87D4-EA44-B1D1-4512466EE17D}" dt="2022-09-05T22:41:53.404" v="271" actId="26606"/>
          <ac:picMkLst>
            <pc:docMk/>
            <pc:sldMk cId="389187490" sldId="285"/>
            <ac:picMk id="5" creationId="{A88EBDFF-D158-49FB-A5F2-5CAAFCD1859A}"/>
          </ac:picMkLst>
        </pc:picChg>
        <pc:cxnChg chg="add">
          <ac:chgData name="조 현석" userId="dca270fc-1ebe-4843-89cc-d9c806033a15" providerId="ADAL" clId="{95678644-87D4-EA44-B1D1-4512466EE17D}" dt="2022-09-05T22:41:53.404" v="271" actId="26606"/>
          <ac:cxnSpMkLst>
            <pc:docMk/>
            <pc:sldMk cId="389187490" sldId="285"/>
            <ac:cxnSpMk id="10" creationId="{A7F400EE-A8A5-48AF-B4D6-291B52C6F0B0}"/>
          </ac:cxnSpMkLst>
        </pc:cxnChg>
      </pc:sldChg>
      <pc:sldChg chg="addSp delSp modSp new mod">
        <pc:chgData name="조 현석" userId="dca270fc-1ebe-4843-89cc-d9c806033a15" providerId="ADAL" clId="{95678644-87D4-EA44-B1D1-4512466EE17D}" dt="2022-09-05T22:44:02.039" v="306" actId="21"/>
        <pc:sldMkLst>
          <pc:docMk/>
          <pc:sldMk cId="3345631303" sldId="286"/>
        </pc:sldMkLst>
        <pc:spChg chg="del">
          <ac:chgData name="조 현석" userId="dca270fc-1ebe-4843-89cc-d9c806033a15" providerId="ADAL" clId="{95678644-87D4-EA44-B1D1-4512466EE17D}" dt="2022-09-05T22:42:15.374" v="273"/>
          <ac:spMkLst>
            <pc:docMk/>
            <pc:sldMk cId="3345631303" sldId="286"/>
            <ac:spMk id="3" creationId="{EE76FD9F-6842-3551-C39C-32E8C475F77D}"/>
          </ac:spMkLst>
        </pc:spChg>
        <pc:spChg chg="add mod">
          <ac:chgData name="조 현석" userId="dca270fc-1ebe-4843-89cc-d9c806033a15" providerId="ADAL" clId="{95678644-87D4-EA44-B1D1-4512466EE17D}" dt="2022-09-05T22:43:11.582" v="302" actId="113"/>
          <ac:spMkLst>
            <pc:docMk/>
            <pc:sldMk cId="3345631303" sldId="286"/>
            <ac:spMk id="8" creationId="{93C3FA1D-A4EC-0881-A67A-9953E7A5A441}"/>
          </ac:spMkLst>
        </pc:spChg>
        <pc:picChg chg="add mod">
          <ac:chgData name="조 현석" userId="dca270fc-1ebe-4843-89cc-d9c806033a15" providerId="ADAL" clId="{95678644-87D4-EA44-B1D1-4512466EE17D}" dt="2022-09-05T22:42:17.361" v="276" actId="1076"/>
          <ac:picMkLst>
            <pc:docMk/>
            <pc:sldMk cId="3345631303" sldId="286"/>
            <ac:picMk id="5" creationId="{BE4E72F5-12B6-0F70-E979-39A11CAB170F}"/>
          </ac:picMkLst>
        </pc:picChg>
        <pc:picChg chg="add mod">
          <ac:chgData name="조 현석" userId="dca270fc-1ebe-4843-89cc-d9c806033a15" providerId="ADAL" clId="{95678644-87D4-EA44-B1D1-4512466EE17D}" dt="2022-09-05T22:43:03.521" v="300" actId="1076"/>
          <ac:picMkLst>
            <pc:docMk/>
            <pc:sldMk cId="3345631303" sldId="286"/>
            <ac:picMk id="7" creationId="{09C41572-2768-2E1B-F819-04EBA718047D}"/>
          </ac:picMkLst>
        </pc:picChg>
        <pc:picChg chg="add del mod">
          <ac:chgData name="조 현석" userId="dca270fc-1ebe-4843-89cc-d9c806033a15" providerId="ADAL" clId="{95678644-87D4-EA44-B1D1-4512466EE17D}" dt="2022-09-05T22:44:02.039" v="306" actId="21"/>
          <ac:picMkLst>
            <pc:docMk/>
            <pc:sldMk cId="3345631303" sldId="286"/>
            <ac:picMk id="10" creationId="{29FEB0A6-A792-6B4E-C94B-DA19A7847C5A}"/>
          </ac:picMkLst>
        </pc:picChg>
      </pc:sldChg>
      <pc:sldChg chg="addSp delSp modSp new mod">
        <pc:chgData name="조 현석" userId="dca270fc-1ebe-4843-89cc-d9c806033a15" providerId="ADAL" clId="{95678644-87D4-EA44-B1D1-4512466EE17D}" dt="2022-09-05T22:44:47.924" v="317" actId="21"/>
        <pc:sldMkLst>
          <pc:docMk/>
          <pc:sldMk cId="2587412612" sldId="287"/>
        </pc:sldMkLst>
        <pc:spChg chg="del">
          <ac:chgData name="조 현석" userId="dca270fc-1ebe-4843-89cc-d9c806033a15" providerId="ADAL" clId="{95678644-87D4-EA44-B1D1-4512466EE17D}" dt="2022-09-05T22:44:38.302" v="311"/>
          <ac:spMkLst>
            <pc:docMk/>
            <pc:sldMk cId="2587412612" sldId="287"/>
            <ac:spMk id="3" creationId="{1AAA5081-9DE1-7B4F-6C11-F8AD8AB57295}"/>
          </ac:spMkLst>
        </pc:spChg>
        <pc:spChg chg="add mod">
          <ac:chgData name="조 현석" userId="dca270fc-1ebe-4843-89cc-d9c806033a15" providerId="ADAL" clId="{95678644-87D4-EA44-B1D1-4512466EE17D}" dt="2022-09-05T22:44:47.924" v="317" actId="21"/>
          <ac:spMkLst>
            <pc:docMk/>
            <pc:sldMk cId="2587412612" sldId="287"/>
            <ac:spMk id="8" creationId="{D15E808E-A522-507C-A927-2E347ABE97B4}"/>
          </ac:spMkLst>
        </pc:spChg>
        <pc:picChg chg="add del mod">
          <ac:chgData name="조 현석" userId="dca270fc-1ebe-4843-89cc-d9c806033a15" providerId="ADAL" clId="{95678644-87D4-EA44-B1D1-4512466EE17D}" dt="2022-09-05T22:44:46.407" v="316" actId="21"/>
          <ac:picMkLst>
            <pc:docMk/>
            <pc:sldMk cId="2587412612" sldId="287"/>
            <ac:picMk id="4" creationId="{27909B99-4A01-D033-2F52-D00516E5EDC3}"/>
          </ac:picMkLst>
        </pc:picChg>
        <pc:picChg chg="add del mod">
          <ac:chgData name="조 현석" userId="dca270fc-1ebe-4843-89cc-d9c806033a15" providerId="ADAL" clId="{95678644-87D4-EA44-B1D1-4512466EE17D}" dt="2022-09-05T22:44:47.924" v="317" actId="21"/>
          <ac:picMkLst>
            <pc:docMk/>
            <pc:sldMk cId="2587412612" sldId="287"/>
            <ac:picMk id="6" creationId="{3B15DCE2-ACB7-32DC-AA55-10A36F5184C4}"/>
          </ac:picMkLst>
        </pc:picChg>
      </pc:sldChg>
      <pc:sldChg chg="addSp modSp new">
        <pc:chgData name="조 현석" userId="dca270fc-1ebe-4843-89cc-d9c806033a15" providerId="ADAL" clId="{95678644-87D4-EA44-B1D1-4512466EE17D}" dt="2022-09-05T22:44:48.768" v="318"/>
        <pc:sldMkLst>
          <pc:docMk/>
          <pc:sldMk cId="2716485494" sldId="288"/>
        </pc:sldMkLst>
        <pc:picChg chg="add mod">
          <ac:chgData name="조 현석" userId="dca270fc-1ebe-4843-89cc-d9c806033a15" providerId="ADAL" clId="{95678644-87D4-EA44-B1D1-4512466EE17D}" dt="2022-09-05T22:44:48.768" v="318"/>
          <ac:picMkLst>
            <pc:docMk/>
            <pc:sldMk cId="2716485494" sldId="288"/>
            <ac:picMk id="4" creationId="{5E9D27DA-3175-800D-B7C5-90740BC46EC0}"/>
          </ac:picMkLst>
        </pc:picChg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704829031" sldId="321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675130562" sldId="322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452510663" sldId="323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149881393" sldId="325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074967136" sldId="326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4134001319" sldId="327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4275151350" sldId="398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682807525" sldId="399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594651259" sldId="400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2278261124" sldId="401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2101456951" sldId="402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709334175" sldId="403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2691987456" sldId="406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79925167" sldId="407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309354082" sldId="409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633912825" sldId="410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2492914984" sldId="411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210654536" sldId="412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651639793" sldId="413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559196935" sldId="414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101063573" sldId="415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00434484" sldId="416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035113252" sldId="417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2955453798" sldId="418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595248902" sldId="419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837795970" sldId="420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367581760" sldId="421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472170494" sldId="422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347736859" sldId="423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745875303" sldId="424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631934227" sldId="425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760433854" sldId="426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592277418" sldId="427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419021741" sldId="428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2072218357" sldId="429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396348070" sldId="430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953049240" sldId="431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474879843" sldId="432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559496007" sldId="433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713342992" sldId="434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503115473" sldId="435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4249734809" sldId="436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453430536" sldId="437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87266894" sldId="438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4071598126" sldId="439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2819405683" sldId="440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2862238212" sldId="441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893491046" sldId="442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902477303" sldId="443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013575871" sldId="444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2735974861" sldId="445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3615771220" sldId="446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981452194" sldId="447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793513248" sldId="448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2424758335" sldId="449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312471436" sldId="450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212687527" sldId="453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2239494954" sldId="454"/>
        </pc:sldMkLst>
      </pc:sldChg>
      <pc:sldChg chg="del">
        <pc:chgData name="조 현석" userId="dca270fc-1ebe-4843-89cc-d9c806033a15" providerId="ADAL" clId="{95678644-87D4-EA44-B1D1-4512466EE17D}" dt="2022-09-05T22:22:33.653" v="66" actId="2696"/>
        <pc:sldMkLst>
          <pc:docMk/>
          <pc:sldMk cId="1663185841" sldId="455"/>
        </pc:sldMkLst>
      </pc:sldChg>
    </pc:docChg>
  </pc:docChgLst>
  <pc:docChgLst>
    <pc:chgData name="조 현석" userId="dca270fc-1ebe-4843-89cc-d9c806033a15" providerId="ADAL" clId="{CFD4FD32-5FA5-704F-A374-8CBE63D537DC}"/>
    <pc:docChg chg="custSel addSld delSld modSld sldOrd">
      <pc:chgData name="조 현석" userId="dca270fc-1ebe-4843-89cc-d9c806033a15" providerId="ADAL" clId="{CFD4FD32-5FA5-704F-A374-8CBE63D537DC}" dt="2023-03-17T01:46:26.323" v="313" actId="20577"/>
      <pc:docMkLst>
        <pc:docMk/>
      </pc:docMkLst>
      <pc:sldChg chg="del">
        <pc:chgData name="조 현석" userId="dca270fc-1ebe-4843-89cc-d9c806033a15" providerId="ADAL" clId="{CFD4FD32-5FA5-704F-A374-8CBE63D537DC}" dt="2023-03-16T20:17:36.372" v="63" actId="2696"/>
        <pc:sldMkLst>
          <pc:docMk/>
          <pc:sldMk cId="1252351135" sldId="293"/>
        </pc:sldMkLst>
      </pc:sldChg>
      <pc:sldChg chg="del">
        <pc:chgData name="조 현석" userId="dca270fc-1ebe-4843-89cc-d9c806033a15" providerId="ADAL" clId="{CFD4FD32-5FA5-704F-A374-8CBE63D537DC}" dt="2023-03-16T20:17:36.388" v="77" actId="2696"/>
        <pc:sldMkLst>
          <pc:docMk/>
          <pc:sldMk cId="533582297" sldId="294"/>
        </pc:sldMkLst>
      </pc:sldChg>
      <pc:sldChg chg="del">
        <pc:chgData name="조 현석" userId="dca270fc-1ebe-4843-89cc-d9c806033a15" providerId="ADAL" clId="{CFD4FD32-5FA5-704F-A374-8CBE63D537DC}" dt="2023-03-16T20:17:36.380" v="72" actId="2696"/>
        <pc:sldMkLst>
          <pc:docMk/>
          <pc:sldMk cId="3236728607" sldId="295"/>
        </pc:sldMkLst>
      </pc:sldChg>
      <pc:sldChg chg="del">
        <pc:chgData name="조 현석" userId="dca270fc-1ebe-4843-89cc-d9c806033a15" providerId="ADAL" clId="{CFD4FD32-5FA5-704F-A374-8CBE63D537DC}" dt="2023-03-16T20:17:36.380" v="71" actId="2696"/>
        <pc:sldMkLst>
          <pc:docMk/>
          <pc:sldMk cId="2392379967" sldId="296"/>
        </pc:sldMkLst>
      </pc:sldChg>
      <pc:sldChg chg="del">
        <pc:chgData name="조 현석" userId="dca270fc-1ebe-4843-89cc-d9c806033a15" providerId="ADAL" clId="{CFD4FD32-5FA5-704F-A374-8CBE63D537DC}" dt="2023-03-16T20:17:36.378" v="68" actId="2696"/>
        <pc:sldMkLst>
          <pc:docMk/>
          <pc:sldMk cId="2946102879" sldId="297"/>
        </pc:sldMkLst>
      </pc:sldChg>
      <pc:sldChg chg="del">
        <pc:chgData name="조 현석" userId="dca270fc-1ebe-4843-89cc-d9c806033a15" providerId="ADAL" clId="{CFD4FD32-5FA5-704F-A374-8CBE63D537DC}" dt="2023-03-16T20:17:36.382" v="75" actId="2696"/>
        <pc:sldMkLst>
          <pc:docMk/>
          <pc:sldMk cId="161843037" sldId="298"/>
        </pc:sldMkLst>
      </pc:sldChg>
      <pc:sldChg chg="del">
        <pc:chgData name="조 현석" userId="dca270fc-1ebe-4843-89cc-d9c806033a15" providerId="ADAL" clId="{CFD4FD32-5FA5-704F-A374-8CBE63D537DC}" dt="2023-03-16T20:17:36.381" v="73" actId="2696"/>
        <pc:sldMkLst>
          <pc:docMk/>
          <pc:sldMk cId="2694863273" sldId="299"/>
        </pc:sldMkLst>
      </pc:sldChg>
      <pc:sldChg chg="del">
        <pc:chgData name="조 현석" userId="dca270fc-1ebe-4843-89cc-d9c806033a15" providerId="ADAL" clId="{CFD4FD32-5FA5-704F-A374-8CBE63D537DC}" dt="2023-03-16T20:17:36.375" v="65" actId="2696"/>
        <pc:sldMkLst>
          <pc:docMk/>
          <pc:sldMk cId="1532020743" sldId="300"/>
        </pc:sldMkLst>
      </pc:sldChg>
      <pc:sldChg chg="del">
        <pc:chgData name="조 현석" userId="dca270fc-1ebe-4843-89cc-d9c806033a15" providerId="ADAL" clId="{CFD4FD32-5FA5-704F-A374-8CBE63D537DC}" dt="2023-03-16T20:17:36.374" v="64" actId="2696"/>
        <pc:sldMkLst>
          <pc:docMk/>
          <pc:sldMk cId="1076481156" sldId="301"/>
        </pc:sldMkLst>
      </pc:sldChg>
      <pc:sldChg chg="del">
        <pc:chgData name="조 현석" userId="dca270fc-1ebe-4843-89cc-d9c806033a15" providerId="ADAL" clId="{CFD4FD32-5FA5-704F-A374-8CBE63D537DC}" dt="2023-03-16T20:17:36.382" v="74" actId="2696"/>
        <pc:sldMkLst>
          <pc:docMk/>
          <pc:sldMk cId="161540001" sldId="302"/>
        </pc:sldMkLst>
      </pc:sldChg>
      <pc:sldChg chg="del">
        <pc:chgData name="조 현석" userId="dca270fc-1ebe-4843-89cc-d9c806033a15" providerId="ADAL" clId="{CFD4FD32-5FA5-704F-A374-8CBE63D537DC}" dt="2023-03-16T20:17:36.379" v="70" actId="2696"/>
        <pc:sldMkLst>
          <pc:docMk/>
          <pc:sldMk cId="2421964035" sldId="303"/>
        </pc:sldMkLst>
      </pc:sldChg>
      <pc:sldChg chg="del">
        <pc:chgData name="조 현석" userId="dca270fc-1ebe-4843-89cc-d9c806033a15" providerId="ADAL" clId="{CFD4FD32-5FA5-704F-A374-8CBE63D537DC}" dt="2023-03-16T20:17:36.378" v="69" actId="2696"/>
        <pc:sldMkLst>
          <pc:docMk/>
          <pc:sldMk cId="254066212" sldId="304"/>
        </pc:sldMkLst>
      </pc:sldChg>
      <pc:sldChg chg="del">
        <pc:chgData name="조 현석" userId="dca270fc-1ebe-4843-89cc-d9c806033a15" providerId="ADAL" clId="{CFD4FD32-5FA5-704F-A374-8CBE63D537DC}" dt="2023-03-16T20:17:36.377" v="67" actId="2696"/>
        <pc:sldMkLst>
          <pc:docMk/>
          <pc:sldMk cId="4155758892" sldId="305"/>
        </pc:sldMkLst>
      </pc:sldChg>
      <pc:sldChg chg="del">
        <pc:chgData name="조 현석" userId="dca270fc-1ebe-4843-89cc-d9c806033a15" providerId="ADAL" clId="{CFD4FD32-5FA5-704F-A374-8CBE63D537DC}" dt="2023-03-16T20:17:36.383" v="76" actId="2696"/>
        <pc:sldMkLst>
          <pc:docMk/>
          <pc:sldMk cId="325332521" sldId="306"/>
        </pc:sldMkLst>
      </pc:sldChg>
      <pc:sldChg chg="del">
        <pc:chgData name="조 현석" userId="dca270fc-1ebe-4843-89cc-d9c806033a15" providerId="ADAL" clId="{CFD4FD32-5FA5-704F-A374-8CBE63D537DC}" dt="2023-03-16T20:17:36.376" v="66" actId="2696"/>
        <pc:sldMkLst>
          <pc:docMk/>
          <pc:sldMk cId="2165978278" sldId="307"/>
        </pc:sldMkLst>
      </pc:sldChg>
      <pc:sldChg chg="addSp delSp modSp new mod ord">
        <pc:chgData name="조 현석" userId="dca270fc-1ebe-4843-89cc-d9c806033a15" providerId="ADAL" clId="{CFD4FD32-5FA5-704F-A374-8CBE63D537DC}" dt="2023-03-16T20:16:17.617" v="27" actId="21"/>
        <pc:sldMkLst>
          <pc:docMk/>
          <pc:sldMk cId="1375305421" sldId="308"/>
        </pc:sldMkLst>
        <pc:spChg chg="mod">
          <ac:chgData name="조 현석" userId="dca270fc-1ebe-4843-89cc-d9c806033a15" providerId="ADAL" clId="{CFD4FD32-5FA5-704F-A374-8CBE63D537DC}" dt="2023-03-16T20:07:28.550" v="24" actId="20577"/>
          <ac:spMkLst>
            <pc:docMk/>
            <pc:sldMk cId="1375305421" sldId="308"/>
            <ac:spMk id="2" creationId="{45CF6201-9957-EDF5-C1F0-30090A80E97C}"/>
          </ac:spMkLst>
        </pc:spChg>
        <pc:spChg chg="del">
          <ac:chgData name="조 현석" userId="dca270fc-1ebe-4843-89cc-d9c806033a15" providerId="ADAL" clId="{CFD4FD32-5FA5-704F-A374-8CBE63D537DC}" dt="2023-03-16T20:07:30.950" v="25" actId="478"/>
          <ac:spMkLst>
            <pc:docMk/>
            <pc:sldMk cId="1375305421" sldId="308"/>
            <ac:spMk id="3" creationId="{4E020511-8356-EEF0-A607-3ED501AED165}"/>
          </ac:spMkLst>
        </pc:spChg>
        <pc:picChg chg="add del mod">
          <ac:chgData name="조 현석" userId="dca270fc-1ebe-4843-89cc-d9c806033a15" providerId="ADAL" clId="{CFD4FD32-5FA5-704F-A374-8CBE63D537DC}" dt="2023-03-16T20:16:17.617" v="27" actId="21"/>
          <ac:picMkLst>
            <pc:docMk/>
            <pc:sldMk cId="1375305421" sldId="308"/>
            <ac:picMk id="5" creationId="{4A63FA80-EB28-B66C-87E5-54C70F09AF6D}"/>
          </ac:picMkLst>
        </pc:picChg>
      </pc:sldChg>
      <pc:sldChg chg="addSp modSp new mod">
        <pc:chgData name="조 현석" userId="dca270fc-1ebe-4843-89cc-d9c806033a15" providerId="ADAL" clId="{CFD4FD32-5FA5-704F-A374-8CBE63D537DC}" dt="2023-03-16T20:16:25.809" v="35" actId="20577"/>
        <pc:sldMkLst>
          <pc:docMk/>
          <pc:sldMk cId="1229269811" sldId="309"/>
        </pc:sldMkLst>
        <pc:spChg chg="mod">
          <ac:chgData name="조 현석" userId="dca270fc-1ebe-4843-89cc-d9c806033a15" providerId="ADAL" clId="{CFD4FD32-5FA5-704F-A374-8CBE63D537DC}" dt="2023-03-16T20:16:25.809" v="35" actId="20577"/>
          <ac:spMkLst>
            <pc:docMk/>
            <pc:sldMk cId="1229269811" sldId="309"/>
            <ac:spMk id="2" creationId="{B27C7B72-FC5D-4E34-2E0D-39C70D96C9F6}"/>
          </ac:spMkLst>
        </pc:spChg>
        <pc:picChg chg="add mod">
          <ac:chgData name="조 현석" userId="dca270fc-1ebe-4843-89cc-d9c806033a15" providerId="ADAL" clId="{CFD4FD32-5FA5-704F-A374-8CBE63D537DC}" dt="2023-03-16T20:16:20.891" v="29"/>
          <ac:picMkLst>
            <pc:docMk/>
            <pc:sldMk cId="1229269811" sldId="309"/>
            <ac:picMk id="4" creationId="{26754AC3-64BB-516C-F455-AD1955F1C3EF}"/>
          </ac:picMkLst>
        </pc:picChg>
      </pc:sldChg>
      <pc:sldChg chg="modSp new del mod ord">
        <pc:chgData name="조 현석" userId="dca270fc-1ebe-4843-89cc-d9c806033a15" providerId="ADAL" clId="{CFD4FD32-5FA5-704F-A374-8CBE63D537DC}" dt="2023-03-16T20:17:29.619" v="62" actId="2696"/>
        <pc:sldMkLst>
          <pc:docMk/>
          <pc:sldMk cId="2452692205" sldId="310"/>
        </pc:sldMkLst>
        <pc:spChg chg="mod">
          <ac:chgData name="조 현석" userId="dca270fc-1ebe-4843-89cc-d9c806033a15" providerId="ADAL" clId="{CFD4FD32-5FA5-704F-A374-8CBE63D537DC}" dt="2023-03-16T20:16:34.591" v="60" actId="20577"/>
          <ac:spMkLst>
            <pc:docMk/>
            <pc:sldMk cId="2452692205" sldId="310"/>
            <ac:spMk id="2" creationId="{F95DA8DA-FA65-56B4-F64A-A2BFD1B0B40C}"/>
          </ac:spMkLst>
        </pc:spChg>
      </pc:sldChg>
      <pc:sldChg chg="add">
        <pc:chgData name="조 현석" userId="dca270fc-1ebe-4843-89cc-d9c806033a15" providerId="ADAL" clId="{CFD4FD32-5FA5-704F-A374-8CBE63D537DC}" dt="2023-03-16T20:17:27.477" v="61"/>
        <pc:sldMkLst>
          <pc:docMk/>
          <pc:sldMk cId="3912482822" sldId="652"/>
        </pc:sldMkLst>
      </pc:sldChg>
      <pc:sldChg chg="modSp new mod">
        <pc:chgData name="조 현석" userId="dca270fc-1ebe-4843-89cc-d9c806033a15" providerId="ADAL" clId="{CFD4FD32-5FA5-704F-A374-8CBE63D537DC}" dt="2023-03-16T20:25:49.329" v="267" actId="20577"/>
        <pc:sldMkLst>
          <pc:docMk/>
          <pc:sldMk cId="3457978807" sldId="653"/>
        </pc:sldMkLst>
        <pc:spChg chg="mod">
          <ac:chgData name="조 현석" userId="dca270fc-1ebe-4843-89cc-d9c806033a15" providerId="ADAL" clId="{CFD4FD32-5FA5-704F-A374-8CBE63D537DC}" dt="2023-03-16T20:19:19.716" v="90" actId="20577"/>
          <ac:spMkLst>
            <pc:docMk/>
            <pc:sldMk cId="3457978807" sldId="653"/>
            <ac:spMk id="2" creationId="{B4169DCC-5EFF-E989-C48C-29A65658C89A}"/>
          </ac:spMkLst>
        </pc:spChg>
        <pc:spChg chg="mod">
          <ac:chgData name="조 현석" userId="dca270fc-1ebe-4843-89cc-d9c806033a15" providerId="ADAL" clId="{CFD4FD32-5FA5-704F-A374-8CBE63D537DC}" dt="2023-03-16T20:25:49.329" v="267" actId="20577"/>
          <ac:spMkLst>
            <pc:docMk/>
            <pc:sldMk cId="3457978807" sldId="653"/>
            <ac:spMk id="3" creationId="{2E4440A9-254C-AF1B-25E6-F0BDAA209E5B}"/>
          </ac:spMkLst>
        </pc:spChg>
      </pc:sldChg>
      <pc:sldChg chg="addSp delSp modSp new mod">
        <pc:chgData name="조 현석" userId="dca270fc-1ebe-4843-89cc-d9c806033a15" providerId="ADAL" clId="{CFD4FD32-5FA5-704F-A374-8CBE63D537DC}" dt="2023-03-17T01:46:26.323" v="313" actId="20577"/>
        <pc:sldMkLst>
          <pc:docMk/>
          <pc:sldMk cId="3030625898" sldId="654"/>
        </pc:sldMkLst>
        <pc:spChg chg="mod">
          <ac:chgData name="조 현석" userId="dca270fc-1ebe-4843-89cc-d9c806033a15" providerId="ADAL" clId="{CFD4FD32-5FA5-704F-A374-8CBE63D537DC}" dt="2023-03-17T01:46:26.323" v="313" actId="20577"/>
          <ac:spMkLst>
            <pc:docMk/>
            <pc:sldMk cId="3030625898" sldId="654"/>
            <ac:spMk id="2" creationId="{D182196B-D25C-3520-CD80-AC53C80EE0A0}"/>
          </ac:spMkLst>
        </pc:spChg>
        <pc:spChg chg="del">
          <ac:chgData name="조 현석" userId="dca270fc-1ebe-4843-89cc-d9c806033a15" providerId="ADAL" clId="{CFD4FD32-5FA5-704F-A374-8CBE63D537DC}" dt="2023-03-17T01:45:45.960" v="269"/>
          <ac:spMkLst>
            <pc:docMk/>
            <pc:sldMk cId="3030625898" sldId="654"/>
            <ac:spMk id="3" creationId="{F5EB1C2C-6F72-FE1F-3738-C328B86076C3}"/>
          </ac:spMkLst>
        </pc:spChg>
        <pc:picChg chg="add mod">
          <ac:chgData name="조 현석" userId="dca270fc-1ebe-4843-89cc-d9c806033a15" providerId="ADAL" clId="{CFD4FD32-5FA5-704F-A374-8CBE63D537DC}" dt="2023-03-17T01:45:54.987" v="275" actId="14100"/>
          <ac:picMkLst>
            <pc:docMk/>
            <pc:sldMk cId="3030625898" sldId="654"/>
            <ac:picMk id="5" creationId="{3F1BC82E-58C5-AC0B-6516-87B28494DBD5}"/>
          </ac:picMkLst>
        </pc:picChg>
      </pc:sldChg>
    </pc:docChg>
  </pc:docChgLst>
  <pc:docChgLst>
    <pc:chgData name="조 현석" userId="dca270fc-1ebe-4843-89cc-d9c806033a15" providerId="ADAL" clId="{8BB46360-4726-9E4C-98A8-FF1F05B87A24}"/>
    <pc:docChg chg="custSel delSld modSld modMainMaster">
      <pc:chgData name="조 현석" userId="dca270fc-1ebe-4843-89cc-d9c806033a15" providerId="ADAL" clId="{8BB46360-4726-9E4C-98A8-FF1F05B87A24}" dt="2022-09-05T22:11:58.081" v="2" actId="478"/>
      <pc:docMkLst>
        <pc:docMk/>
      </pc:docMkLst>
      <pc:sldChg chg="modSp mod">
        <pc:chgData name="조 현석" userId="dca270fc-1ebe-4843-89cc-d9c806033a15" providerId="ADAL" clId="{8BB46360-4726-9E4C-98A8-FF1F05B87A24}" dt="2022-09-05T22:06:43.158" v="0" actId="20577"/>
        <pc:sldMkLst>
          <pc:docMk/>
          <pc:sldMk cId="3092718327" sldId="256"/>
        </pc:sldMkLst>
        <pc:spChg chg="mod">
          <ac:chgData name="조 현석" userId="dca270fc-1ebe-4843-89cc-d9c806033a15" providerId="ADAL" clId="{8BB46360-4726-9E4C-98A8-FF1F05B87A24}" dt="2022-09-05T22:06:43.158" v="0" actId="20577"/>
          <ac:spMkLst>
            <pc:docMk/>
            <pc:sldMk cId="3092718327" sldId="256"/>
            <ac:spMk id="2" creationId="{C1E379A6-B6C2-47E4-A3AC-872845681C9B}"/>
          </ac:spMkLst>
        </pc:spChg>
      </pc:sldChg>
      <pc:sldChg chg="del">
        <pc:chgData name="조 현석" userId="dca270fc-1ebe-4843-89cc-d9c806033a15" providerId="ADAL" clId="{8BB46360-4726-9E4C-98A8-FF1F05B87A24}" dt="2022-09-05T22:06:59.119" v="1" actId="2696"/>
        <pc:sldMkLst>
          <pc:docMk/>
          <pc:sldMk cId="1741184289" sldId="452"/>
        </pc:sldMkLst>
      </pc:sldChg>
      <pc:sldMasterChg chg="modSldLayout">
        <pc:chgData name="조 현석" userId="dca270fc-1ebe-4843-89cc-d9c806033a15" providerId="ADAL" clId="{8BB46360-4726-9E4C-98A8-FF1F05B87A24}" dt="2022-09-05T22:11:58.081" v="2" actId="478"/>
        <pc:sldMasterMkLst>
          <pc:docMk/>
          <pc:sldMasterMk cId="3659249854" sldId="2147483648"/>
        </pc:sldMasterMkLst>
        <pc:sldLayoutChg chg="delSp mod">
          <pc:chgData name="조 현석" userId="dca270fc-1ebe-4843-89cc-d9c806033a15" providerId="ADAL" clId="{8BB46360-4726-9E4C-98A8-FF1F05B87A24}" dt="2022-09-05T22:11:58.081" v="2" actId="478"/>
          <pc:sldLayoutMkLst>
            <pc:docMk/>
            <pc:sldMasterMk cId="3659249854" sldId="2147483648"/>
            <pc:sldLayoutMk cId="201307835" sldId="2147483650"/>
          </pc:sldLayoutMkLst>
          <pc:picChg chg="del">
            <ac:chgData name="조 현석" userId="dca270fc-1ebe-4843-89cc-d9c806033a15" providerId="ADAL" clId="{8BB46360-4726-9E4C-98A8-FF1F05B87A24}" dt="2022-09-05T22:11:58.081" v="2" actId="478"/>
            <ac:picMkLst>
              <pc:docMk/>
              <pc:sldMasterMk cId="3659249854" sldId="2147483648"/>
              <pc:sldLayoutMk cId="201307835" sldId="2147483650"/>
              <ac:picMk id="9" creationId="{F02A2393-A3AB-4BA7-AF66-581643D92029}"/>
            </ac:picMkLst>
          </pc:picChg>
        </pc:sldLayoutChg>
      </pc:sldMasterChg>
    </pc:docChg>
  </pc:docChgLst>
  <pc:docChgLst>
    <pc:chgData name="조 현석" userId="dca270fc-1ebe-4843-89cc-d9c806033a15" providerId="ADAL" clId="{5D034404-9CE9-544D-994D-3B458A1C2A5E}"/>
    <pc:docChg chg="custSel addSld delSld modSld sldOrd">
      <pc:chgData name="조 현석" userId="dca270fc-1ebe-4843-89cc-d9c806033a15" providerId="ADAL" clId="{5D034404-9CE9-544D-994D-3B458A1C2A5E}" dt="2023-03-07T02:42:42.719" v="60" actId="1076"/>
      <pc:docMkLst>
        <pc:docMk/>
      </pc:docMkLst>
      <pc:sldChg chg="modSp mod">
        <pc:chgData name="조 현석" userId="dca270fc-1ebe-4843-89cc-d9c806033a15" providerId="ADAL" clId="{5D034404-9CE9-544D-994D-3B458A1C2A5E}" dt="2023-03-07T02:16:57.878" v="0" actId="6549"/>
        <pc:sldMkLst>
          <pc:docMk/>
          <pc:sldMk cId="3092718327" sldId="256"/>
        </pc:sldMkLst>
        <pc:spChg chg="mod">
          <ac:chgData name="조 현석" userId="dca270fc-1ebe-4843-89cc-d9c806033a15" providerId="ADAL" clId="{5D034404-9CE9-544D-994D-3B458A1C2A5E}" dt="2023-03-07T02:16:57.878" v="0" actId="6549"/>
          <ac:spMkLst>
            <pc:docMk/>
            <pc:sldMk cId="3092718327" sldId="256"/>
            <ac:spMk id="3" creationId="{C8F72FF9-5F19-4F71-BC10-8709F80027EE}"/>
          </ac:spMkLst>
        </pc:spChg>
      </pc:sldChg>
      <pc:sldChg chg="del">
        <pc:chgData name="조 현석" userId="dca270fc-1ebe-4843-89cc-d9c806033a15" providerId="ADAL" clId="{5D034404-9CE9-544D-994D-3B458A1C2A5E}" dt="2023-03-07T02:17:03.688" v="1" actId="2696"/>
        <pc:sldMkLst>
          <pc:docMk/>
          <pc:sldMk cId="3663179901" sldId="279"/>
        </pc:sldMkLst>
      </pc:sldChg>
      <pc:sldChg chg="del">
        <pc:chgData name="조 현석" userId="dca270fc-1ebe-4843-89cc-d9c806033a15" providerId="ADAL" clId="{5D034404-9CE9-544D-994D-3B458A1C2A5E}" dt="2023-03-07T02:17:03.688" v="1" actId="2696"/>
        <pc:sldMkLst>
          <pc:docMk/>
          <pc:sldMk cId="3517942853" sldId="280"/>
        </pc:sldMkLst>
      </pc:sldChg>
      <pc:sldChg chg="del">
        <pc:chgData name="조 현석" userId="dca270fc-1ebe-4843-89cc-d9c806033a15" providerId="ADAL" clId="{5D034404-9CE9-544D-994D-3B458A1C2A5E}" dt="2023-03-07T02:17:03.688" v="1" actId="2696"/>
        <pc:sldMkLst>
          <pc:docMk/>
          <pc:sldMk cId="3130545955" sldId="281"/>
        </pc:sldMkLst>
      </pc:sldChg>
      <pc:sldChg chg="del">
        <pc:chgData name="조 현석" userId="dca270fc-1ebe-4843-89cc-d9c806033a15" providerId="ADAL" clId="{5D034404-9CE9-544D-994D-3B458A1C2A5E}" dt="2023-03-07T02:17:03.688" v="1" actId="2696"/>
        <pc:sldMkLst>
          <pc:docMk/>
          <pc:sldMk cId="502043702" sldId="282"/>
        </pc:sldMkLst>
      </pc:sldChg>
      <pc:sldChg chg="del">
        <pc:chgData name="조 현석" userId="dca270fc-1ebe-4843-89cc-d9c806033a15" providerId="ADAL" clId="{5D034404-9CE9-544D-994D-3B458A1C2A5E}" dt="2023-03-07T02:17:03.688" v="1" actId="2696"/>
        <pc:sldMkLst>
          <pc:docMk/>
          <pc:sldMk cId="3430842609" sldId="283"/>
        </pc:sldMkLst>
      </pc:sldChg>
      <pc:sldChg chg="del">
        <pc:chgData name="조 현석" userId="dca270fc-1ebe-4843-89cc-d9c806033a15" providerId="ADAL" clId="{5D034404-9CE9-544D-994D-3B458A1C2A5E}" dt="2023-03-07T02:17:03.688" v="1" actId="2696"/>
        <pc:sldMkLst>
          <pc:docMk/>
          <pc:sldMk cId="582072217" sldId="284"/>
        </pc:sldMkLst>
      </pc:sldChg>
      <pc:sldChg chg="delSp modSp mod">
        <pc:chgData name="조 현석" userId="dca270fc-1ebe-4843-89cc-d9c806033a15" providerId="ADAL" clId="{5D034404-9CE9-544D-994D-3B458A1C2A5E}" dt="2023-03-07T02:42:42.719" v="60" actId="1076"/>
        <pc:sldMkLst>
          <pc:docMk/>
          <pc:sldMk cId="2587412612" sldId="287"/>
        </pc:sldMkLst>
        <pc:spChg chg="del">
          <ac:chgData name="조 현석" userId="dca270fc-1ebe-4843-89cc-d9c806033a15" providerId="ADAL" clId="{5D034404-9CE9-544D-994D-3B458A1C2A5E}" dt="2023-03-07T02:42:32.873" v="58" actId="478"/>
          <ac:spMkLst>
            <pc:docMk/>
            <pc:sldMk cId="2587412612" sldId="287"/>
            <ac:spMk id="8" creationId="{D15E808E-A522-507C-A927-2E347ABE97B4}"/>
          </ac:spMkLst>
        </pc:spChg>
        <pc:picChg chg="mod">
          <ac:chgData name="조 현석" userId="dca270fc-1ebe-4843-89cc-d9c806033a15" providerId="ADAL" clId="{5D034404-9CE9-544D-994D-3B458A1C2A5E}" dt="2023-03-07T02:42:42.719" v="60" actId="1076"/>
          <ac:picMkLst>
            <pc:docMk/>
            <pc:sldMk cId="2587412612" sldId="287"/>
            <ac:picMk id="4" creationId="{27909B99-4A01-D033-2F52-D00516E5EDC3}"/>
          </ac:picMkLst>
        </pc:picChg>
      </pc:sldChg>
      <pc:sldChg chg="addSp delSp modSp new mod">
        <pc:chgData name="조 현석" userId="dca270fc-1ebe-4843-89cc-d9c806033a15" providerId="ADAL" clId="{5D034404-9CE9-544D-994D-3B458A1C2A5E}" dt="2023-03-07T02:18:24.523" v="19" actId="1076"/>
        <pc:sldMkLst>
          <pc:docMk/>
          <pc:sldMk cId="3147954070" sldId="289"/>
        </pc:sldMkLst>
        <pc:spChg chg="mod">
          <ac:chgData name="조 현석" userId="dca270fc-1ebe-4843-89cc-d9c806033a15" providerId="ADAL" clId="{5D034404-9CE9-544D-994D-3B458A1C2A5E}" dt="2023-03-07T02:18:06.952" v="14" actId="20577"/>
          <ac:spMkLst>
            <pc:docMk/>
            <pc:sldMk cId="3147954070" sldId="289"/>
            <ac:spMk id="2" creationId="{7675E56F-CDD7-D823-1E22-DE5FFED505A4}"/>
          </ac:spMkLst>
        </pc:spChg>
        <pc:spChg chg="del">
          <ac:chgData name="조 현석" userId="dca270fc-1ebe-4843-89cc-d9c806033a15" providerId="ADAL" clId="{5D034404-9CE9-544D-994D-3B458A1C2A5E}" dt="2023-03-07T02:18:01.750" v="3"/>
          <ac:spMkLst>
            <pc:docMk/>
            <pc:sldMk cId="3147954070" sldId="289"/>
            <ac:spMk id="3" creationId="{E6BF8176-3DE4-22B8-6E38-EAC90569B8CC}"/>
          </ac:spMkLst>
        </pc:spChg>
        <pc:picChg chg="add mod">
          <ac:chgData name="조 현석" userId="dca270fc-1ebe-4843-89cc-d9c806033a15" providerId="ADAL" clId="{5D034404-9CE9-544D-994D-3B458A1C2A5E}" dt="2023-03-07T02:18:10.531" v="15" actId="1076"/>
          <ac:picMkLst>
            <pc:docMk/>
            <pc:sldMk cId="3147954070" sldId="289"/>
            <ac:picMk id="5" creationId="{A79054CD-7ADE-A744-15BC-ECA74D75BD21}"/>
          </ac:picMkLst>
        </pc:picChg>
        <pc:picChg chg="add mod">
          <ac:chgData name="조 현석" userId="dca270fc-1ebe-4843-89cc-d9c806033a15" providerId="ADAL" clId="{5D034404-9CE9-544D-994D-3B458A1C2A5E}" dt="2023-03-07T02:18:24.523" v="19" actId="1076"/>
          <ac:picMkLst>
            <pc:docMk/>
            <pc:sldMk cId="3147954070" sldId="289"/>
            <ac:picMk id="7" creationId="{51EA2860-4AC4-109E-BCC7-F9D9C3E785E6}"/>
          </ac:picMkLst>
        </pc:picChg>
      </pc:sldChg>
      <pc:sldChg chg="addSp delSp modSp new mod">
        <pc:chgData name="조 현석" userId="dca270fc-1ebe-4843-89cc-d9c806033a15" providerId="ADAL" clId="{5D034404-9CE9-544D-994D-3B458A1C2A5E}" dt="2023-03-07T02:27:32.065" v="37" actId="1076"/>
        <pc:sldMkLst>
          <pc:docMk/>
          <pc:sldMk cId="4033192702" sldId="290"/>
        </pc:sldMkLst>
        <pc:spChg chg="del">
          <ac:chgData name="조 현석" userId="dca270fc-1ebe-4843-89cc-d9c806033a15" providerId="ADAL" clId="{5D034404-9CE9-544D-994D-3B458A1C2A5E}" dt="2023-03-07T02:26:20.880" v="21"/>
          <ac:spMkLst>
            <pc:docMk/>
            <pc:sldMk cId="4033192702" sldId="290"/>
            <ac:spMk id="3" creationId="{E76409DB-336B-2054-E286-94902CC5A1C8}"/>
          </ac:spMkLst>
        </pc:spChg>
        <pc:spChg chg="add del mod">
          <ac:chgData name="조 현석" userId="dca270fc-1ebe-4843-89cc-d9c806033a15" providerId="ADAL" clId="{5D034404-9CE9-544D-994D-3B458A1C2A5E}" dt="2023-03-07T02:27:07.473" v="27"/>
          <ac:spMkLst>
            <pc:docMk/>
            <pc:sldMk cId="4033192702" sldId="290"/>
            <ac:spMk id="7" creationId="{138381A1-C751-ADB0-C987-AD8FA0AEDB0E}"/>
          </ac:spMkLst>
        </pc:spChg>
        <pc:picChg chg="add del mod">
          <ac:chgData name="조 현석" userId="dca270fc-1ebe-4843-89cc-d9c806033a15" providerId="ADAL" clId="{5D034404-9CE9-544D-994D-3B458A1C2A5E}" dt="2023-03-07T02:26:33.571" v="26" actId="478"/>
          <ac:picMkLst>
            <pc:docMk/>
            <pc:sldMk cId="4033192702" sldId="290"/>
            <ac:picMk id="5" creationId="{C7E0E0FC-F343-A285-9777-B32591EB7321}"/>
          </ac:picMkLst>
        </pc:picChg>
        <pc:picChg chg="add mod">
          <ac:chgData name="조 현석" userId="dca270fc-1ebe-4843-89cc-d9c806033a15" providerId="ADAL" clId="{5D034404-9CE9-544D-994D-3B458A1C2A5E}" dt="2023-03-07T02:27:32.065" v="37" actId="1076"/>
          <ac:picMkLst>
            <pc:docMk/>
            <pc:sldMk cId="4033192702" sldId="290"/>
            <ac:picMk id="9" creationId="{280CEF46-5008-19C3-CFE6-C8A521B52157}"/>
          </ac:picMkLst>
        </pc:picChg>
        <pc:picChg chg="add mod">
          <ac:chgData name="조 현석" userId="dca270fc-1ebe-4843-89cc-d9c806033a15" providerId="ADAL" clId="{5D034404-9CE9-544D-994D-3B458A1C2A5E}" dt="2023-03-07T02:27:29.950" v="36" actId="1076"/>
          <ac:picMkLst>
            <pc:docMk/>
            <pc:sldMk cId="4033192702" sldId="290"/>
            <ac:picMk id="11" creationId="{BA0F6C4B-60CC-7861-7B56-E54A7E31E0B5}"/>
          </ac:picMkLst>
        </pc:picChg>
      </pc:sldChg>
      <pc:sldChg chg="addSp delSp modSp new mod ord">
        <pc:chgData name="조 현석" userId="dca270fc-1ebe-4843-89cc-d9c806033a15" providerId="ADAL" clId="{5D034404-9CE9-544D-994D-3B458A1C2A5E}" dt="2023-03-07T02:29:12.721" v="48" actId="1076"/>
        <pc:sldMkLst>
          <pc:docMk/>
          <pc:sldMk cId="885344023" sldId="291"/>
        </pc:sldMkLst>
        <pc:spChg chg="del">
          <ac:chgData name="조 현석" userId="dca270fc-1ebe-4843-89cc-d9c806033a15" providerId="ADAL" clId="{5D034404-9CE9-544D-994D-3B458A1C2A5E}" dt="2023-03-07T02:28:23.181" v="40"/>
          <ac:spMkLst>
            <pc:docMk/>
            <pc:sldMk cId="885344023" sldId="291"/>
            <ac:spMk id="3" creationId="{360ACEB2-43E0-AB8D-6EEC-196F96E2368B}"/>
          </ac:spMkLst>
        </pc:spChg>
        <pc:picChg chg="add mod">
          <ac:chgData name="조 현석" userId="dca270fc-1ebe-4843-89cc-d9c806033a15" providerId="ADAL" clId="{5D034404-9CE9-544D-994D-3B458A1C2A5E}" dt="2023-03-07T02:29:12.721" v="48" actId="1076"/>
          <ac:picMkLst>
            <pc:docMk/>
            <pc:sldMk cId="885344023" sldId="291"/>
            <ac:picMk id="5" creationId="{C9FA9A81-424C-9E24-C071-87A579FECB59}"/>
          </ac:picMkLst>
        </pc:picChg>
        <pc:picChg chg="add mod">
          <ac:chgData name="조 현석" userId="dca270fc-1ebe-4843-89cc-d9c806033a15" providerId="ADAL" clId="{5D034404-9CE9-544D-994D-3B458A1C2A5E}" dt="2023-03-07T02:29:10.305" v="47" actId="1076"/>
          <ac:picMkLst>
            <pc:docMk/>
            <pc:sldMk cId="885344023" sldId="291"/>
            <ac:picMk id="6" creationId="{CD357191-BF05-3F74-6CAB-87A37963C6DC}"/>
          </ac:picMkLst>
        </pc:picChg>
      </pc:sldChg>
      <pc:sldChg chg="addSp delSp modSp new mod">
        <pc:chgData name="조 현석" userId="dca270fc-1ebe-4843-89cc-d9c806033a15" providerId="ADAL" clId="{5D034404-9CE9-544D-994D-3B458A1C2A5E}" dt="2023-03-07T02:29:43.634" v="57" actId="1076"/>
        <pc:sldMkLst>
          <pc:docMk/>
          <pc:sldMk cId="2748625058" sldId="292"/>
        </pc:sldMkLst>
        <pc:spChg chg="del">
          <ac:chgData name="조 현석" userId="dca270fc-1ebe-4843-89cc-d9c806033a15" providerId="ADAL" clId="{5D034404-9CE9-544D-994D-3B458A1C2A5E}" dt="2023-03-07T02:29:36.209" v="50"/>
          <ac:spMkLst>
            <pc:docMk/>
            <pc:sldMk cId="2748625058" sldId="292"/>
            <ac:spMk id="3" creationId="{742E63D3-FD24-D9D6-830A-8E4EDE76F282}"/>
          </ac:spMkLst>
        </pc:spChg>
        <pc:picChg chg="add mod">
          <ac:chgData name="조 현석" userId="dca270fc-1ebe-4843-89cc-d9c806033a15" providerId="ADAL" clId="{5D034404-9CE9-544D-994D-3B458A1C2A5E}" dt="2023-03-07T02:29:43.634" v="57" actId="1076"/>
          <ac:picMkLst>
            <pc:docMk/>
            <pc:sldMk cId="2748625058" sldId="292"/>
            <ac:picMk id="5" creationId="{4BC53F69-BA37-BBA8-62D7-A8C641EB9E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2DAFE-5858-4DBC-80CF-C4DB7AC6E524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D52F9-C1A4-4E18-A9CC-174F74226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5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B181AE3-090B-4783-A91E-4E482E7C92AA}"/>
              </a:ext>
            </a:extLst>
          </p:cNvPr>
          <p:cNvSpPr/>
          <p:nvPr userDrawn="1"/>
        </p:nvSpPr>
        <p:spPr>
          <a:xfrm>
            <a:off x="0" y="6229211"/>
            <a:ext cx="12192000" cy="628789"/>
          </a:xfrm>
          <a:prstGeom prst="rect">
            <a:avLst/>
          </a:prstGeom>
          <a:solidFill>
            <a:srgbClr val="8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3B81A1-F893-4860-9201-209BCEA73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927844-45AD-4255-8FD2-98D9E00DD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608B5-5E86-4158-99A5-D873383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030D-6308-46CD-9500-0BCCCA0923DE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87B45-9A1F-4429-A581-A2FD1427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B9E01-4A4D-48DF-AF8E-28DD32C3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F7B-AE2E-41CE-B1FC-9F867FDB51C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20B54B4-8F23-451D-80D6-49DD45B0A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276787"/>
            <a:ext cx="2002905" cy="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2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56646-B100-4410-A432-E88909EE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8C071D-9098-42E6-9A9F-1D1284D9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6D74E-1211-49E4-A574-76A3ACF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030D-6308-46CD-9500-0BCCCA0923DE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4C416-8EBB-4D52-8F0B-BBE952B8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478DC-9A0F-44A1-B897-D834116C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F7B-AE2E-41CE-B1FC-9F867FDB5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FD21C-57C9-4D8D-8DF4-6E32AFEB6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5ED1B-D12F-416F-9F1A-ACC9B24CC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B2109-A634-488C-B746-29941295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030D-6308-46CD-9500-0BCCCA0923DE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3F296-A40B-4FAA-A3E3-F4DF1C0F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EC981-B12A-4C53-B28F-6B482C2F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F7B-AE2E-41CE-B1FC-9F867FDB5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548872-531C-4D24-8EB6-3353C459D0DA}"/>
              </a:ext>
            </a:extLst>
          </p:cNvPr>
          <p:cNvSpPr/>
          <p:nvPr userDrawn="1"/>
        </p:nvSpPr>
        <p:spPr>
          <a:xfrm>
            <a:off x="0" y="6229211"/>
            <a:ext cx="12192000" cy="628789"/>
          </a:xfrm>
          <a:prstGeom prst="rect">
            <a:avLst/>
          </a:prstGeom>
          <a:solidFill>
            <a:srgbClr val="8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4FF25C-2C8A-4527-BD9F-D15AF93F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F3548-CA68-44D3-904F-86DCACCE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EEF50-6CB5-4118-B982-63B66578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030D-6308-46CD-9500-0BCCCA0923DE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D827F-7725-4F36-A41A-7585A717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2551E-E384-4444-9155-D103E4A7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F7B-AE2E-41CE-B1FC-9F867FDB5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AAB4A-84A0-4EFD-A0F3-43A29383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63FAB-55B1-4575-954B-1FC91AE4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2FE00-284B-4436-965E-4D7EA521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030D-6308-46CD-9500-0BCCCA0923DE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CA4CE-4CA4-431E-BC5B-0A99697E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42CF9-0B90-4438-A343-4BCE65BF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F7B-AE2E-41CE-B1FC-9F867FDB5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5CBDD46-9C22-40B2-ADA6-E395EBE67839}"/>
              </a:ext>
            </a:extLst>
          </p:cNvPr>
          <p:cNvSpPr/>
          <p:nvPr userDrawn="1"/>
        </p:nvSpPr>
        <p:spPr>
          <a:xfrm>
            <a:off x="0" y="6259028"/>
            <a:ext cx="12192000" cy="628789"/>
          </a:xfrm>
          <a:prstGeom prst="rect">
            <a:avLst/>
          </a:prstGeom>
          <a:solidFill>
            <a:srgbClr val="8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45324F-E58A-4C28-BEBF-6E7F10DE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E2809-0302-4C75-A0F7-1B8541BAF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3426"/>
            <a:ext cx="5181600" cy="51035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9BFCD-203E-40F2-A8F8-24AA838E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3426"/>
            <a:ext cx="5181600" cy="51035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62B208-72D4-4C4E-9BBF-277B54DB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030D-6308-46CD-9500-0BCCCA0923DE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D6E36B-F283-4CC3-A5A4-27641544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5824C8-5474-4D2D-BDDB-C9182F96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F7B-AE2E-41CE-B1FC-9F867FDB51C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EC21125-736A-4C4A-B2DA-B0F643B44F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276787"/>
            <a:ext cx="2002905" cy="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03851-9BE1-4D28-812F-768F48C7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3877F-2D17-488A-A550-79BEA5D22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24116-F75B-4D34-AB82-BE1B88E88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ABE044-052D-4260-898B-81C8D9663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C3FCCE-6E97-4348-A402-55B463305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504764-56F5-4038-B86F-0C82D52F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030D-6308-46CD-9500-0BCCCA0923DE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34952-B810-43A3-A787-B1ACAB29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F22297-A4FF-45BC-BDCA-420CC8B7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F7B-AE2E-41CE-B1FC-9F867FDB5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6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1E2DC-ACD7-49E6-83F0-7CEC09AF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5C34E-8411-4D94-AEDB-FA530F57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030D-6308-46CD-9500-0BCCCA0923DE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E3CA1-BFA1-4E51-9D89-BD38A0D6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0C22B5-76F6-40F8-B815-C83DB5EF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F7B-AE2E-41CE-B1FC-9F867FDB5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3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6E4AFD-4B64-4205-9DD7-4D0EDFCB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030D-6308-46CD-9500-0BCCCA0923DE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E077AE-C098-4904-8E7B-2F3038C8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4CBE6-B831-46BA-86A6-A3AE8D71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F7B-AE2E-41CE-B1FC-9F867FDB5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2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35AD6-3372-4D0D-AFE9-C421ABA6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0D361-8E03-4D2E-A7DD-02939249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10407-44AC-4D20-90F9-480EE25C3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542F6-76D1-40B7-9391-837EED75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030D-6308-46CD-9500-0BCCCA0923DE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6500F-22C7-4B40-8DE4-15DD7413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A7B24-7AB0-41DD-9F41-B94F776D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F7B-AE2E-41CE-B1FC-9F867FDB5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71231-D526-43B2-A579-637B2676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A3BC57-1063-4A42-99BE-44A621D95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202A5-1AE9-4E1B-B166-D2B8C2DE0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4F15F-F62B-4EA0-857B-EEFF722A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030D-6308-46CD-9500-0BCCCA0923DE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35947-38FF-43F9-B4E0-88691DF7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9A68D-0C6F-4802-912E-D9F49A65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F7B-AE2E-41CE-B1FC-9F867FDB5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3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DC039C-586B-43A1-B0D4-A3807CA8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0"/>
            <a:ext cx="10515600" cy="628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2E96E-D6F6-4342-8927-7970A6BE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63487"/>
            <a:ext cx="10515600" cy="511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6324D-D97B-4D8D-BAAA-09F404C57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030D-6308-46CD-9500-0BCCCA0923DE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72A13-2B38-4531-8013-F46EE78EC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49CA1-39CD-4DBF-ADF2-990794DC3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1F7B-AE2E-41CE-B1FC-9F867FDB5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6201-9957-EDF5-C1F0-30090A80E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7530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Classification: definition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Input:</a:t>
                </a:r>
              </a:p>
              <a:p>
                <a:pPr lvl="1"/>
                <a:r>
                  <a:rPr lang="en-US" altLang="ko-KR" dirty="0"/>
                  <a:t>a document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 fixed set of classes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Output: a predicted class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8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9DCC-5EFF-E989-C48C-29A65658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40A9-254C-AF1B-25E6-F0BDAA20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Any Data</a:t>
            </a:r>
          </a:p>
          <a:p>
            <a:r>
              <a:rPr lang="en-KR" dirty="0"/>
              <a:t>Any algorithms including Naive Bayes</a:t>
            </a:r>
          </a:p>
          <a:p>
            <a:pPr lvl="1"/>
            <a:r>
              <a:rPr lang="en-KR" dirty="0"/>
              <a:t>Implement Naive Bayes</a:t>
            </a:r>
          </a:p>
          <a:p>
            <a:pPr lvl="2"/>
            <a:r>
              <a:rPr lang="en-KR" dirty="0"/>
              <a:t>Do not use library of Naive Bayes</a:t>
            </a:r>
          </a:p>
          <a:p>
            <a:pPr lvl="2"/>
            <a:endParaRPr lang="en-KR" dirty="0"/>
          </a:p>
          <a:p>
            <a:r>
              <a:rPr lang="en-KR" dirty="0"/>
              <a:t>Compare three (or more) algorithms</a:t>
            </a:r>
          </a:p>
        </p:txBody>
      </p:sp>
    </p:spTree>
    <p:extLst>
      <p:ext uri="{BB962C8B-B14F-4D97-AF65-F5344CB8AC3E}">
        <p14:creationId xmlns:p14="http://schemas.microsoft.com/office/powerpoint/2010/main" val="345797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7B72-FC5D-4E34-2E0D-39C70D96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56E9-721A-343A-6A43-C4E44FEE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54AC3-64BB-516C-F455-AD1955F1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876300"/>
            <a:ext cx="5740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6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196B-D25C-3520-CD80-AC53C80E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News_Category_Dataset_v3_balanced.json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F1BC82E-58C5-AC0B-6516-87B28494D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6872"/>
            <a:ext cx="12192000" cy="2020773"/>
          </a:xfrm>
        </p:spPr>
      </p:pic>
    </p:spTree>
    <p:extLst>
      <p:ext uri="{BB962C8B-B14F-4D97-AF65-F5344CB8AC3E}">
        <p14:creationId xmlns:p14="http://schemas.microsoft.com/office/powerpoint/2010/main" val="303062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Thank you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033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4924</TotalTime>
  <Words>75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Document Classification</vt:lpstr>
      <vt:lpstr>Text Classification: definition</vt:lpstr>
      <vt:lpstr>Requirements</vt:lpstr>
      <vt:lpstr>Format</vt:lpstr>
      <vt:lpstr>News_Category_Dataset_v3_balanced.json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Hyunsouk Cho</dc:creator>
  <cp:lastModifiedBy>조 현석</cp:lastModifiedBy>
  <cp:revision>233</cp:revision>
  <cp:lastPrinted>2021-09-07T04:22:29Z</cp:lastPrinted>
  <dcterms:created xsi:type="dcterms:W3CDTF">2021-07-07T17:13:31Z</dcterms:created>
  <dcterms:modified xsi:type="dcterms:W3CDTF">2023-03-17T02:29:34Z</dcterms:modified>
</cp:coreProperties>
</file>