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7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6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79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4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5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6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3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7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1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9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FA6D4C-24E2-416A-BD6A-07A8ACD0B6A8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F52533-D3AC-4BDA-8853-9E3483090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5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BF8A-07D6-4C12-957B-9999C5A54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Library management</a:t>
            </a:r>
            <a:br>
              <a:rPr lang="en-US" dirty="0"/>
            </a:br>
            <a:r>
              <a:rPr lang="en-US" dirty="0"/>
              <a:t>                 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0AD26-3C69-4400-92CC-31FB1981B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4" y="3611368"/>
            <a:ext cx="2170922" cy="1091260"/>
          </a:xfrm>
        </p:spPr>
        <p:txBody>
          <a:bodyPr/>
          <a:lstStyle/>
          <a:p>
            <a:r>
              <a:rPr lang="en-US" dirty="0"/>
              <a:t> \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22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B757-5C8B-45D9-9FB6-7A22415C9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1913C-1331-4F53-820F-3D944C663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2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A2E2-13AF-440D-8DDC-6DF2EA2AF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96" y="221942"/>
            <a:ext cx="8001000" cy="932155"/>
          </a:xfrm>
        </p:spPr>
        <p:txBody>
          <a:bodyPr>
            <a:normAutofit/>
          </a:bodyPr>
          <a:lstStyle/>
          <a:p>
            <a:r>
              <a:rPr lang="en-US" sz="2400" dirty="0"/>
              <a:t>Signup testing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B823B-B60E-4F93-A196-B929A8C3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36" y="1154097"/>
            <a:ext cx="6626044" cy="38345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valid input:</a:t>
            </a:r>
          </a:p>
          <a:p>
            <a:r>
              <a:rPr lang="en-US" dirty="0"/>
              <a:t>  for admin:</a:t>
            </a:r>
          </a:p>
          <a:p>
            <a:r>
              <a:rPr lang="en-US" dirty="0"/>
              <a:t>      admin can enter –first name ,last name, username, password, email, phone no.</a:t>
            </a:r>
          </a:p>
          <a:p>
            <a:endParaRPr lang="en-US" dirty="0"/>
          </a:p>
          <a:p>
            <a:r>
              <a:rPr lang="en-US" dirty="0"/>
              <a:t>After signup admin information add in admin database</a:t>
            </a:r>
          </a:p>
          <a:p>
            <a:endParaRPr lang="en-US" dirty="0"/>
          </a:p>
          <a:p>
            <a:r>
              <a:rPr lang="en-US" dirty="0"/>
              <a:t>For student:</a:t>
            </a:r>
          </a:p>
          <a:p>
            <a:r>
              <a:rPr lang="en-IN" dirty="0"/>
              <a:t>  student can enter –first name ,last name username ,password, roll number, email ,phone no.</a:t>
            </a:r>
          </a:p>
          <a:p>
            <a:endParaRPr lang="en-IN" dirty="0"/>
          </a:p>
          <a:p>
            <a:r>
              <a:rPr lang="en-IN" dirty="0"/>
              <a:t>After signup student information added in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671E30-B097-4D6E-863F-7FCCCFF0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75" y="3071393"/>
            <a:ext cx="2873851" cy="2025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2AA2D-C1AA-4C98-8A02-2FA98050A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96" y="5276661"/>
            <a:ext cx="3850129" cy="464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D270A0-6D2C-4397-A900-AACB9E61A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58" y="155854"/>
            <a:ext cx="2968067" cy="1743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345947-AFDB-439E-A40E-9B85D46D0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2220938"/>
            <a:ext cx="358066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5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5BC3-1218-4714-91AF-6C6D8E5C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770"/>
            <a:ext cx="6096000" cy="4982903"/>
          </a:xfrm>
        </p:spPr>
        <p:txBody>
          <a:bodyPr>
            <a:normAutofit/>
          </a:bodyPr>
          <a:lstStyle/>
          <a:p>
            <a:r>
              <a:rPr lang="en-US" dirty="0"/>
              <a:t>Login testing:</a:t>
            </a:r>
            <a:br>
              <a:rPr lang="en-US" dirty="0"/>
            </a:br>
            <a:r>
              <a:rPr lang="en-US" sz="1400" dirty="0"/>
              <a:t>admin login:</a:t>
            </a:r>
            <a:br>
              <a:rPr lang="en-US" sz="1400" dirty="0"/>
            </a:br>
            <a:r>
              <a:rPr lang="en-US" sz="1400" dirty="0"/>
              <a:t>  invalid for</a:t>
            </a:r>
            <a:br>
              <a:rPr lang="en-US" sz="1400" dirty="0"/>
            </a:br>
            <a:r>
              <a:rPr lang="en-US" sz="1400" dirty="0"/>
              <a:t>  Input –username and password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after Enter  invalid input admin profile show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87D09-CDED-499E-B1A8-52739BE7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83" y="316708"/>
            <a:ext cx="3281347" cy="14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5773-E8B6-4641-9180-9BDAE8A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42" y="128397"/>
            <a:ext cx="5840875" cy="330060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Login as student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/>
              <a:t>valid input</a:t>
            </a:r>
            <a:br>
              <a:rPr lang="en-US" dirty="0"/>
            </a:br>
            <a:r>
              <a:rPr lang="en-US" dirty="0"/>
              <a:t> </a:t>
            </a:r>
            <a:r>
              <a:rPr lang="en-US" sz="1200" dirty="0"/>
              <a:t>enter username and password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after enter valid input student profile show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if invalid username or password enter then show message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1E84B-75B0-4F37-B52E-EFC5A9F4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76" y="2857526"/>
            <a:ext cx="4435224" cy="2621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3C39DC-FED4-485E-AE25-93DF0672B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34" y="388282"/>
            <a:ext cx="4198984" cy="23014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416D7-CFEE-4679-9AE2-05E4B63C9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6" y="4645402"/>
            <a:ext cx="2611376" cy="16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76B3-52CD-4685-9D3C-157DB13F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9797"/>
            <a:ext cx="6133839" cy="584282"/>
          </a:xfrm>
        </p:spPr>
        <p:txBody>
          <a:bodyPr>
            <a:normAutofit/>
          </a:bodyPr>
          <a:lstStyle/>
          <a:p>
            <a:r>
              <a:rPr lang="en-US" sz="1600" dirty="0"/>
              <a:t>Admin add new book testing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4954E-E3E6-42CC-A2F7-1D58B9597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7" y="949747"/>
            <a:ext cx="6400800" cy="1947333"/>
          </a:xfrm>
        </p:spPr>
        <p:txBody>
          <a:bodyPr/>
          <a:lstStyle/>
          <a:p>
            <a:r>
              <a:rPr lang="en-US" dirty="0"/>
              <a:t>Admin enter all information</a:t>
            </a:r>
          </a:p>
          <a:p>
            <a:r>
              <a:rPr lang="en-US" dirty="0"/>
              <a:t> message show –Book added successfully</a:t>
            </a:r>
          </a:p>
          <a:p>
            <a:r>
              <a:rPr lang="en-US" dirty="0"/>
              <a:t>This book add in list of books</a:t>
            </a:r>
          </a:p>
          <a:p>
            <a:r>
              <a:rPr lang="en-US" dirty="0"/>
              <a:t>Books information also added in database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9A782-3269-4521-A380-8B3DEC099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86" y="88676"/>
            <a:ext cx="3468317" cy="2299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95D4B-808D-4CD7-B050-2CFDF3915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366" y="2530136"/>
            <a:ext cx="3201356" cy="1198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80F12-3E88-4921-99D8-05133FCB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3870665"/>
            <a:ext cx="5027720" cy="443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73B572-2733-4677-A2BE-C9C142497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47" y="4620826"/>
            <a:ext cx="5921253" cy="7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9FF3-5E4B-40BA-9D82-4C5D16425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30" y="115410"/>
            <a:ext cx="4358305" cy="478655"/>
          </a:xfrm>
        </p:spPr>
        <p:txBody>
          <a:bodyPr>
            <a:normAutofit/>
          </a:bodyPr>
          <a:lstStyle/>
          <a:p>
            <a:r>
              <a:rPr lang="en-US" sz="1600" dirty="0"/>
              <a:t>Student search and request testing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B7819-2147-4946-A27A-FEBE0EA5E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30" y="834501"/>
            <a:ext cx="6400800" cy="3775969"/>
          </a:xfrm>
        </p:spPr>
        <p:txBody>
          <a:bodyPr/>
          <a:lstStyle/>
          <a:p>
            <a:r>
              <a:rPr lang="en-US" dirty="0"/>
              <a:t>Student can search books by book 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 can request book by book id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79873-95A4-4722-8825-4C3F30A6A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69" y="37730"/>
            <a:ext cx="3882501" cy="1498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F054FF-39FA-4510-8EC3-6F3E526D6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19" y="1706732"/>
            <a:ext cx="4421080" cy="1237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C94B70-1F0D-41E3-BA11-8451038C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65" y="3184237"/>
            <a:ext cx="3753556" cy="13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9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FE09-C820-460D-996C-ED09B23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8" y="390618"/>
            <a:ext cx="3878910" cy="390617"/>
          </a:xfrm>
        </p:spPr>
        <p:txBody>
          <a:bodyPr>
            <a:normAutofit/>
          </a:bodyPr>
          <a:lstStyle/>
          <a:p>
            <a:r>
              <a:rPr lang="en-US" sz="1600" dirty="0"/>
              <a:t>admin delete a book testing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91B37-DDA4-4A51-97E7-00DEA184F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29" y="914236"/>
            <a:ext cx="6400800" cy="1947333"/>
          </a:xfrm>
        </p:spPr>
        <p:txBody>
          <a:bodyPr/>
          <a:lstStyle/>
          <a:p>
            <a:r>
              <a:rPr lang="en-US" dirty="0"/>
              <a:t>Admin delete book from book list</a:t>
            </a:r>
          </a:p>
          <a:p>
            <a:r>
              <a:rPr lang="en-US" dirty="0"/>
              <a:t>After delete book message show </a:t>
            </a:r>
          </a:p>
          <a:p>
            <a:r>
              <a:rPr lang="en-US" dirty="0"/>
              <a:t>And remaining book list are  there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D315F-E273-419E-A986-EDEF26AC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18" y="585926"/>
            <a:ext cx="4326384" cy="1610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4D420-4A93-4C0A-8CA3-339952760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89" y="2196411"/>
            <a:ext cx="3284737" cy="1097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85113-F1E2-45B1-932F-CEE6CCE43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2" y="3564385"/>
            <a:ext cx="5036598" cy="19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191F-A5D9-475E-A938-1E3B0F9D8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2" y="124288"/>
            <a:ext cx="2760324" cy="514905"/>
          </a:xfrm>
        </p:spPr>
        <p:txBody>
          <a:bodyPr>
            <a:normAutofit/>
          </a:bodyPr>
          <a:lstStyle/>
          <a:p>
            <a:r>
              <a:rPr lang="en-IN" sz="1400" dirty="0"/>
              <a:t>Feedback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CA55-5265-4607-BD1A-1C27391F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96" y="647907"/>
            <a:ext cx="6400800" cy="1947333"/>
          </a:xfrm>
        </p:spPr>
        <p:txBody>
          <a:bodyPr/>
          <a:lstStyle/>
          <a:p>
            <a:r>
              <a:rPr lang="en-IN" dirty="0"/>
              <a:t>Student  feedback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EF7554-A150-441C-B358-96C215136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50" y="124288"/>
            <a:ext cx="5142498" cy="1935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9CB71-694B-45C9-A5A5-ED14F2811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40" y="2272428"/>
            <a:ext cx="4732064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9E3C-A730-42D1-82D0-BD7C74FA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8" y="339570"/>
            <a:ext cx="2476239" cy="344010"/>
          </a:xfrm>
        </p:spPr>
        <p:txBody>
          <a:bodyPr>
            <a:normAutofit/>
          </a:bodyPr>
          <a:lstStyle/>
          <a:p>
            <a:r>
              <a:rPr lang="en-IN" sz="1600" dirty="0"/>
              <a:t>Message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EC7DC-D7AF-48D4-9859-4C867E26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62" y="834337"/>
            <a:ext cx="4305039" cy="1420591"/>
          </a:xfrm>
        </p:spPr>
        <p:txBody>
          <a:bodyPr/>
          <a:lstStyle/>
          <a:p>
            <a:r>
              <a:rPr lang="en-IN" dirty="0"/>
              <a:t>Student and admin can communicate 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73140-6670-495F-966D-F39D9C28D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25" y="192381"/>
            <a:ext cx="3791278" cy="290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CD442-38B6-42BC-B3DD-11DFA38D3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31" y="3246104"/>
            <a:ext cx="198137" cy="36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9CD3C-D254-4E24-8DED-694B464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4" y="3218430"/>
            <a:ext cx="5071549" cy="34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64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243</TotalTime>
  <Words>233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     Library management                   system</vt:lpstr>
      <vt:lpstr>Signup testing</vt:lpstr>
      <vt:lpstr>Login testing: admin login:   invalid for   Input –username and password   after Enter  invalid input admin profile show</vt:lpstr>
      <vt:lpstr>Login as student: valid input  enter username and password      after enter valid input student profile show   if invalid username or password enter then show message    </vt:lpstr>
      <vt:lpstr>Admin add new book testing</vt:lpstr>
      <vt:lpstr>Student search and request testing</vt:lpstr>
      <vt:lpstr>admin delete a book testing</vt:lpstr>
      <vt:lpstr>Feedback testing</vt:lpstr>
      <vt:lpstr>Message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                  system</dc:title>
  <dc:creator>prince siddharth</dc:creator>
  <cp:lastModifiedBy>prince siddharth</cp:lastModifiedBy>
  <cp:revision>2</cp:revision>
  <dcterms:created xsi:type="dcterms:W3CDTF">2022-04-15T13:01:34Z</dcterms:created>
  <dcterms:modified xsi:type="dcterms:W3CDTF">2022-04-15T17:04:41Z</dcterms:modified>
</cp:coreProperties>
</file>