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00B3F-0506-45A6-ADA7-5A11BE139E5A}" type="doc">
      <dgm:prSet loTypeId="urn:microsoft.com/office/officeart/2005/8/layout/vList5" loCatId="list" qsTypeId="urn:microsoft.com/office/officeart/2005/8/quickstyle/simple1#1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E4865A30-342C-47EF-91E1-125787D9E1FE}">
      <dgm:prSet phldrT="[Texto]"/>
      <dgm:spPr/>
      <dgm:t>
        <a:bodyPr/>
        <a:lstStyle/>
        <a:p>
          <a:r>
            <a:rPr lang="es-AR" b="1" dirty="0" smtClean="0">
              <a:latin typeface="Arial" pitchFamily="34" charset="0"/>
              <a:cs typeface="Arial" pitchFamily="34" charset="0"/>
            </a:rPr>
            <a:t>De Archivos</a:t>
          </a:r>
          <a:endParaRPr lang="es-AR" dirty="0"/>
        </a:p>
      </dgm:t>
    </dgm:pt>
    <dgm:pt modelId="{6463D215-F432-4535-A2B9-0BCBF7F72F6E}" type="parTrans" cxnId="{FD5B8378-1793-4B0E-BDF2-E1F3A9E5E678}">
      <dgm:prSet/>
      <dgm:spPr/>
      <dgm:t>
        <a:bodyPr/>
        <a:lstStyle/>
        <a:p>
          <a:endParaRPr lang="es-AR"/>
        </a:p>
      </dgm:t>
    </dgm:pt>
    <dgm:pt modelId="{7A503E71-CBC2-4780-BA01-9F6EF8BE7AF2}" type="sibTrans" cxnId="{FD5B8378-1793-4B0E-BDF2-E1F3A9E5E678}">
      <dgm:prSet/>
      <dgm:spPr/>
      <dgm:t>
        <a:bodyPr/>
        <a:lstStyle/>
        <a:p>
          <a:endParaRPr lang="es-AR"/>
        </a:p>
      </dgm:t>
    </dgm:pt>
    <dgm:pt modelId="{09B269EF-FE20-494B-BA00-05C5A8A9C38E}">
      <dgm:prSet phldrT="[Texto]"/>
      <dgm:spPr/>
      <dgm:t>
        <a:bodyPr/>
        <a:lstStyle/>
        <a:p>
          <a:r>
            <a:rPr lang="es-ES_tradnl" dirty="0" smtClean="0">
              <a:latin typeface="Arial" pitchFamily="34" charset="0"/>
              <a:cs typeface="Arial" pitchFamily="34" charset="0"/>
            </a:rPr>
            <a:t>Archivos para Clientes.</a:t>
          </a:r>
          <a:endParaRPr lang="es-AR" dirty="0"/>
        </a:p>
      </dgm:t>
    </dgm:pt>
    <dgm:pt modelId="{18626872-087D-4FC5-9795-3DC839CC0D5B}" type="parTrans" cxnId="{ADD5300A-0139-4FB0-A4F8-27C034E5CFE8}">
      <dgm:prSet/>
      <dgm:spPr/>
      <dgm:t>
        <a:bodyPr/>
        <a:lstStyle/>
        <a:p>
          <a:endParaRPr lang="es-AR"/>
        </a:p>
      </dgm:t>
    </dgm:pt>
    <dgm:pt modelId="{69763D7C-CDA0-4FDA-8496-3A4D5A62B6CC}" type="sibTrans" cxnId="{ADD5300A-0139-4FB0-A4F8-27C034E5CFE8}">
      <dgm:prSet/>
      <dgm:spPr/>
      <dgm:t>
        <a:bodyPr/>
        <a:lstStyle/>
        <a:p>
          <a:endParaRPr lang="es-AR"/>
        </a:p>
      </dgm:t>
    </dgm:pt>
    <dgm:pt modelId="{C51F0AF7-DCEE-4AF8-9752-CC02EAC896D3}">
      <dgm:prSet phldrT="[Texto]"/>
      <dgm:spPr/>
      <dgm:t>
        <a:bodyPr/>
        <a:lstStyle/>
        <a:p>
          <a:r>
            <a:rPr lang="es-AR" b="1" dirty="0" smtClean="0">
              <a:latin typeface="Arial" pitchFamily="34" charset="0"/>
              <a:cs typeface="Arial" pitchFamily="34" charset="0"/>
            </a:rPr>
            <a:t>De Bases de Datos</a:t>
          </a:r>
          <a:endParaRPr lang="es-AR" dirty="0"/>
        </a:p>
      </dgm:t>
    </dgm:pt>
    <dgm:pt modelId="{9DC109F5-9C37-4712-B598-9C17AD4E8B06}" type="parTrans" cxnId="{BF20E1BA-1265-493E-9C63-DCA0D4EBE57A}">
      <dgm:prSet/>
      <dgm:spPr/>
      <dgm:t>
        <a:bodyPr/>
        <a:lstStyle/>
        <a:p>
          <a:endParaRPr lang="es-AR"/>
        </a:p>
      </dgm:t>
    </dgm:pt>
    <dgm:pt modelId="{970E2073-6DBD-4A81-8182-C1219AE2B62F}" type="sibTrans" cxnId="{BF20E1BA-1265-493E-9C63-DCA0D4EBE57A}">
      <dgm:prSet/>
      <dgm:spPr/>
      <dgm:t>
        <a:bodyPr/>
        <a:lstStyle/>
        <a:p>
          <a:endParaRPr lang="es-AR"/>
        </a:p>
      </dgm:t>
    </dgm:pt>
    <dgm:pt modelId="{CBB78348-23E1-41D8-9499-7ACE0040C773}">
      <dgm:prSet phldrT="[Texto]"/>
      <dgm:spPr/>
      <dgm:t>
        <a:bodyPr/>
        <a:lstStyle/>
        <a:p>
          <a:r>
            <a:rPr lang="es-ES_tradnl" dirty="0" smtClean="0">
              <a:latin typeface="Arial" pitchFamily="34" charset="0"/>
              <a:cs typeface="Arial" pitchFamily="34" charset="0"/>
            </a:rPr>
            <a:t>Almacena Datos Estructurados.</a:t>
          </a:r>
          <a:endParaRPr lang="es-AR" dirty="0"/>
        </a:p>
      </dgm:t>
    </dgm:pt>
    <dgm:pt modelId="{F04E4CE4-CCEC-41CB-9142-C4431EB98B5D}" type="parTrans" cxnId="{EEC4C7DE-AF03-456B-A4A2-5191E2FADE02}">
      <dgm:prSet/>
      <dgm:spPr/>
      <dgm:t>
        <a:bodyPr/>
        <a:lstStyle/>
        <a:p>
          <a:endParaRPr lang="es-AR"/>
        </a:p>
      </dgm:t>
    </dgm:pt>
    <dgm:pt modelId="{FCA0CC56-65AE-4117-973B-06535713F8C6}" type="sibTrans" cxnId="{EEC4C7DE-AF03-456B-A4A2-5191E2FADE02}">
      <dgm:prSet/>
      <dgm:spPr/>
      <dgm:t>
        <a:bodyPr/>
        <a:lstStyle/>
        <a:p>
          <a:endParaRPr lang="es-AR"/>
        </a:p>
      </dgm:t>
    </dgm:pt>
    <dgm:pt modelId="{44CD3022-0EC9-4B07-9699-3A9CF8D36F68}">
      <dgm:prSet phldrT="[Texto]"/>
      <dgm:spPr/>
      <dgm:t>
        <a:bodyPr/>
        <a:lstStyle/>
        <a:p>
          <a:r>
            <a:rPr lang="es-AR" b="1" dirty="0" smtClean="0">
              <a:latin typeface="Arial" pitchFamily="34" charset="0"/>
              <a:cs typeface="Arial" pitchFamily="34" charset="0"/>
            </a:rPr>
            <a:t>De Software de Grupo</a:t>
          </a:r>
          <a:endParaRPr lang="es-AR" dirty="0"/>
        </a:p>
      </dgm:t>
    </dgm:pt>
    <dgm:pt modelId="{4E77EA63-73FE-4F2E-A223-B132CA7DB99A}" type="parTrans" cxnId="{34D485E8-42B8-4FF2-8A1D-16E70ED75C1E}">
      <dgm:prSet/>
      <dgm:spPr/>
      <dgm:t>
        <a:bodyPr/>
        <a:lstStyle/>
        <a:p>
          <a:endParaRPr lang="es-AR"/>
        </a:p>
      </dgm:t>
    </dgm:pt>
    <dgm:pt modelId="{F149838A-E090-4821-8BDB-EAAA4AF15B15}" type="sibTrans" cxnId="{34D485E8-42B8-4FF2-8A1D-16E70ED75C1E}">
      <dgm:prSet/>
      <dgm:spPr/>
      <dgm:t>
        <a:bodyPr/>
        <a:lstStyle/>
        <a:p>
          <a:endParaRPr lang="es-AR"/>
        </a:p>
      </dgm:t>
    </dgm:pt>
    <dgm:pt modelId="{4ED30537-9BD3-456F-93F9-1B6E2EB70B92}">
      <dgm:prSet phldrT="[Texto]"/>
      <dgm:spPr/>
      <dgm:t>
        <a:bodyPr/>
        <a:lstStyle/>
        <a:p>
          <a:r>
            <a:rPr lang="es-ES_tradnl" dirty="0" smtClean="0">
              <a:latin typeface="Arial" pitchFamily="34" charset="0"/>
              <a:cs typeface="Arial" pitchFamily="34" charset="0"/>
            </a:rPr>
            <a:t>Organiza el Trabajo</a:t>
          </a:r>
          <a:r>
            <a:rPr lang="es-ES_tradnl" dirty="0" smtClean="0">
              <a:latin typeface="Arial" pitchFamily="34" charset="0"/>
              <a:cs typeface="Arial" pitchFamily="34" charset="0"/>
            </a:rPr>
            <a:t>. (agenda, reuniones, E-mail)</a:t>
          </a:r>
          <a:endParaRPr lang="es-AR" dirty="0"/>
        </a:p>
      </dgm:t>
    </dgm:pt>
    <dgm:pt modelId="{6801538D-C9A6-442A-B65D-A5CC7B6A2698}" type="parTrans" cxnId="{13838BDE-1152-4A8D-B242-05BF2BDBB648}">
      <dgm:prSet/>
      <dgm:spPr/>
      <dgm:t>
        <a:bodyPr/>
        <a:lstStyle/>
        <a:p>
          <a:endParaRPr lang="es-AR"/>
        </a:p>
      </dgm:t>
    </dgm:pt>
    <dgm:pt modelId="{499216F3-A1AC-439E-932E-3921CD8795A8}" type="sibTrans" cxnId="{13838BDE-1152-4A8D-B242-05BF2BDBB648}">
      <dgm:prSet/>
      <dgm:spPr/>
      <dgm:t>
        <a:bodyPr/>
        <a:lstStyle/>
        <a:p>
          <a:endParaRPr lang="es-AR"/>
        </a:p>
      </dgm:t>
    </dgm:pt>
    <dgm:pt modelId="{542A6FBF-227F-4D99-A50C-26E6BCE25D31}">
      <dgm:prSet/>
      <dgm:spPr/>
      <dgm:t>
        <a:bodyPr/>
        <a:lstStyle/>
        <a:p>
          <a:r>
            <a:rPr lang="es-AR" b="1" dirty="0" smtClean="0">
              <a:latin typeface="Arial" pitchFamily="34" charset="0"/>
              <a:cs typeface="Arial" pitchFamily="34" charset="0"/>
            </a:rPr>
            <a:t>Web</a:t>
          </a:r>
          <a:endParaRPr lang="es-AR" dirty="0"/>
        </a:p>
      </dgm:t>
    </dgm:pt>
    <dgm:pt modelId="{F6DC5C99-EDE6-4A26-AC9C-D82438AEA949}" type="parTrans" cxnId="{0A893A06-35E0-4A8A-93F6-6496B5067396}">
      <dgm:prSet/>
      <dgm:spPr/>
      <dgm:t>
        <a:bodyPr/>
        <a:lstStyle/>
        <a:p>
          <a:endParaRPr lang="es-AR"/>
        </a:p>
      </dgm:t>
    </dgm:pt>
    <dgm:pt modelId="{AD0C0E0C-2BE5-4B90-8F49-7152196FDA75}" type="sibTrans" cxnId="{0A893A06-35E0-4A8A-93F6-6496B5067396}">
      <dgm:prSet/>
      <dgm:spPr/>
      <dgm:t>
        <a:bodyPr/>
        <a:lstStyle/>
        <a:p>
          <a:endParaRPr lang="es-AR"/>
        </a:p>
      </dgm:t>
    </dgm:pt>
    <dgm:pt modelId="{7A1B3744-B08D-423B-9944-84DE59F81500}">
      <dgm:prSet/>
      <dgm:spPr/>
      <dgm:t>
        <a:bodyPr/>
        <a:lstStyle/>
        <a:p>
          <a:r>
            <a:rPr lang="es-AR" b="1" dirty="0" smtClean="0">
              <a:latin typeface="Arial" pitchFamily="34" charset="0"/>
              <a:cs typeface="Arial" pitchFamily="34" charset="0"/>
            </a:rPr>
            <a:t>De Correo</a:t>
          </a:r>
          <a:endParaRPr lang="es-AR" dirty="0"/>
        </a:p>
      </dgm:t>
    </dgm:pt>
    <dgm:pt modelId="{C8A67C7B-949D-4E97-8491-CC3EA2B95A6E}" type="parTrans" cxnId="{220AF04C-C185-4167-AC56-B0C61631F946}">
      <dgm:prSet/>
      <dgm:spPr/>
      <dgm:t>
        <a:bodyPr/>
        <a:lstStyle/>
        <a:p>
          <a:endParaRPr lang="es-AR"/>
        </a:p>
      </dgm:t>
    </dgm:pt>
    <dgm:pt modelId="{BC079B1E-9AA5-4EC5-80D0-3269C778823C}" type="sibTrans" cxnId="{220AF04C-C185-4167-AC56-B0C61631F946}">
      <dgm:prSet/>
      <dgm:spPr/>
      <dgm:t>
        <a:bodyPr/>
        <a:lstStyle/>
        <a:p>
          <a:endParaRPr lang="es-AR"/>
        </a:p>
      </dgm:t>
    </dgm:pt>
    <dgm:pt modelId="{83472D36-094F-4566-815A-BC610867C8E6}">
      <dgm:prSet/>
      <dgm:spPr/>
      <dgm:t>
        <a:bodyPr/>
        <a:lstStyle/>
        <a:p>
          <a:r>
            <a:rPr lang="es-AR" b="1" dirty="0" smtClean="0">
              <a:latin typeface="Arial" pitchFamily="34" charset="0"/>
              <a:cs typeface="Arial" pitchFamily="34" charset="0"/>
            </a:rPr>
            <a:t>De objetos</a:t>
          </a:r>
          <a:endParaRPr lang="es-AR" dirty="0"/>
        </a:p>
      </dgm:t>
    </dgm:pt>
    <dgm:pt modelId="{CB84B8F5-98C7-425D-8B4B-522CA89A2D7D}" type="parTrans" cxnId="{81A65A03-86B9-47D3-83B3-2EB085CD3102}">
      <dgm:prSet/>
      <dgm:spPr/>
      <dgm:t>
        <a:bodyPr/>
        <a:lstStyle/>
        <a:p>
          <a:endParaRPr lang="es-AR"/>
        </a:p>
      </dgm:t>
    </dgm:pt>
    <dgm:pt modelId="{1C3CF05B-0941-4E08-8D73-8302998932B5}" type="sibTrans" cxnId="{81A65A03-86B9-47D3-83B3-2EB085CD3102}">
      <dgm:prSet/>
      <dgm:spPr/>
      <dgm:t>
        <a:bodyPr/>
        <a:lstStyle/>
        <a:p>
          <a:endParaRPr lang="es-AR"/>
        </a:p>
      </dgm:t>
    </dgm:pt>
    <dgm:pt modelId="{54D2AE9E-4079-4F3F-816D-8D72C63DDF74}">
      <dgm:prSet/>
      <dgm:spPr/>
      <dgm:t>
        <a:bodyPr/>
        <a:lstStyle/>
        <a:p>
          <a:r>
            <a:rPr lang="es-ES_tradnl" dirty="0" smtClean="0">
              <a:latin typeface="Arial" pitchFamily="34" charset="0"/>
              <a:cs typeface="Arial" pitchFamily="34" charset="0"/>
            </a:rPr>
            <a:t>Administra Archivos con Navegador.</a:t>
          </a:r>
          <a:endParaRPr lang="es-AR" dirty="0"/>
        </a:p>
      </dgm:t>
    </dgm:pt>
    <dgm:pt modelId="{215C4B8C-3184-43B4-BEF6-4140FA5EFFC7}" type="parTrans" cxnId="{0204CDFA-A9BB-4CBD-AA5D-4AC025B3D632}">
      <dgm:prSet/>
      <dgm:spPr/>
      <dgm:t>
        <a:bodyPr/>
        <a:lstStyle/>
        <a:p>
          <a:endParaRPr lang="es-AR"/>
        </a:p>
      </dgm:t>
    </dgm:pt>
    <dgm:pt modelId="{95E9F9AC-5FE1-46B0-B349-20889FDB92C2}" type="sibTrans" cxnId="{0204CDFA-A9BB-4CBD-AA5D-4AC025B3D632}">
      <dgm:prSet/>
      <dgm:spPr/>
      <dgm:t>
        <a:bodyPr/>
        <a:lstStyle/>
        <a:p>
          <a:endParaRPr lang="es-AR"/>
        </a:p>
      </dgm:t>
    </dgm:pt>
    <dgm:pt modelId="{E791EC3D-506B-4EAB-B5FE-0EF6F4A9B582}">
      <dgm:prSet/>
      <dgm:spPr/>
      <dgm:t>
        <a:bodyPr/>
        <a:lstStyle/>
        <a:p>
          <a:r>
            <a:rPr lang="es-ES_tradnl" dirty="0" smtClean="0">
              <a:latin typeface="Arial" pitchFamily="34" charset="0"/>
              <a:cs typeface="Arial" pitchFamily="34" charset="0"/>
            </a:rPr>
            <a:t>Gestiona </a:t>
          </a:r>
          <a:r>
            <a:rPr lang="es-ES_tradnl" dirty="0" smtClean="0">
              <a:latin typeface="Arial" pitchFamily="34" charset="0"/>
              <a:cs typeface="Arial" pitchFamily="34" charset="0"/>
            </a:rPr>
            <a:t>el envío y recepción de Correo</a:t>
          </a:r>
          <a:r>
            <a:rPr lang="es-ES_tradnl" dirty="0" smtClean="0">
              <a:latin typeface="Arial" pitchFamily="34" charset="0"/>
              <a:cs typeface="Arial" pitchFamily="34" charset="0"/>
            </a:rPr>
            <a:t>.</a:t>
          </a:r>
          <a:endParaRPr lang="es-AR" dirty="0"/>
        </a:p>
      </dgm:t>
    </dgm:pt>
    <dgm:pt modelId="{2CF95960-09B0-4D78-B29F-FE6F7B684FAA}" type="parTrans" cxnId="{7423D913-D0AD-42E2-8332-9F11323E4B3D}">
      <dgm:prSet/>
      <dgm:spPr/>
      <dgm:t>
        <a:bodyPr/>
        <a:lstStyle/>
        <a:p>
          <a:endParaRPr lang="es-AR"/>
        </a:p>
      </dgm:t>
    </dgm:pt>
    <dgm:pt modelId="{E169431C-7C50-4771-9AB2-408CB88A5B12}" type="sibTrans" cxnId="{7423D913-D0AD-42E2-8332-9F11323E4B3D}">
      <dgm:prSet/>
      <dgm:spPr/>
      <dgm:t>
        <a:bodyPr/>
        <a:lstStyle/>
        <a:p>
          <a:endParaRPr lang="es-AR"/>
        </a:p>
      </dgm:t>
    </dgm:pt>
    <dgm:pt modelId="{0CED01E1-D232-4AF7-B191-B05143E3EF33}">
      <dgm:prSet/>
      <dgm:spPr/>
      <dgm:t>
        <a:bodyPr/>
        <a:lstStyle/>
        <a:p>
          <a:r>
            <a:rPr lang="es-ES_tradnl" dirty="0" smtClean="0">
              <a:latin typeface="Arial" pitchFamily="34" charset="0"/>
              <a:cs typeface="Arial" pitchFamily="34" charset="0"/>
            </a:rPr>
            <a:t>Almacena Objetos Distribuidos.</a:t>
          </a:r>
          <a:endParaRPr lang="es-AR" dirty="0"/>
        </a:p>
      </dgm:t>
    </dgm:pt>
    <dgm:pt modelId="{C3DC0E2F-6108-4350-820D-55DF52A9DE27}" type="parTrans" cxnId="{83456EED-B77B-4054-9A01-5D98A1B82E10}">
      <dgm:prSet/>
      <dgm:spPr/>
      <dgm:t>
        <a:bodyPr/>
        <a:lstStyle/>
        <a:p>
          <a:endParaRPr lang="es-AR"/>
        </a:p>
      </dgm:t>
    </dgm:pt>
    <dgm:pt modelId="{8E798602-6C01-4A72-842F-07388922D7C0}" type="sibTrans" cxnId="{83456EED-B77B-4054-9A01-5D98A1B82E10}">
      <dgm:prSet/>
      <dgm:spPr/>
      <dgm:t>
        <a:bodyPr/>
        <a:lstStyle/>
        <a:p>
          <a:endParaRPr lang="es-AR"/>
        </a:p>
      </dgm:t>
    </dgm:pt>
    <dgm:pt modelId="{B50D4212-5473-4235-8D36-6CF076A4539A}">
      <dgm:prSet/>
      <dgm:spPr/>
      <dgm:t>
        <a:bodyPr/>
        <a:lstStyle/>
        <a:p>
          <a:r>
            <a:rPr lang="es-AR" b="1" dirty="0" smtClean="0">
              <a:latin typeface="Arial" pitchFamily="34" charset="0"/>
              <a:cs typeface="Arial" pitchFamily="34" charset="0"/>
            </a:rPr>
            <a:t>De impresión</a:t>
          </a:r>
          <a:endParaRPr lang="es-AR" dirty="0"/>
        </a:p>
      </dgm:t>
    </dgm:pt>
    <dgm:pt modelId="{24202B78-23CC-46A4-AD7B-F56ADCB94C45}" type="parTrans" cxnId="{56A1821A-7778-4216-9802-94D1E542D378}">
      <dgm:prSet/>
      <dgm:spPr/>
      <dgm:t>
        <a:bodyPr/>
        <a:lstStyle/>
        <a:p>
          <a:endParaRPr lang="es-AR"/>
        </a:p>
      </dgm:t>
    </dgm:pt>
    <dgm:pt modelId="{88F32630-EC00-4B5E-AE0B-E1A97333064D}" type="sibTrans" cxnId="{56A1821A-7778-4216-9802-94D1E542D378}">
      <dgm:prSet/>
      <dgm:spPr/>
      <dgm:t>
        <a:bodyPr/>
        <a:lstStyle/>
        <a:p>
          <a:endParaRPr lang="es-AR"/>
        </a:p>
      </dgm:t>
    </dgm:pt>
    <dgm:pt modelId="{496FC1D4-19C2-468B-A6C3-084B581831F0}">
      <dgm:prSet/>
      <dgm:spPr/>
      <dgm:t>
        <a:bodyPr/>
        <a:lstStyle/>
        <a:p>
          <a:r>
            <a:rPr lang="es-ES_tradnl" dirty="0" smtClean="0">
              <a:latin typeface="Arial" pitchFamily="34" charset="0"/>
              <a:cs typeface="Arial" pitchFamily="34" charset="0"/>
            </a:rPr>
            <a:t>Administra Peticiones de Impresión.</a:t>
          </a:r>
          <a:endParaRPr lang="es-AR" dirty="0"/>
        </a:p>
      </dgm:t>
    </dgm:pt>
    <dgm:pt modelId="{FA539668-4AD5-44CF-ADB2-276524C3C286}" type="parTrans" cxnId="{97F26962-FDB8-4E4B-81C8-818D6A731D9F}">
      <dgm:prSet/>
      <dgm:spPr/>
      <dgm:t>
        <a:bodyPr/>
        <a:lstStyle/>
        <a:p>
          <a:endParaRPr lang="es-AR"/>
        </a:p>
      </dgm:t>
    </dgm:pt>
    <dgm:pt modelId="{65E55D5E-6308-414F-A99B-A8B5F9E4FB8A}" type="sibTrans" cxnId="{97F26962-FDB8-4E4B-81C8-818D6A731D9F}">
      <dgm:prSet/>
      <dgm:spPr/>
      <dgm:t>
        <a:bodyPr/>
        <a:lstStyle/>
        <a:p>
          <a:endParaRPr lang="es-AR"/>
        </a:p>
      </dgm:t>
    </dgm:pt>
    <dgm:pt modelId="{454EB05D-B194-4ADD-9A27-55BC188B515E}">
      <dgm:prSet/>
      <dgm:spPr/>
      <dgm:t>
        <a:bodyPr/>
        <a:lstStyle/>
        <a:p>
          <a:r>
            <a:rPr lang="es-ES_tradnl" b="1" dirty="0" smtClean="0">
              <a:latin typeface="Arial" pitchFamily="34" charset="0"/>
              <a:cs typeface="Arial" pitchFamily="34" charset="0"/>
            </a:rPr>
            <a:t>De Aplicación</a:t>
          </a:r>
          <a:endParaRPr lang="es-AR" dirty="0"/>
        </a:p>
      </dgm:t>
    </dgm:pt>
    <dgm:pt modelId="{30C39B1C-79EE-4AFB-A1D1-0CBD26F0163D}" type="parTrans" cxnId="{F836FBD2-DAD8-467F-9952-E5F71EA850EC}">
      <dgm:prSet/>
      <dgm:spPr/>
      <dgm:t>
        <a:bodyPr/>
        <a:lstStyle/>
        <a:p>
          <a:endParaRPr lang="es-AR"/>
        </a:p>
      </dgm:t>
    </dgm:pt>
    <dgm:pt modelId="{B900A9FB-33AA-4670-BC31-A1BC4BB3BF80}" type="sibTrans" cxnId="{F836FBD2-DAD8-467F-9952-E5F71EA850EC}">
      <dgm:prSet/>
      <dgm:spPr/>
      <dgm:t>
        <a:bodyPr/>
        <a:lstStyle/>
        <a:p>
          <a:endParaRPr lang="es-AR"/>
        </a:p>
      </dgm:t>
    </dgm:pt>
    <dgm:pt modelId="{4F21B08F-14E8-489D-87C1-255289D8EE2A}">
      <dgm:prSet/>
      <dgm:spPr/>
      <dgm:t>
        <a:bodyPr/>
        <a:lstStyle/>
        <a:p>
          <a:r>
            <a:rPr lang="es-ES_tradnl" dirty="0" smtClean="0">
              <a:latin typeface="Arial" pitchFamily="34" charset="0"/>
              <a:cs typeface="Arial" pitchFamily="34" charset="0"/>
            </a:rPr>
            <a:t>Administra una Aplicación Única.</a:t>
          </a:r>
          <a:endParaRPr lang="es-AR" dirty="0"/>
        </a:p>
      </dgm:t>
    </dgm:pt>
    <dgm:pt modelId="{54B46342-840F-4B94-9F82-1EAC32DD934C}" type="parTrans" cxnId="{4A6224C6-4688-4AE4-9A0C-DE5B1F55F726}">
      <dgm:prSet/>
      <dgm:spPr/>
      <dgm:t>
        <a:bodyPr/>
        <a:lstStyle/>
        <a:p>
          <a:endParaRPr lang="es-AR"/>
        </a:p>
      </dgm:t>
    </dgm:pt>
    <dgm:pt modelId="{E5D36029-3E4B-4120-9B83-7E602CBA9F25}" type="sibTrans" cxnId="{4A6224C6-4688-4AE4-9A0C-DE5B1F55F726}">
      <dgm:prSet/>
      <dgm:spPr/>
      <dgm:t>
        <a:bodyPr/>
        <a:lstStyle/>
        <a:p>
          <a:endParaRPr lang="es-AR"/>
        </a:p>
      </dgm:t>
    </dgm:pt>
    <dgm:pt modelId="{40B67A37-697D-4FFA-AF72-0708ABA0FBA6}" type="pres">
      <dgm:prSet presAssocID="{69400B3F-0506-45A6-ADA7-5A11BE139E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F09CD3AE-89C0-4F5D-A2E1-557AB8F925D0}" type="pres">
      <dgm:prSet presAssocID="{E4865A30-342C-47EF-91E1-125787D9E1FE}" presName="linNode" presStyleCnt="0"/>
      <dgm:spPr/>
    </dgm:pt>
    <dgm:pt modelId="{FE1915E2-73C3-43CC-9A41-376E5B9A2383}" type="pres">
      <dgm:prSet presAssocID="{E4865A30-342C-47EF-91E1-125787D9E1FE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364D593-0891-48AC-AA90-DD04D1D56D20}" type="pres">
      <dgm:prSet presAssocID="{E4865A30-342C-47EF-91E1-125787D9E1FE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6CBD9DC-6FEA-416D-83C6-00B133A3BB94}" type="pres">
      <dgm:prSet presAssocID="{7A503E71-CBC2-4780-BA01-9F6EF8BE7AF2}" presName="sp" presStyleCnt="0"/>
      <dgm:spPr/>
    </dgm:pt>
    <dgm:pt modelId="{F4B1CE3E-E208-43C3-9A55-1CBD06982757}" type="pres">
      <dgm:prSet presAssocID="{C51F0AF7-DCEE-4AF8-9752-CC02EAC896D3}" presName="linNode" presStyleCnt="0"/>
      <dgm:spPr/>
    </dgm:pt>
    <dgm:pt modelId="{731496E0-B753-4F74-84F8-12BE277B1DBC}" type="pres">
      <dgm:prSet presAssocID="{C51F0AF7-DCEE-4AF8-9752-CC02EAC896D3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370CEA9-9D65-4D8C-8E40-3372C45183DB}" type="pres">
      <dgm:prSet presAssocID="{C51F0AF7-DCEE-4AF8-9752-CC02EAC896D3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C6C74C5-8B18-47DD-9095-65692BBE7899}" type="pres">
      <dgm:prSet presAssocID="{970E2073-6DBD-4A81-8182-C1219AE2B62F}" presName="sp" presStyleCnt="0"/>
      <dgm:spPr/>
    </dgm:pt>
    <dgm:pt modelId="{DBE66292-5A61-4417-8A37-912EAC962594}" type="pres">
      <dgm:prSet presAssocID="{44CD3022-0EC9-4B07-9699-3A9CF8D36F68}" presName="linNode" presStyleCnt="0"/>
      <dgm:spPr/>
    </dgm:pt>
    <dgm:pt modelId="{A8D2398F-99C9-42A3-AF31-7832AC9AE9A1}" type="pres">
      <dgm:prSet presAssocID="{44CD3022-0EC9-4B07-9699-3A9CF8D36F68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8C0DCF-BF28-423E-9955-5AC11E993D1E}" type="pres">
      <dgm:prSet presAssocID="{44CD3022-0EC9-4B07-9699-3A9CF8D36F68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A0167F-A97E-44AB-BBD9-269BED937F50}" type="pres">
      <dgm:prSet presAssocID="{F149838A-E090-4821-8BDB-EAAA4AF15B15}" presName="sp" presStyleCnt="0"/>
      <dgm:spPr/>
    </dgm:pt>
    <dgm:pt modelId="{E9C8009C-709E-4518-A0BE-91A5E562762E}" type="pres">
      <dgm:prSet presAssocID="{542A6FBF-227F-4D99-A50C-26E6BCE25D31}" presName="linNode" presStyleCnt="0"/>
      <dgm:spPr/>
    </dgm:pt>
    <dgm:pt modelId="{04FFCAE0-8EC9-47C2-9872-F7CD73D53043}" type="pres">
      <dgm:prSet presAssocID="{542A6FBF-227F-4D99-A50C-26E6BCE25D31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E95BE82-1614-4E32-835B-4AA521D4247A}" type="pres">
      <dgm:prSet presAssocID="{542A6FBF-227F-4D99-A50C-26E6BCE25D31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0F84400-F3BC-46F5-998D-0E17EC847B44}" type="pres">
      <dgm:prSet presAssocID="{AD0C0E0C-2BE5-4B90-8F49-7152196FDA75}" presName="sp" presStyleCnt="0"/>
      <dgm:spPr/>
    </dgm:pt>
    <dgm:pt modelId="{71B40514-710A-44E9-811C-F8E6DFBC43D9}" type="pres">
      <dgm:prSet presAssocID="{7A1B3744-B08D-423B-9944-84DE59F81500}" presName="linNode" presStyleCnt="0"/>
      <dgm:spPr/>
    </dgm:pt>
    <dgm:pt modelId="{E26E4E01-D75B-4333-B20A-D87F39E36903}" type="pres">
      <dgm:prSet presAssocID="{7A1B3744-B08D-423B-9944-84DE59F81500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E5692F-638B-4818-860E-0FDBBDDE491A}" type="pres">
      <dgm:prSet presAssocID="{7A1B3744-B08D-423B-9944-84DE59F81500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201E226-CEB0-42BF-9FD7-B99120AE9168}" type="pres">
      <dgm:prSet presAssocID="{BC079B1E-9AA5-4EC5-80D0-3269C778823C}" presName="sp" presStyleCnt="0"/>
      <dgm:spPr/>
    </dgm:pt>
    <dgm:pt modelId="{1B83EA51-452F-48C6-9F5D-7CCE70135DFD}" type="pres">
      <dgm:prSet presAssocID="{83472D36-094F-4566-815A-BC610867C8E6}" presName="linNode" presStyleCnt="0"/>
      <dgm:spPr/>
    </dgm:pt>
    <dgm:pt modelId="{013BDF22-5C3B-4478-BB20-DF11012BDE93}" type="pres">
      <dgm:prSet presAssocID="{83472D36-094F-4566-815A-BC610867C8E6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4F78E2B-A782-405B-919C-EF075F8FA476}" type="pres">
      <dgm:prSet presAssocID="{83472D36-094F-4566-815A-BC610867C8E6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E9D9A4-88BC-4323-91D9-8EDFB263FE11}" type="pres">
      <dgm:prSet presAssocID="{1C3CF05B-0941-4E08-8D73-8302998932B5}" presName="sp" presStyleCnt="0"/>
      <dgm:spPr/>
    </dgm:pt>
    <dgm:pt modelId="{630382CB-1C67-458E-AA48-22B71DBAC81A}" type="pres">
      <dgm:prSet presAssocID="{B50D4212-5473-4235-8D36-6CF076A4539A}" presName="linNode" presStyleCnt="0"/>
      <dgm:spPr/>
    </dgm:pt>
    <dgm:pt modelId="{A08FBE24-752B-4E83-A833-178E270A0340}" type="pres">
      <dgm:prSet presAssocID="{B50D4212-5473-4235-8D36-6CF076A4539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A95A513-F501-4F65-9DF7-FA17B46C5D8D}" type="pres">
      <dgm:prSet presAssocID="{B50D4212-5473-4235-8D36-6CF076A4539A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1107C7-2151-44D0-9298-A754CBEA2DCB}" type="pres">
      <dgm:prSet presAssocID="{88F32630-EC00-4B5E-AE0B-E1A97333064D}" presName="sp" presStyleCnt="0"/>
      <dgm:spPr/>
    </dgm:pt>
    <dgm:pt modelId="{9D4555CF-9024-45A6-9612-BDA06165A476}" type="pres">
      <dgm:prSet presAssocID="{454EB05D-B194-4ADD-9A27-55BC188B515E}" presName="linNode" presStyleCnt="0"/>
      <dgm:spPr/>
    </dgm:pt>
    <dgm:pt modelId="{901347C6-E7EB-43C2-9E34-40EDD7BA7B43}" type="pres">
      <dgm:prSet presAssocID="{454EB05D-B194-4ADD-9A27-55BC188B515E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9BECD00-2E6A-411A-B244-DAF01F293D30}" type="pres">
      <dgm:prSet presAssocID="{454EB05D-B194-4ADD-9A27-55BC188B515E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D5B8378-1793-4B0E-BDF2-E1F3A9E5E678}" srcId="{69400B3F-0506-45A6-ADA7-5A11BE139E5A}" destId="{E4865A30-342C-47EF-91E1-125787D9E1FE}" srcOrd="0" destOrd="0" parTransId="{6463D215-F432-4535-A2B9-0BCBF7F72F6E}" sibTransId="{7A503E71-CBC2-4780-BA01-9F6EF8BE7AF2}"/>
    <dgm:cxn modelId="{56A1821A-7778-4216-9802-94D1E542D378}" srcId="{69400B3F-0506-45A6-ADA7-5A11BE139E5A}" destId="{B50D4212-5473-4235-8D36-6CF076A4539A}" srcOrd="6" destOrd="0" parTransId="{24202B78-23CC-46A4-AD7B-F56ADCB94C45}" sibTransId="{88F32630-EC00-4B5E-AE0B-E1A97333064D}"/>
    <dgm:cxn modelId="{AC296009-D97B-45FA-9AF5-313C45AC6603}" type="presOf" srcId="{B50D4212-5473-4235-8D36-6CF076A4539A}" destId="{A08FBE24-752B-4E83-A833-178E270A0340}" srcOrd="0" destOrd="0" presId="urn:microsoft.com/office/officeart/2005/8/layout/vList5"/>
    <dgm:cxn modelId="{E54EAABB-EFA0-4C09-BB93-9FDDE228E425}" type="presOf" srcId="{7A1B3744-B08D-423B-9944-84DE59F81500}" destId="{E26E4E01-D75B-4333-B20A-D87F39E36903}" srcOrd="0" destOrd="0" presId="urn:microsoft.com/office/officeart/2005/8/layout/vList5"/>
    <dgm:cxn modelId="{EEC4C7DE-AF03-456B-A4A2-5191E2FADE02}" srcId="{C51F0AF7-DCEE-4AF8-9752-CC02EAC896D3}" destId="{CBB78348-23E1-41D8-9499-7ACE0040C773}" srcOrd="0" destOrd="0" parTransId="{F04E4CE4-CCEC-41CB-9142-C4431EB98B5D}" sibTransId="{FCA0CC56-65AE-4117-973B-06535713F8C6}"/>
    <dgm:cxn modelId="{375EBFC4-AF08-4B42-9447-99C47F8A1274}" type="presOf" srcId="{4F21B08F-14E8-489D-87C1-255289D8EE2A}" destId="{E9BECD00-2E6A-411A-B244-DAF01F293D30}" srcOrd="0" destOrd="0" presId="urn:microsoft.com/office/officeart/2005/8/layout/vList5"/>
    <dgm:cxn modelId="{3F8910CA-DA21-4F49-9CEC-B0FCCE8DC675}" type="presOf" srcId="{CBB78348-23E1-41D8-9499-7ACE0040C773}" destId="{2370CEA9-9D65-4D8C-8E40-3372C45183DB}" srcOrd="0" destOrd="0" presId="urn:microsoft.com/office/officeart/2005/8/layout/vList5"/>
    <dgm:cxn modelId="{0A893A06-35E0-4A8A-93F6-6496B5067396}" srcId="{69400B3F-0506-45A6-ADA7-5A11BE139E5A}" destId="{542A6FBF-227F-4D99-A50C-26E6BCE25D31}" srcOrd="3" destOrd="0" parTransId="{F6DC5C99-EDE6-4A26-AC9C-D82438AEA949}" sibTransId="{AD0C0E0C-2BE5-4B90-8F49-7152196FDA75}"/>
    <dgm:cxn modelId="{ADD5300A-0139-4FB0-A4F8-27C034E5CFE8}" srcId="{E4865A30-342C-47EF-91E1-125787D9E1FE}" destId="{09B269EF-FE20-494B-BA00-05C5A8A9C38E}" srcOrd="0" destOrd="0" parTransId="{18626872-087D-4FC5-9795-3DC839CC0D5B}" sibTransId="{69763D7C-CDA0-4FDA-8496-3A4D5A62B6CC}"/>
    <dgm:cxn modelId="{220AF04C-C185-4167-AC56-B0C61631F946}" srcId="{69400B3F-0506-45A6-ADA7-5A11BE139E5A}" destId="{7A1B3744-B08D-423B-9944-84DE59F81500}" srcOrd="4" destOrd="0" parTransId="{C8A67C7B-949D-4E97-8491-CC3EA2B95A6E}" sibTransId="{BC079B1E-9AA5-4EC5-80D0-3269C778823C}"/>
    <dgm:cxn modelId="{81A65A03-86B9-47D3-83B3-2EB085CD3102}" srcId="{69400B3F-0506-45A6-ADA7-5A11BE139E5A}" destId="{83472D36-094F-4566-815A-BC610867C8E6}" srcOrd="5" destOrd="0" parTransId="{CB84B8F5-98C7-425D-8B4B-522CA89A2D7D}" sibTransId="{1C3CF05B-0941-4E08-8D73-8302998932B5}"/>
    <dgm:cxn modelId="{0204CDFA-A9BB-4CBD-AA5D-4AC025B3D632}" srcId="{542A6FBF-227F-4D99-A50C-26E6BCE25D31}" destId="{54D2AE9E-4079-4F3F-816D-8D72C63DDF74}" srcOrd="0" destOrd="0" parTransId="{215C4B8C-3184-43B4-BEF6-4140FA5EFFC7}" sibTransId="{95E9F9AC-5FE1-46B0-B349-20889FDB92C2}"/>
    <dgm:cxn modelId="{34D485E8-42B8-4FF2-8A1D-16E70ED75C1E}" srcId="{69400B3F-0506-45A6-ADA7-5A11BE139E5A}" destId="{44CD3022-0EC9-4B07-9699-3A9CF8D36F68}" srcOrd="2" destOrd="0" parTransId="{4E77EA63-73FE-4F2E-A223-B132CA7DB99A}" sibTransId="{F149838A-E090-4821-8BDB-EAAA4AF15B15}"/>
    <dgm:cxn modelId="{3996B758-9C06-4187-8B23-F00CF5E55881}" type="presOf" srcId="{83472D36-094F-4566-815A-BC610867C8E6}" destId="{013BDF22-5C3B-4478-BB20-DF11012BDE93}" srcOrd="0" destOrd="0" presId="urn:microsoft.com/office/officeart/2005/8/layout/vList5"/>
    <dgm:cxn modelId="{13838BDE-1152-4A8D-B242-05BF2BDBB648}" srcId="{44CD3022-0EC9-4B07-9699-3A9CF8D36F68}" destId="{4ED30537-9BD3-456F-93F9-1B6E2EB70B92}" srcOrd="0" destOrd="0" parTransId="{6801538D-C9A6-442A-B65D-A5CC7B6A2698}" sibTransId="{499216F3-A1AC-439E-932E-3921CD8795A8}"/>
    <dgm:cxn modelId="{83456EED-B77B-4054-9A01-5D98A1B82E10}" srcId="{83472D36-094F-4566-815A-BC610867C8E6}" destId="{0CED01E1-D232-4AF7-B191-B05143E3EF33}" srcOrd="0" destOrd="0" parTransId="{C3DC0E2F-6108-4350-820D-55DF52A9DE27}" sibTransId="{8E798602-6C01-4A72-842F-07388922D7C0}"/>
    <dgm:cxn modelId="{7BB39FF9-C82C-47F0-B6F0-5240D4CA5C2B}" type="presOf" srcId="{E791EC3D-506B-4EAB-B5FE-0EF6F4A9B582}" destId="{FAE5692F-638B-4818-860E-0FDBBDDE491A}" srcOrd="0" destOrd="0" presId="urn:microsoft.com/office/officeart/2005/8/layout/vList5"/>
    <dgm:cxn modelId="{97F26962-FDB8-4E4B-81C8-818D6A731D9F}" srcId="{B50D4212-5473-4235-8D36-6CF076A4539A}" destId="{496FC1D4-19C2-468B-A6C3-084B581831F0}" srcOrd="0" destOrd="0" parTransId="{FA539668-4AD5-44CF-ADB2-276524C3C286}" sibTransId="{65E55D5E-6308-414F-A99B-A8B5F9E4FB8A}"/>
    <dgm:cxn modelId="{CFDC07B4-796D-4E81-8A0E-A63E349A6168}" type="presOf" srcId="{4ED30537-9BD3-456F-93F9-1B6E2EB70B92}" destId="{818C0DCF-BF28-423E-9955-5AC11E993D1E}" srcOrd="0" destOrd="0" presId="urn:microsoft.com/office/officeart/2005/8/layout/vList5"/>
    <dgm:cxn modelId="{1F1958D6-87B3-4920-8AAF-724EB0EC916D}" type="presOf" srcId="{09B269EF-FE20-494B-BA00-05C5A8A9C38E}" destId="{E364D593-0891-48AC-AA90-DD04D1D56D20}" srcOrd="0" destOrd="0" presId="urn:microsoft.com/office/officeart/2005/8/layout/vList5"/>
    <dgm:cxn modelId="{5177146D-2FCD-4E64-B9DD-6900D80F7F7C}" type="presOf" srcId="{E4865A30-342C-47EF-91E1-125787D9E1FE}" destId="{FE1915E2-73C3-43CC-9A41-376E5B9A2383}" srcOrd="0" destOrd="0" presId="urn:microsoft.com/office/officeart/2005/8/layout/vList5"/>
    <dgm:cxn modelId="{571B620D-D9A3-4A21-9484-C34216768E6B}" type="presOf" srcId="{496FC1D4-19C2-468B-A6C3-084B581831F0}" destId="{EA95A513-F501-4F65-9DF7-FA17B46C5D8D}" srcOrd="0" destOrd="0" presId="urn:microsoft.com/office/officeart/2005/8/layout/vList5"/>
    <dgm:cxn modelId="{013AF772-7C87-4C78-B2CF-A7A6FA10D7F9}" type="presOf" srcId="{C51F0AF7-DCEE-4AF8-9752-CC02EAC896D3}" destId="{731496E0-B753-4F74-84F8-12BE277B1DBC}" srcOrd="0" destOrd="0" presId="urn:microsoft.com/office/officeart/2005/8/layout/vList5"/>
    <dgm:cxn modelId="{A7986AFF-C45B-4D7A-B146-23DD59F7F8C1}" type="presOf" srcId="{0CED01E1-D232-4AF7-B191-B05143E3EF33}" destId="{E4F78E2B-A782-405B-919C-EF075F8FA476}" srcOrd="0" destOrd="0" presId="urn:microsoft.com/office/officeart/2005/8/layout/vList5"/>
    <dgm:cxn modelId="{62676C25-2C20-4480-AF61-45B4B4F2325D}" type="presOf" srcId="{54D2AE9E-4079-4F3F-816D-8D72C63DDF74}" destId="{BE95BE82-1614-4E32-835B-4AA521D4247A}" srcOrd="0" destOrd="0" presId="urn:microsoft.com/office/officeart/2005/8/layout/vList5"/>
    <dgm:cxn modelId="{ABAC75EC-D8A5-4BD5-A91E-CB755B3D58D9}" type="presOf" srcId="{454EB05D-B194-4ADD-9A27-55BC188B515E}" destId="{901347C6-E7EB-43C2-9E34-40EDD7BA7B43}" srcOrd="0" destOrd="0" presId="urn:microsoft.com/office/officeart/2005/8/layout/vList5"/>
    <dgm:cxn modelId="{7423D913-D0AD-42E2-8332-9F11323E4B3D}" srcId="{7A1B3744-B08D-423B-9944-84DE59F81500}" destId="{E791EC3D-506B-4EAB-B5FE-0EF6F4A9B582}" srcOrd="0" destOrd="0" parTransId="{2CF95960-09B0-4D78-B29F-FE6F7B684FAA}" sibTransId="{E169431C-7C50-4771-9AB2-408CB88A5B12}"/>
    <dgm:cxn modelId="{F836FBD2-DAD8-467F-9952-E5F71EA850EC}" srcId="{69400B3F-0506-45A6-ADA7-5A11BE139E5A}" destId="{454EB05D-B194-4ADD-9A27-55BC188B515E}" srcOrd="7" destOrd="0" parTransId="{30C39B1C-79EE-4AFB-A1D1-0CBD26F0163D}" sibTransId="{B900A9FB-33AA-4670-BC31-A1BC4BB3BF80}"/>
    <dgm:cxn modelId="{BF20E1BA-1265-493E-9C63-DCA0D4EBE57A}" srcId="{69400B3F-0506-45A6-ADA7-5A11BE139E5A}" destId="{C51F0AF7-DCEE-4AF8-9752-CC02EAC896D3}" srcOrd="1" destOrd="0" parTransId="{9DC109F5-9C37-4712-B598-9C17AD4E8B06}" sibTransId="{970E2073-6DBD-4A81-8182-C1219AE2B62F}"/>
    <dgm:cxn modelId="{8B98D9D7-04BA-4939-9D3F-D5ECB1C37DCD}" type="presOf" srcId="{44CD3022-0EC9-4B07-9699-3A9CF8D36F68}" destId="{A8D2398F-99C9-42A3-AF31-7832AC9AE9A1}" srcOrd="0" destOrd="0" presId="urn:microsoft.com/office/officeart/2005/8/layout/vList5"/>
    <dgm:cxn modelId="{4A6224C6-4688-4AE4-9A0C-DE5B1F55F726}" srcId="{454EB05D-B194-4ADD-9A27-55BC188B515E}" destId="{4F21B08F-14E8-489D-87C1-255289D8EE2A}" srcOrd="0" destOrd="0" parTransId="{54B46342-840F-4B94-9F82-1EAC32DD934C}" sibTransId="{E5D36029-3E4B-4120-9B83-7E602CBA9F25}"/>
    <dgm:cxn modelId="{986A3182-2B6C-4885-9CC5-E892A0B876F8}" type="presOf" srcId="{69400B3F-0506-45A6-ADA7-5A11BE139E5A}" destId="{40B67A37-697D-4FFA-AF72-0708ABA0FBA6}" srcOrd="0" destOrd="0" presId="urn:microsoft.com/office/officeart/2005/8/layout/vList5"/>
    <dgm:cxn modelId="{76B55B42-7D74-4CDD-AC44-DB41E754C7C5}" type="presOf" srcId="{542A6FBF-227F-4D99-A50C-26E6BCE25D31}" destId="{04FFCAE0-8EC9-47C2-9872-F7CD73D53043}" srcOrd="0" destOrd="0" presId="urn:microsoft.com/office/officeart/2005/8/layout/vList5"/>
    <dgm:cxn modelId="{818CD891-7DA1-4C82-9B6C-AF7EF69354CF}" type="presParOf" srcId="{40B67A37-697D-4FFA-AF72-0708ABA0FBA6}" destId="{F09CD3AE-89C0-4F5D-A2E1-557AB8F925D0}" srcOrd="0" destOrd="0" presId="urn:microsoft.com/office/officeart/2005/8/layout/vList5"/>
    <dgm:cxn modelId="{9ACF2C3A-DCBB-4604-BF0E-1B2FA7905169}" type="presParOf" srcId="{F09CD3AE-89C0-4F5D-A2E1-557AB8F925D0}" destId="{FE1915E2-73C3-43CC-9A41-376E5B9A2383}" srcOrd="0" destOrd="0" presId="urn:microsoft.com/office/officeart/2005/8/layout/vList5"/>
    <dgm:cxn modelId="{F148F524-35D5-48EF-9D5D-F33DC07E3E8E}" type="presParOf" srcId="{F09CD3AE-89C0-4F5D-A2E1-557AB8F925D0}" destId="{E364D593-0891-48AC-AA90-DD04D1D56D20}" srcOrd="1" destOrd="0" presId="urn:microsoft.com/office/officeart/2005/8/layout/vList5"/>
    <dgm:cxn modelId="{2DF8169E-0E52-44DA-A4C1-0DC0B3CD199E}" type="presParOf" srcId="{40B67A37-697D-4FFA-AF72-0708ABA0FBA6}" destId="{D6CBD9DC-6FEA-416D-83C6-00B133A3BB94}" srcOrd="1" destOrd="0" presId="urn:microsoft.com/office/officeart/2005/8/layout/vList5"/>
    <dgm:cxn modelId="{218705F3-8609-4C2E-8B99-248618816717}" type="presParOf" srcId="{40B67A37-697D-4FFA-AF72-0708ABA0FBA6}" destId="{F4B1CE3E-E208-43C3-9A55-1CBD06982757}" srcOrd="2" destOrd="0" presId="urn:microsoft.com/office/officeart/2005/8/layout/vList5"/>
    <dgm:cxn modelId="{8863FEDB-F3C2-46D2-9050-9D6E4D8B2F24}" type="presParOf" srcId="{F4B1CE3E-E208-43C3-9A55-1CBD06982757}" destId="{731496E0-B753-4F74-84F8-12BE277B1DBC}" srcOrd="0" destOrd="0" presId="urn:microsoft.com/office/officeart/2005/8/layout/vList5"/>
    <dgm:cxn modelId="{387CD118-84D0-418B-A79C-47A6404F83B7}" type="presParOf" srcId="{F4B1CE3E-E208-43C3-9A55-1CBD06982757}" destId="{2370CEA9-9D65-4D8C-8E40-3372C45183DB}" srcOrd="1" destOrd="0" presId="urn:microsoft.com/office/officeart/2005/8/layout/vList5"/>
    <dgm:cxn modelId="{EFD7FD40-7E56-44C7-A199-D2F7A5A031D2}" type="presParOf" srcId="{40B67A37-697D-4FFA-AF72-0708ABA0FBA6}" destId="{FC6C74C5-8B18-47DD-9095-65692BBE7899}" srcOrd="3" destOrd="0" presId="urn:microsoft.com/office/officeart/2005/8/layout/vList5"/>
    <dgm:cxn modelId="{C0A13FA6-F09E-4FE6-8D3F-FA5B7B8AD07F}" type="presParOf" srcId="{40B67A37-697D-4FFA-AF72-0708ABA0FBA6}" destId="{DBE66292-5A61-4417-8A37-912EAC962594}" srcOrd="4" destOrd="0" presId="urn:microsoft.com/office/officeart/2005/8/layout/vList5"/>
    <dgm:cxn modelId="{A87F1F52-70D6-42B9-A892-A9505C281A2F}" type="presParOf" srcId="{DBE66292-5A61-4417-8A37-912EAC962594}" destId="{A8D2398F-99C9-42A3-AF31-7832AC9AE9A1}" srcOrd="0" destOrd="0" presId="urn:microsoft.com/office/officeart/2005/8/layout/vList5"/>
    <dgm:cxn modelId="{40139E53-F9C0-464E-972D-27DC929EFB7E}" type="presParOf" srcId="{DBE66292-5A61-4417-8A37-912EAC962594}" destId="{818C0DCF-BF28-423E-9955-5AC11E993D1E}" srcOrd="1" destOrd="0" presId="urn:microsoft.com/office/officeart/2005/8/layout/vList5"/>
    <dgm:cxn modelId="{D48169B2-7C25-4E92-8050-57E728829F9A}" type="presParOf" srcId="{40B67A37-697D-4FFA-AF72-0708ABA0FBA6}" destId="{07A0167F-A97E-44AB-BBD9-269BED937F50}" srcOrd="5" destOrd="0" presId="urn:microsoft.com/office/officeart/2005/8/layout/vList5"/>
    <dgm:cxn modelId="{2039011A-C175-40A9-B16B-FC4DD0469400}" type="presParOf" srcId="{40B67A37-697D-4FFA-AF72-0708ABA0FBA6}" destId="{E9C8009C-709E-4518-A0BE-91A5E562762E}" srcOrd="6" destOrd="0" presId="urn:microsoft.com/office/officeart/2005/8/layout/vList5"/>
    <dgm:cxn modelId="{F3984EFC-8AF2-4064-B682-B8BE84851365}" type="presParOf" srcId="{E9C8009C-709E-4518-A0BE-91A5E562762E}" destId="{04FFCAE0-8EC9-47C2-9872-F7CD73D53043}" srcOrd="0" destOrd="0" presId="urn:microsoft.com/office/officeart/2005/8/layout/vList5"/>
    <dgm:cxn modelId="{8DAD54D2-019B-44F3-A851-8E3CC1AC490D}" type="presParOf" srcId="{E9C8009C-709E-4518-A0BE-91A5E562762E}" destId="{BE95BE82-1614-4E32-835B-4AA521D4247A}" srcOrd="1" destOrd="0" presId="urn:microsoft.com/office/officeart/2005/8/layout/vList5"/>
    <dgm:cxn modelId="{E1580607-FD8E-4042-9BB1-5D0E8040D652}" type="presParOf" srcId="{40B67A37-697D-4FFA-AF72-0708ABA0FBA6}" destId="{70F84400-F3BC-46F5-998D-0E17EC847B44}" srcOrd="7" destOrd="0" presId="urn:microsoft.com/office/officeart/2005/8/layout/vList5"/>
    <dgm:cxn modelId="{EAA75FB1-9565-4D50-B263-8D225652DB4E}" type="presParOf" srcId="{40B67A37-697D-4FFA-AF72-0708ABA0FBA6}" destId="{71B40514-710A-44E9-811C-F8E6DFBC43D9}" srcOrd="8" destOrd="0" presId="urn:microsoft.com/office/officeart/2005/8/layout/vList5"/>
    <dgm:cxn modelId="{D14E75FA-2431-4931-A4A6-7B0D17991143}" type="presParOf" srcId="{71B40514-710A-44E9-811C-F8E6DFBC43D9}" destId="{E26E4E01-D75B-4333-B20A-D87F39E36903}" srcOrd="0" destOrd="0" presId="urn:microsoft.com/office/officeart/2005/8/layout/vList5"/>
    <dgm:cxn modelId="{5598DBFD-547D-4773-B644-DABDB0B8F054}" type="presParOf" srcId="{71B40514-710A-44E9-811C-F8E6DFBC43D9}" destId="{FAE5692F-638B-4818-860E-0FDBBDDE491A}" srcOrd="1" destOrd="0" presId="urn:microsoft.com/office/officeart/2005/8/layout/vList5"/>
    <dgm:cxn modelId="{B7761063-D8E6-42F4-AADB-961313D66384}" type="presParOf" srcId="{40B67A37-697D-4FFA-AF72-0708ABA0FBA6}" destId="{1201E226-CEB0-42BF-9FD7-B99120AE9168}" srcOrd="9" destOrd="0" presId="urn:microsoft.com/office/officeart/2005/8/layout/vList5"/>
    <dgm:cxn modelId="{7D22B7F3-E7CA-4299-B3F7-4CAE29C2D1D8}" type="presParOf" srcId="{40B67A37-697D-4FFA-AF72-0708ABA0FBA6}" destId="{1B83EA51-452F-48C6-9F5D-7CCE70135DFD}" srcOrd="10" destOrd="0" presId="urn:microsoft.com/office/officeart/2005/8/layout/vList5"/>
    <dgm:cxn modelId="{7EA7E561-BF8C-4442-A245-7E63B4FD7476}" type="presParOf" srcId="{1B83EA51-452F-48C6-9F5D-7CCE70135DFD}" destId="{013BDF22-5C3B-4478-BB20-DF11012BDE93}" srcOrd="0" destOrd="0" presId="urn:microsoft.com/office/officeart/2005/8/layout/vList5"/>
    <dgm:cxn modelId="{A4C9FFA7-23F0-46E1-B5A5-1FFC736AFB4D}" type="presParOf" srcId="{1B83EA51-452F-48C6-9F5D-7CCE70135DFD}" destId="{E4F78E2B-A782-405B-919C-EF075F8FA476}" srcOrd="1" destOrd="0" presId="urn:microsoft.com/office/officeart/2005/8/layout/vList5"/>
    <dgm:cxn modelId="{2E544179-6EC1-473E-8756-9966C6BBD75F}" type="presParOf" srcId="{40B67A37-697D-4FFA-AF72-0708ABA0FBA6}" destId="{48E9D9A4-88BC-4323-91D9-8EDFB263FE11}" srcOrd="11" destOrd="0" presId="urn:microsoft.com/office/officeart/2005/8/layout/vList5"/>
    <dgm:cxn modelId="{2A34215D-93BA-44D9-98C0-55961BDEF390}" type="presParOf" srcId="{40B67A37-697D-4FFA-AF72-0708ABA0FBA6}" destId="{630382CB-1C67-458E-AA48-22B71DBAC81A}" srcOrd="12" destOrd="0" presId="urn:microsoft.com/office/officeart/2005/8/layout/vList5"/>
    <dgm:cxn modelId="{1131930A-5714-4939-803E-B08C4EF5B52A}" type="presParOf" srcId="{630382CB-1C67-458E-AA48-22B71DBAC81A}" destId="{A08FBE24-752B-4E83-A833-178E270A0340}" srcOrd="0" destOrd="0" presId="urn:microsoft.com/office/officeart/2005/8/layout/vList5"/>
    <dgm:cxn modelId="{4699E548-0832-41E3-AEB7-9B8F4001C3E7}" type="presParOf" srcId="{630382CB-1C67-458E-AA48-22B71DBAC81A}" destId="{EA95A513-F501-4F65-9DF7-FA17B46C5D8D}" srcOrd="1" destOrd="0" presId="urn:microsoft.com/office/officeart/2005/8/layout/vList5"/>
    <dgm:cxn modelId="{16D1F25F-04B3-43C2-A986-F40610F013DB}" type="presParOf" srcId="{40B67A37-697D-4FFA-AF72-0708ABA0FBA6}" destId="{6E1107C7-2151-44D0-9298-A754CBEA2DCB}" srcOrd="13" destOrd="0" presId="urn:microsoft.com/office/officeart/2005/8/layout/vList5"/>
    <dgm:cxn modelId="{9DC03297-2529-4CBA-8E7B-88CA1A146A65}" type="presParOf" srcId="{40B67A37-697D-4FFA-AF72-0708ABA0FBA6}" destId="{9D4555CF-9024-45A6-9612-BDA06165A476}" srcOrd="14" destOrd="0" presId="urn:microsoft.com/office/officeart/2005/8/layout/vList5"/>
    <dgm:cxn modelId="{04CB1E82-EFE5-48EA-85E5-CA20AD037022}" type="presParOf" srcId="{9D4555CF-9024-45A6-9612-BDA06165A476}" destId="{901347C6-E7EB-43C2-9E34-40EDD7BA7B43}" srcOrd="0" destOrd="0" presId="urn:microsoft.com/office/officeart/2005/8/layout/vList5"/>
    <dgm:cxn modelId="{BA7495C7-B6D4-4151-9B2B-98F398E23938}" type="presParOf" srcId="{9D4555CF-9024-45A6-9612-BDA06165A476}" destId="{E9BECD00-2E6A-411A-B244-DAF01F293D30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EAE1E8-D582-49E7-A682-47CD5D09A2DD}" type="doc">
      <dgm:prSet loTypeId="urn:microsoft.com/office/officeart/2005/8/layout/process2" loCatId="process" qsTypeId="urn:microsoft.com/office/officeart/2005/8/quickstyle/3d3" qsCatId="3D" csTypeId="urn:microsoft.com/office/officeart/2005/8/colors/accent1_2#1" csCatId="accent1" phldr="1"/>
      <dgm:spPr/>
      <dgm:t>
        <a:bodyPr/>
        <a:lstStyle/>
        <a:p>
          <a:endParaRPr lang="es-AR"/>
        </a:p>
      </dgm:t>
    </dgm:pt>
    <dgm:pt modelId="{4ED1C9C7-EFDE-4924-8EAA-CF264E525E66}">
      <dgm:prSet phldrT="[Texto]"/>
      <dgm:spPr/>
      <dgm:t>
        <a:bodyPr/>
        <a:lstStyle/>
        <a:p>
          <a:r>
            <a:rPr lang="es-ES_tradnl" dirty="0" smtClean="0"/>
            <a:t>Servidor</a:t>
          </a:r>
          <a:endParaRPr lang="es-AR" dirty="0"/>
        </a:p>
      </dgm:t>
    </dgm:pt>
    <dgm:pt modelId="{2B99FE29-D95C-4B95-9252-301A9AC237DA}" type="parTrans" cxnId="{10E57C28-F0B2-4DF9-9F13-5A9FB229B0A4}">
      <dgm:prSet/>
      <dgm:spPr/>
      <dgm:t>
        <a:bodyPr/>
        <a:lstStyle/>
        <a:p>
          <a:endParaRPr lang="es-AR"/>
        </a:p>
      </dgm:t>
    </dgm:pt>
    <dgm:pt modelId="{99C1E60C-740E-4AC4-8E7F-E6868F8251FF}" type="sibTrans" cxnId="{10E57C28-F0B2-4DF9-9F13-5A9FB229B0A4}">
      <dgm:prSet/>
      <dgm:spPr/>
      <dgm:t>
        <a:bodyPr/>
        <a:lstStyle/>
        <a:p>
          <a:endParaRPr lang="es-AR"/>
        </a:p>
      </dgm:t>
    </dgm:pt>
    <dgm:pt modelId="{16E12351-8029-44FA-8983-B34950AB723F}">
      <dgm:prSet phldrT="[Texto]"/>
      <dgm:spPr/>
      <dgm:t>
        <a:bodyPr/>
        <a:lstStyle/>
        <a:p>
          <a:r>
            <a:rPr lang="es-ES_tradnl" dirty="0" smtClean="0"/>
            <a:t>Middleware</a:t>
          </a:r>
          <a:endParaRPr lang="es-AR" dirty="0"/>
        </a:p>
      </dgm:t>
    </dgm:pt>
    <dgm:pt modelId="{D8DE2FF0-8B7D-4F02-B849-485F376C3AEE}" type="parTrans" cxnId="{FA1728DC-6AAC-42E2-B65E-8995164D1E6B}">
      <dgm:prSet/>
      <dgm:spPr/>
      <dgm:t>
        <a:bodyPr/>
        <a:lstStyle/>
        <a:p>
          <a:endParaRPr lang="es-AR"/>
        </a:p>
      </dgm:t>
    </dgm:pt>
    <dgm:pt modelId="{7262A661-5A6C-46B6-B11F-19E8D828807E}" type="sibTrans" cxnId="{FA1728DC-6AAC-42E2-B65E-8995164D1E6B}">
      <dgm:prSet/>
      <dgm:spPr/>
      <dgm:t>
        <a:bodyPr/>
        <a:lstStyle/>
        <a:p>
          <a:endParaRPr lang="es-AR"/>
        </a:p>
      </dgm:t>
    </dgm:pt>
    <dgm:pt modelId="{273FAA78-8B5C-482C-A514-97BADFCBDB70}">
      <dgm:prSet phldrT="[Texto]"/>
      <dgm:spPr/>
      <dgm:t>
        <a:bodyPr/>
        <a:lstStyle/>
        <a:p>
          <a:r>
            <a:rPr lang="es-ES_tradnl" dirty="0" smtClean="0"/>
            <a:t>Cliente</a:t>
          </a:r>
          <a:endParaRPr lang="es-AR" dirty="0"/>
        </a:p>
      </dgm:t>
    </dgm:pt>
    <dgm:pt modelId="{E8F5DD58-56C9-49BF-80A2-542691E41CE9}" type="parTrans" cxnId="{175744B6-B505-4556-8D6B-F10CE540382C}">
      <dgm:prSet/>
      <dgm:spPr/>
      <dgm:t>
        <a:bodyPr/>
        <a:lstStyle/>
        <a:p>
          <a:endParaRPr lang="es-AR"/>
        </a:p>
      </dgm:t>
    </dgm:pt>
    <dgm:pt modelId="{583A421C-3914-4151-A30A-38DB844D36DE}" type="sibTrans" cxnId="{175744B6-B505-4556-8D6B-F10CE540382C}">
      <dgm:prSet/>
      <dgm:spPr/>
      <dgm:t>
        <a:bodyPr/>
        <a:lstStyle/>
        <a:p>
          <a:endParaRPr lang="es-AR"/>
        </a:p>
      </dgm:t>
    </dgm:pt>
    <dgm:pt modelId="{CF1B434A-A046-40F3-B20A-9CF12F5C4FAA}" type="pres">
      <dgm:prSet presAssocID="{E1EAE1E8-D582-49E7-A682-47CD5D09A2D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F7F5A1D-0373-4F64-A4E9-F50B94D16DB3}" type="pres">
      <dgm:prSet presAssocID="{4ED1C9C7-EFDE-4924-8EAA-CF264E525E66}" presName="node" presStyleLbl="node1" presStyleIdx="0" presStyleCnt="3" custLinFactNeighborX="441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B361814-6893-4CED-91FB-F37637195965}" type="pres">
      <dgm:prSet presAssocID="{99C1E60C-740E-4AC4-8E7F-E6868F8251FF}" presName="sibTrans" presStyleLbl="sibTrans2D1" presStyleIdx="0" presStyleCnt="2" custLinFactX="-148023" custLinFactNeighborX="-200000" custLinFactNeighborY="-1462"/>
      <dgm:spPr/>
      <dgm:t>
        <a:bodyPr/>
        <a:lstStyle/>
        <a:p>
          <a:endParaRPr lang="es-AR"/>
        </a:p>
      </dgm:t>
    </dgm:pt>
    <dgm:pt modelId="{BB71D2F6-EC1A-47E6-8B76-8BE13A18954A}" type="pres">
      <dgm:prSet presAssocID="{99C1E60C-740E-4AC4-8E7F-E6868F8251FF}" presName="connectorText" presStyleLbl="sibTrans2D1" presStyleIdx="0" presStyleCnt="2"/>
      <dgm:spPr/>
      <dgm:t>
        <a:bodyPr/>
        <a:lstStyle/>
        <a:p>
          <a:endParaRPr lang="es-AR"/>
        </a:p>
      </dgm:t>
    </dgm:pt>
    <dgm:pt modelId="{FF9A48BC-991F-4FD1-9F06-7D47D091244A}" type="pres">
      <dgm:prSet presAssocID="{16E12351-8029-44FA-8983-B34950AB723F}" presName="node" presStyleLbl="node1" presStyleIdx="1" presStyleCnt="3" custLinFactNeighborX="44150" custLinFactNeighborY="-526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E88E45-0ED6-4BB4-91DD-E8B632EC9EB3}" type="pres">
      <dgm:prSet presAssocID="{7262A661-5A6C-46B6-B11F-19E8D828807E}" presName="sibTrans" presStyleLbl="sibTrans2D1" presStyleIdx="1" presStyleCnt="2" custAng="0" custLinFactX="-148417" custLinFactNeighborX="-200000" custLinFactNeighborY="-14163"/>
      <dgm:spPr/>
      <dgm:t>
        <a:bodyPr/>
        <a:lstStyle/>
        <a:p>
          <a:endParaRPr lang="es-AR"/>
        </a:p>
      </dgm:t>
    </dgm:pt>
    <dgm:pt modelId="{B19CF64D-8A91-4DA3-90C8-911FA36A44B5}" type="pres">
      <dgm:prSet presAssocID="{7262A661-5A6C-46B6-B11F-19E8D828807E}" presName="connectorText" presStyleLbl="sibTrans2D1" presStyleIdx="1" presStyleCnt="2"/>
      <dgm:spPr/>
      <dgm:t>
        <a:bodyPr/>
        <a:lstStyle/>
        <a:p>
          <a:endParaRPr lang="es-AR"/>
        </a:p>
      </dgm:t>
    </dgm:pt>
    <dgm:pt modelId="{637F1595-ECDF-4D85-8E40-9184CEC3B3CB}" type="pres">
      <dgm:prSet presAssocID="{273FAA78-8B5C-482C-A514-97BADFCBDB70}" presName="node" presStyleLbl="node1" presStyleIdx="2" presStyleCnt="3" custLinFactNeighborX="44150" custLinFactNeighborY="-1052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A1728DC-6AAC-42E2-B65E-8995164D1E6B}" srcId="{E1EAE1E8-D582-49E7-A682-47CD5D09A2DD}" destId="{16E12351-8029-44FA-8983-B34950AB723F}" srcOrd="1" destOrd="0" parTransId="{D8DE2FF0-8B7D-4F02-B849-485F376C3AEE}" sibTransId="{7262A661-5A6C-46B6-B11F-19E8D828807E}"/>
    <dgm:cxn modelId="{10E57C28-F0B2-4DF9-9F13-5A9FB229B0A4}" srcId="{E1EAE1E8-D582-49E7-A682-47CD5D09A2DD}" destId="{4ED1C9C7-EFDE-4924-8EAA-CF264E525E66}" srcOrd="0" destOrd="0" parTransId="{2B99FE29-D95C-4B95-9252-301A9AC237DA}" sibTransId="{99C1E60C-740E-4AC4-8E7F-E6868F8251FF}"/>
    <dgm:cxn modelId="{7319D540-17CA-47D6-95B5-8BF36CD52967}" type="presOf" srcId="{4ED1C9C7-EFDE-4924-8EAA-CF264E525E66}" destId="{8F7F5A1D-0373-4F64-A4E9-F50B94D16DB3}" srcOrd="0" destOrd="0" presId="urn:microsoft.com/office/officeart/2005/8/layout/process2"/>
    <dgm:cxn modelId="{1796BB4B-50D5-479B-B7BB-29AC6AA491BE}" type="presOf" srcId="{273FAA78-8B5C-482C-A514-97BADFCBDB70}" destId="{637F1595-ECDF-4D85-8E40-9184CEC3B3CB}" srcOrd="0" destOrd="0" presId="urn:microsoft.com/office/officeart/2005/8/layout/process2"/>
    <dgm:cxn modelId="{B2F861DF-893C-4BA3-A758-993A0BE2BF56}" type="presOf" srcId="{99C1E60C-740E-4AC4-8E7F-E6868F8251FF}" destId="{BB71D2F6-EC1A-47E6-8B76-8BE13A18954A}" srcOrd="1" destOrd="0" presId="urn:microsoft.com/office/officeart/2005/8/layout/process2"/>
    <dgm:cxn modelId="{3438C4CB-F409-4630-947C-1C29E0191AE2}" type="presOf" srcId="{7262A661-5A6C-46B6-B11F-19E8D828807E}" destId="{DAE88E45-0ED6-4BB4-91DD-E8B632EC9EB3}" srcOrd="0" destOrd="0" presId="urn:microsoft.com/office/officeart/2005/8/layout/process2"/>
    <dgm:cxn modelId="{8322E0E8-37FF-4ABA-8A9A-9E4ACD33377D}" type="presOf" srcId="{16E12351-8029-44FA-8983-B34950AB723F}" destId="{FF9A48BC-991F-4FD1-9F06-7D47D091244A}" srcOrd="0" destOrd="0" presId="urn:microsoft.com/office/officeart/2005/8/layout/process2"/>
    <dgm:cxn modelId="{5877F8BD-D499-4430-895A-A2E902926025}" type="presOf" srcId="{E1EAE1E8-D582-49E7-A682-47CD5D09A2DD}" destId="{CF1B434A-A046-40F3-B20A-9CF12F5C4FAA}" srcOrd="0" destOrd="0" presId="urn:microsoft.com/office/officeart/2005/8/layout/process2"/>
    <dgm:cxn modelId="{30648DF8-5847-41C6-8DF6-FF9017B2F1CA}" type="presOf" srcId="{99C1E60C-740E-4AC4-8E7F-E6868F8251FF}" destId="{FB361814-6893-4CED-91FB-F37637195965}" srcOrd="0" destOrd="0" presId="urn:microsoft.com/office/officeart/2005/8/layout/process2"/>
    <dgm:cxn modelId="{175744B6-B505-4556-8D6B-F10CE540382C}" srcId="{E1EAE1E8-D582-49E7-A682-47CD5D09A2DD}" destId="{273FAA78-8B5C-482C-A514-97BADFCBDB70}" srcOrd="2" destOrd="0" parTransId="{E8F5DD58-56C9-49BF-80A2-542691E41CE9}" sibTransId="{583A421C-3914-4151-A30A-38DB844D36DE}"/>
    <dgm:cxn modelId="{DE89E52A-410B-40E6-9449-64E6C320D23F}" type="presOf" srcId="{7262A661-5A6C-46B6-B11F-19E8D828807E}" destId="{B19CF64D-8A91-4DA3-90C8-911FA36A44B5}" srcOrd="1" destOrd="0" presId="urn:microsoft.com/office/officeart/2005/8/layout/process2"/>
    <dgm:cxn modelId="{2D97DF4A-F7B7-497F-9898-0D9170DB2A80}" type="presParOf" srcId="{CF1B434A-A046-40F3-B20A-9CF12F5C4FAA}" destId="{8F7F5A1D-0373-4F64-A4E9-F50B94D16DB3}" srcOrd="0" destOrd="0" presId="urn:microsoft.com/office/officeart/2005/8/layout/process2"/>
    <dgm:cxn modelId="{D81FFACB-ECB1-4AC8-8220-69CD513E8946}" type="presParOf" srcId="{CF1B434A-A046-40F3-B20A-9CF12F5C4FAA}" destId="{FB361814-6893-4CED-91FB-F37637195965}" srcOrd="1" destOrd="0" presId="urn:microsoft.com/office/officeart/2005/8/layout/process2"/>
    <dgm:cxn modelId="{85191C96-F789-4A2C-B524-0DF9A0408E31}" type="presParOf" srcId="{FB361814-6893-4CED-91FB-F37637195965}" destId="{BB71D2F6-EC1A-47E6-8B76-8BE13A18954A}" srcOrd="0" destOrd="0" presId="urn:microsoft.com/office/officeart/2005/8/layout/process2"/>
    <dgm:cxn modelId="{383D0A02-27EE-4A49-B093-412B6D59AC73}" type="presParOf" srcId="{CF1B434A-A046-40F3-B20A-9CF12F5C4FAA}" destId="{FF9A48BC-991F-4FD1-9F06-7D47D091244A}" srcOrd="2" destOrd="0" presId="urn:microsoft.com/office/officeart/2005/8/layout/process2"/>
    <dgm:cxn modelId="{DDA62B85-105C-42A0-B012-D02054F47735}" type="presParOf" srcId="{CF1B434A-A046-40F3-B20A-9CF12F5C4FAA}" destId="{DAE88E45-0ED6-4BB4-91DD-E8B632EC9EB3}" srcOrd="3" destOrd="0" presId="urn:microsoft.com/office/officeart/2005/8/layout/process2"/>
    <dgm:cxn modelId="{1F5ECE8B-D28B-4DDE-91A0-010C6A00F7EA}" type="presParOf" srcId="{DAE88E45-0ED6-4BB4-91DD-E8B632EC9EB3}" destId="{B19CF64D-8A91-4DA3-90C8-911FA36A44B5}" srcOrd="0" destOrd="0" presId="urn:microsoft.com/office/officeart/2005/8/layout/process2"/>
    <dgm:cxn modelId="{72DC89DD-28F4-4149-B44A-B0D76D9ED9B4}" type="presParOf" srcId="{CF1B434A-A046-40F3-B20A-9CF12F5C4FAA}" destId="{637F1595-ECDF-4D85-8E40-9184CEC3B3CB}" srcOrd="4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170993-0B50-4EDC-9A69-6E54494D1DD9}" type="doc">
      <dgm:prSet loTypeId="urn:microsoft.com/office/officeart/2005/8/layout/vList5" loCatId="list" qsTypeId="urn:microsoft.com/office/officeart/2005/8/quickstyle/3d3" qsCatId="3D" csTypeId="urn:microsoft.com/office/officeart/2005/8/colors/accent4_5" csCatId="accent4" phldr="1"/>
      <dgm:spPr/>
      <dgm:t>
        <a:bodyPr/>
        <a:lstStyle/>
        <a:p>
          <a:endParaRPr lang="es-AR"/>
        </a:p>
      </dgm:t>
    </dgm:pt>
    <dgm:pt modelId="{00816E95-7FBC-4422-BE09-A621B8B95B1B}">
      <dgm:prSet phldrT="[Texto]"/>
      <dgm:spPr/>
      <dgm:t>
        <a:bodyPr/>
        <a:lstStyle/>
        <a:p>
          <a:r>
            <a:rPr lang="es-ES_tradnl" dirty="0" smtClean="0"/>
            <a:t>Dos capas</a:t>
          </a:r>
          <a:endParaRPr lang="es-AR" dirty="0"/>
        </a:p>
      </dgm:t>
    </dgm:pt>
    <dgm:pt modelId="{1F4C0AC2-95F4-455A-A95B-F16AEAACD5D3}" type="parTrans" cxnId="{A0CA8159-2FB0-4F1B-93E5-B283A6830755}">
      <dgm:prSet/>
      <dgm:spPr/>
      <dgm:t>
        <a:bodyPr/>
        <a:lstStyle/>
        <a:p>
          <a:endParaRPr lang="es-AR"/>
        </a:p>
      </dgm:t>
    </dgm:pt>
    <dgm:pt modelId="{87970133-BEB7-40D7-B2AE-2435CA46000B}" type="sibTrans" cxnId="{A0CA8159-2FB0-4F1B-93E5-B283A6830755}">
      <dgm:prSet/>
      <dgm:spPr/>
      <dgm:t>
        <a:bodyPr/>
        <a:lstStyle/>
        <a:p>
          <a:endParaRPr lang="es-AR"/>
        </a:p>
      </dgm:t>
    </dgm:pt>
    <dgm:pt modelId="{41D48E10-5FED-4C20-B61F-8EDF595D5964}">
      <dgm:prSet phldrT="[Texto]"/>
      <dgm:spPr/>
      <dgm:t>
        <a:bodyPr/>
        <a:lstStyle/>
        <a:p>
          <a:r>
            <a:rPr lang="es-ES_tradnl" dirty="0" smtClean="0"/>
            <a:t>Lógica y Presentación</a:t>
          </a:r>
          <a:endParaRPr lang="es-AR" dirty="0"/>
        </a:p>
      </dgm:t>
    </dgm:pt>
    <dgm:pt modelId="{10721083-4AB6-4BED-9BF8-09F2996431C1}" type="parTrans" cxnId="{C5CD81AE-87FA-4C3E-91D4-9234BBAACFAA}">
      <dgm:prSet/>
      <dgm:spPr/>
      <dgm:t>
        <a:bodyPr/>
        <a:lstStyle/>
        <a:p>
          <a:endParaRPr lang="es-AR"/>
        </a:p>
      </dgm:t>
    </dgm:pt>
    <dgm:pt modelId="{8256D2CB-6C72-491F-A08D-38D2612601EE}" type="sibTrans" cxnId="{C5CD81AE-87FA-4C3E-91D4-9234BBAACFAA}">
      <dgm:prSet/>
      <dgm:spPr/>
      <dgm:t>
        <a:bodyPr/>
        <a:lstStyle/>
        <a:p>
          <a:endParaRPr lang="es-AR"/>
        </a:p>
      </dgm:t>
    </dgm:pt>
    <dgm:pt modelId="{12BCC8F7-5750-4C86-ADDE-D057855F128A}">
      <dgm:prSet phldrT="[Texto]"/>
      <dgm:spPr/>
      <dgm:t>
        <a:bodyPr/>
        <a:lstStyle/>
        <a:p>
          <a:r>
            <a:rPr lang="es-ES_tradnl" dirty="0" smtClean="0"/>
            <a:t>Base de Datos</a:t>
          </a:r>
          <a:endParaRPr lang="es-AR" dirty="0"/>
        </a:p>
      </dgm:t>
    </dgm:pt>
    <dgm:pt modelId="{554579F8-33DB-4D01-AA96-46D439AE0550}" type="parTrans" cxnId="{BE2DF311-A91A-4EC6-9CAE-6346FBE16820}">
      <dgm:prSet/>
      <dgm:spPr/>
      <dgm:t>
        <a:bodyPr/>
        <a:lstStyle/>
        <a:p>
          <a:endParaRPr lang="es-AR"/>
        </a:p>
      </dgm:t>
    </dgm:pt>
    <dgm:pt modelId="{52421167-5E42-4DDA-98D4-804DC608C688}" type="sibTrans" cxnId="{BE2DF311-A91A-4EC6-9CAE-6346FBE16820}">
      <dgm:prSet/>
      <dgm:spPr/>
      <dgm:t>
        <a:bodyPr/>
        <a:lstStyle/>
        <a:p>
          <a:endParaRPr lang="es-AR"/>
        </a:p>
      </dgm:t>
    </dgm:pt>
    <dgm:pt modelId="{2AA84182-694F-4563-AAC3-9D77FD9B7BE1}">
      <dgm:prSet phldrT="[Texto]"/>
      <dgm:spPr/>
      <dgm:t>
        <a:bodyPr/>
        <a:lstStyle/>
        <a:p>
          <a:r>
            <a:rPr lang="es-ES_tradnl" dirty="0" smtClean="0"/>
            <a:t>Tres capas</a:t>
          </a:r>
          <a:endParaRPr lang="es-AR" dirty="0"/>
        </a:p>
      </dgm:t>
    </dgm:pt>
    <dgm:pt modelId="{A339E0F9-72D6-488F-9342-95BC7E131D91}" type="parTrans" cxnId="{3044D691-DA6B-4F5F-9F9A-FF9778F57E54}">
      <dgm:prSet/>
      <dgm:spPr/>
      <dgm:t>
        <a:bodyPr/>
        <a:lstStyle/>
        <a:p>
          <a:endParaRPr lang="es-AR"/>
        </a:p>
      </dgm:t>
    </dgm:pt>
    <dgm:pt modelId="{BA9322BA-D447-4983-851A-9F750A62CC58}" type="sibTrans" cxnId="{3044D691-DA6B-4F5F-9F9A-FF9778F57E54}">
      <dgm:prSet/>
      <dgm:spPr/>
      <dgm:t>
        <a:bodyPr/>
        <a:lstStyle/>
        <a:p>
          <a:endParaRPr lang="es-AR"/>
        </a:p>
      </dgm:t>
    </dgm:pt>
    <dgm:pt modelId="{6F781F3D-F597-4E25-8282-B43507E5BEBB}">
      <dgm:prSet phldrT="[Texto]"/>
      <dgm:spPr/>
      <dgm:t>
        <a:bodyPr/>
        <a:lstStyle/>
        <a:p>
          <a:r>
            <a:rPr lang="es-ES_tradnl" dirty="0" smtClean="0"/>
            <a:t>Presentación</a:t>
          </a:r>
          <a:endParaRPr lang="es-AR" dirty="0"/>
        </a:p>
      </dgm:t>
    </dgm:pt>
    <dgm:pt modelId="{A8FB5F76-2C46-4F7F-AAF6-3216AC16BC7A}" type="parTrans" cxnId="{D805A1EA-63FF-4C85-B200-E52343A3F434}">
      <dgm:prSet/>
      <dgm:spPr/>
      <dgm:t>
        <a:bodyPr/>
        <a:lstStyle/>
        <a:p>
          <a:endParaRPr lang="es-AR"/>
        </a:p>
      </dgm:t>
    </dgm:pt>
    <dgm:pt modelId="{3F8131EB-A234-4F85-B8EB-5D921FBAD127}" type="sibTrans" cxnId="{D805A1EA-63FF-4C85-B200-E52343A3F434}">
      <dgm:prSet/>
      <dgm:spPr/>
      <dgm:t>
        <a:bodyPr/>
        <a:lstStyle/>
        <a:p>
          <a:endParaRPr lang="es-AR"/>
        </a:p>
      </dgm:t>
    </dgm:pt>
    <dgm:pt modelId="{76096A8A-5F05-4131-88E8-47B414767D84}">
      <dgm:prSet phldrT="[Texto]"/>
      <dgm:spPr/>
      <dgm:t>
        <a:bodyPr/>
        <a:lstStyle/>
        <a:p>
          <a:r>
            <a:rPr lang="es-ES_tradnl" dirty="0" smtClean="0"/>
            <a:t>Procesamiento</a:t>
          </a:r>
          <a:endParaRPr lang="es-AR" dirty="0"/>
        </a:p>
      </dgm:t>
    </dgm:pt>
    <dgm:pt modelId="{BA763D6C-12F5-4CCD-86E1-A373B90BD965}" type="parTrans" cxnId="{4C91D37F-D8DC-4DA8-B8CE-A9E95C3C5655}">
      <dgm:prSet/>
      <dgm:spPr/>
      <dgm:t>
        <a:bodyPr/>
        <a:lstStyle/>
        <a:p>
          <a:endParaRPr lang="es-AR"/>
        </a:p>
      </dgm:t>
    </dgm:pt>
    <dgm:pt modelId="{46D26B18-CE22-409B-86C7-A98DCCC464ED}" type="sibTrans" cxnId="{4C91D37F-D8DC-4DA8-B8CE-A9E95C3C5655}">
      <dgm:prSet/>
      <dgm:spPr/>
      <dgm:t>
        <a:bodyPr/>
        <a:lstStyle/>
        <a:p>
          <a:endParaRPr lang="es-AR"/>
        </a:p>
      </dgm:t>
    </dgm:pt>
    <dgm:pt modelId="{8D49D713-62F9-42FA-A506-99CB0753138F}">
      <dgm:prSet phldrT="[Texto]"/>
      <dgm:spPr/>
      <dgm:t>
        <a:bodyPr/>
        <a:lstStyle/>
        <a:p>
          <a:r>
            <a:rPr lang="es-ES_tradnl" dirty="0" smtClean="0"/>
            <a:t>Base de Datos</a:t>
          </a:r>
          <a:endParaRPr lang="es-AR" dirty="0"/>
        </a:p>
      </dgm:t>
    </dgm:pt>
    <dgm:pt modelId="{FFC195E5-D234-4AF7-8210-96A3C1357250}" type="parTrans" cxnId="{545915BC-F999-4D6C-BBDD-1560CCA2ADE6}">
      <dgm:prSet/>
      <dgm:spPr/>
      <dgm:t>
        <a:bodyPr/>
        <a:lstStyle/>
        <a:p>
          <a:endParaRPr lang="es-AR"/>
        </a:p>
      </dgm:t>
    </dgm:pt>
    <dgm:pt modelId="{D9F7D448-9881-4874-AE9C-E85FE109BAFC}" type="sibTrans" cxnId="{545915BC-F999-4D6C-BBDD-1560CCA2ADE6}">
      <dgm:prSet/>
      <dgm:spPr/>
      <dgm:t>
        <a:bodyPr/>
        <a:lstStyle/>
        <a:p>
          <a:endParaRPr lang="es-AR"/>
        </a:p>
      </dgm:t>
    </dgm:pt>
    <dgm:pt modelId="{8CD48B79-518E-426C-962C-BF0BE7FA9A2F}" type="pres">
      <dgm:prSet presAssocID="{5E170993-0B50-4EDC-9A69-6E54494D1D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837C908-ABB2-48AE-9445-A85720959615}" type="pres">
      <dgm:prSet presAssocID="{00816E95-7FBC-4422-BE09-A621B8B95B1B}" presName="linNode" presStyleCnt="0"/>
      <dgm:spPr/>
      <dgm:t>
        <a:bodyPr/>
        <a:lstStyle/>
        <a:p>
          <a:endParaRPr lang="es-AR"/>
        </a:p>
      </dgm:t>
    </dgm:pt>
    <dgm:pt modelId="{1E67930F-C2A1-4519-B6BC-A8789D1EA30A}" type="pres">
      <dgm:prSet presAssocID="{00816E95-7FBC-4422-BE09-A621B8B95B1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5EDBC22-DFFB-49DE-9967-CC815D0C3D6D}" type="pres">
      <dgm:prSet presAssocID="{00816E95-7FBC-4422-BE09-A621B8B95B1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D99341-DBE9-4050-8640-85E4A081250E}" type="pres">
      <dgm:prSet presAssocID="{87970133-BEB7-40D7-B2AE-2435CA46000B}" presName="sp" presStyleCnt="0"/>
      <dgm:spPr/>
      <dgm:t>
        <a:bodyPr/>
        <a:lstStyle/>
        <a:p>
          <a:endParaRPr lang="es-AR"/>
        </a:p>
      </dgm:t>
    </dgm:pt>
    <dgm:pt modelId="{CB1E15FC-1793-404F-8867-631C63A3D521}" type="pres">
      <dgm:prSet presAssocID="{2AA84182-694F-4563-AAC3-9D77FD9B7BE1}" presName="linNode" presStyleCnt="0"/>
      <dgm:spPr/>
      <dgm:t>
        <a:bodyPr/>
        <a:lstStyle/>
        <a:p>
          <a:endParaRPr lang="es-AR"/>
        </a:p>
      </dgm:t>
    </dgm:pt>
    <dgm:pt modelId="{6407FFD8-73D3-49FD-B10F-A56D350FF0D0}" type="pres">
      <dgm:prSet presAssocID="{2AA84182-694F-4563-AAC3-9D77FD9B7BE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1648061-A8FE-4720-89A9-8B4F8139C701}" type="pres">
      <dgm:prSet presAssocID="{2AA84182-694F-4563-AAC3-9D77FD9B7BE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C91D37F-D8DC-4DA8-B8CE-A9E95C3C5655}" srcId="{2AA84182-694F-4563-AAC3-9D77FD9B7BE1}" destId="{76096A8A-5F05-4131-88E8-47B414767D84}" srcOrd="1" destOrd="0" parTransId="{BA763D6C-12F5-4CCD-86E1-A373B90BD965}" sibTransId="{46D26B18-CE22-409B-86C7-A98DCCC464ED}"/>
    <dgm:cxn modelId="{60896523-4B2F-4A3B-A9B7-8BF69E390D48}" type="presOf" srcId="{6F781F3D-F597-4E25-8282-B43507E5BEBB}" destId="{C1648061-A8FE-4720-89A9-8B4F8139C701}" srcOrd="0" destOrd="0" presId="urn:microsoft.com/office/officeart/2005/8/layout/vList5"/>
    <dgm:cxn modelId="{3A7C4873-A3E9-4C3E-9BA5-1A2AC29D7BDA}" type="presOf" srcId="{8D49D713-62F9-42FA-A506-99CB0753138F}" destId="{C1648061-A8FE-4720-89A9-8B4F8139C701}" srcOrd="0" destOrd="2" presId="urn:microsoft.com/office/officeart/2005/8/layout/vList5"/>
    <dgm:cxn modelId="{BE2DF311-A91A-4EC6-9CAE-6346FBE16820}" srcId="{00816E95-7FBC-4422-BE09-A621B8B95B1B}" destId="{12BCC8F7-5750-4C86-ADDE-D057855F128A}" srcOrd="1" destOrd="0" parTransId="{554579F8-33DB-4D01-AA96-46D439AE0550}" sibTransId="{52421167-5E42-4DDA-98D4-804DC608C688}"/>
    <dgm:cxn modelId="{C443EAEC-29DE-4FCC-997D-F715924D3CAF}" type="presOf" srcId="{76096A8A-5F05-4131-88E8-47B414767D84}" destId="{C1648061-A8FE-4720-89A9-8B4F8139C701}" srcOrd="0" destOrd="1" presId="urn:microsoft.com/office/officeart/2005/8/layout/vList5"/>
    <dgm:cxn modelId="{3044D691-DA6B-4F5F-9F9A-FF9778F57E54}" srcId="{5E170993-0B50-4EDC-9A69-6E54494D1DD9}" destId="{2AA84182-694F-4563-AAC3-9D77FD9B7BE1}" srcOrd="1" destOrd="0" parTransId="{A339E0F9-72D6-488F-9342-95BC7E131D91}" sibTransId="{BA9322BA-D447-4983-851A-9F750A62CC58}"/>
    <dgm:cxn modelId="{5BE52BA5-E440-4EA9-80A0-898424B1B19B}" type="presOf" srcId="{2AA84182-694F-4563-AAC3-9D77FD9B7BE1}" destId="{6407FFD8-73D3-49FD-B10F-A56D350FF0D0}" srcOrd="0" destOrd="0" presId="urn:microsoft.com/office/officeart/2005/8/layout/vList5"/>
    <dgm:cxn modelId="{42A26041-FC54-4925-9B1C-FB6D033D2C7A}" type="presOf" srcId="{12BCC8F7-5750-4C86-ADDE-D057855F128A}" destId="{A5EDBC22-DFFB-49DE-9967-CC815D0C3D6D}" srcOrd="0" destOrd="1" presId="urn:microsoft.com/office/officeart/2005/8/layout/vList5"/>
    <dgm:cxn modelId="{545915BC-F999-4D6C-BBDD-1560CCA2ADE6}" srcId="{2AA84182-694F-4563-AAC3-9D77FD9B7BE1}" destId="{8D49D713-62F9-42FA-A506-99CB0753138F}" srcOrd="2" destOrd="0" parTransId="{FFC195E5-D234-4AF7-8210-96A3C1357250}" sibTransId="{D9F7D448-9881-4874-AE9C-E85FE109BAFC}"/>
    <dgm:cxn modelId="{A0CA8159-2FB0-4F1B-93E5-B283A6830755}" srcId="{5E170993-0B50-4EDC-9A69-6E54494D1DD9}" destId="{00816E95-7FBC-4422-BE09-A621B8B95B1B}" srcOrd="0" destOrd="0" parTransId="{1F4C0AC2-95F4-455A-A95B-F16AEAACD5D3}" sibTransId="{87970133-BEB7-40D7-B2AE-2435CA46000B}"/>
    <dgm:cxn modelId="{31464231-889E-4BA0-849E-560EE1DC46FA}" type="presOf" srcId="{5E170993-0B50-4EDC-9A69-6E54494D1DD9}" destId="{8CD48B79-518E-426C-962C-BF0BE7FA9A2F}" srcOrd="0" destOrd="0" presId="urn:microsoft.com/office/officeart/2005/8/layout/vList5"/>
    <dgm:cxn modelId="{D805A1EA-63FF-4C85-B200-E52343A3F434}" srcId="{2AA84182-694F-4563-AAC3-9D77FD9B7BE1}" destId="{6F781F3D-F597-4E25-8282-B43507E5BEBB}" srcOrd="0" destOrd="0" parTransId="{A8FB5F76-2C46-4F7F-AAF6-3216AC16BC7A}" sibTransId="{3F8131EB-A234-4F85-B8EB-5D921FBAD127}"/>
    <dgm:cxn modelId="{F997E804-BA98-4CAD-B170-B867EBBB6929}" type="presOf" srcId="{41D48E10-5FED-4C20-B61F-8EDF595D5964}" destId="{A5EDBC22-DFFB-49DE-9967-CC815D0C3D6D}" srcOrd="0" destOrd="0" presId="urn:microsoft.com/office/officeart/2005/8/layout/vList5"/>
    <dgm:cxn modelId="{C5CD81AE-87FA-4C3E-91D4-9234BBAACFAA}" srcId="{00816E95-7FBC-4422-BE09-A621B8B95B1B}" destId="{41D48E10-5FED-4C20-B61F-8EDF595D5964}" srcOrd="0" destOrd="0" parTransId="{10721083-4AB6-4BED-9BF8-09F2996431C1}" sibTransId="{8256D2CB-6C72-491F-A08D-38D2612601EE}"/>
    <dgm:cxn modelId="{B5D9802A-4AFA-4142-9915-4C1D6466DFD3}" type="presOf" srcId="{00816E95-7FBC-4422-BE09-A621B8B95B1B}" destId="{1E67930F-C2A1-4519-B6BC-A8789D1EA30A}" srcOrd="0" destOrd="0" presId="urn:microsoft.com/office/officeart/2005/8/layout/vList5"/>
    <dgm:cxn modelId="{9E26F4D1-0C36-429D-AC32-9ABE357B5D77}" type="presParOf" srcId="{8CD48B79-518E-426C-962C-BF0BE7FA9A2F}" destId="{2837C908-ABB2-48AE-9445-A85720959615}" srcOrd="0" destOrd="0" presId="urn:microsoft.com/office/officeart/2005/8/layout/vList5"/>
    <dgm:cxn modelId="{32C5457B-C3E6-4B48-9BB3-C8AE152E1783}" type="presParOf" srcId="{2837C908-ABB2-48AE-9445-A85720959615}" destId="{1E67930F-C2A1-4519-B6BC-A8789D1EA30A}" srcOrd="0" destOrd="0" presId="urn:microsoft.com/office/officeart/2005/8/layout/vList5"/>
    <dgm:cxn modelId="{D719DD0A-C2BE-47FE-8FED-3C9D01474E15}" type="presParOf" srcId="{2837C908-ABB2-48AE-9445-A85720959615}" destId="{A5EDBC22-DFFB-49DE-9967-CC815D0C3D6D}" srcOrd="1" destOrd="0" presId="urn:microsoft.com/office/officeart/2005/8/layout/vList5"/>
    <dgm:cxn modelId="{64C44C23-0C69-4DC5-8399-F3BB81FF7677}" type="presParOf" srcId="{8CD48B79-518E-426C-962C-BF0BE7FA9A2F}" destId="{FAD99341-DBE9-4050-8640-85E4A081250E}" srcOrd="1" destOrd="0" presId="urn:microsoft.com/office/officeart/2005/8/layout/vList5"/>
    <dgm:cxn modelId="{75927CC5-D4A5-44FD-BF39-68ABADBAC923}" type="presParOf" srcId="{8CD48B79-518E-426C-962C-BF0BE7FA9A2F}" destId="{CB1E15FC-1793-404F-8867-631C63A3D521}" srcOrd="2" destOrd="0" presId="urn:microsoft.com/office/officeart/2005/8/layout/vList5"/>
    <dgm:cxn modelId="{29DA319B-0F64-4664-BB83-C8F7D6EF83D7}" type="presParOf" srcId="{CB1E15FC-1793-404F-8867-631C63A3D521}" destId="{6407FFD8-73D3-49FD-B10F-A56D350FF0D0}" srcOrd="0" destOrd="0" presId="urn:microsoft.com/office/officeart/2005/8/layout/vList5"/>
    <dgm:cxn modelId="{A2E3674F-066D-4FC8-94FC-AD0F2E756F83}" type="presParOf" srcId="{CB1E15FC-1793-404F-8867-631C63A3D521}" destId="{C1648061-A8FE-4720-89A9-8B4F8139C701}" srcOrd="1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E3287-966A-409B-AAAD-A0FAE00BE76E}" type="doc">
      <dgm:prSet loTypeId="urn:microsoft.com/office/officeart/2005/8/layout/hList1" loCatId="list" qsTypeId="urn:microsoft.com/office/officeart/2005/8/quickstyle/simple1#2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026E533A-5987-4D44-8770-6B56BE08FDB9}">
      <dgm:prSet custT="1"/>
      <dgm:spPr/>
      <dgm:t>
        <a:bodyPr/>
        <a:lstStyle/>
        <a:p>
          <a:pPr rtl="0"/>
          <a:r>
            <a:rPr lang="es-AR" sz="1600" b="1" dirty="0" smtClean="0">
              <a:latin typeface="Arial" pitchFamily="34" charset="0"/>
              <a:cs typeface="Arial" pitchFamily="34" charset="0"/>
            </a:rPr>
            <a:t>Conexiones (sockets) </a:t>
          </a:r>
          <a:endParaRPr lang="es-AR" sz="1600" b="1" dirty="0">
            <a:latin typeface="Arial" pitchFamily="34" charset="0"/>
            <a:cs typeface="Arial" pitchFamily="34" charset="0"/>
          </a:endParaRPr>
        </a:p>
      </dgm:t>
    </dgm:pt>
    <dgm:pt modelId="{5F605545-AA5F-419C-8B1A-A9724DFBFFD0}" type="parTrans" cxnId="{59F54428-FAAB-4B7B-A156-119A2068B8B4}">
      <dgm:prSet/>
      <dgm:spPr/>
      <dgm:t>
        <a:bodyPr/>
        <a:lstStyle/>
        <a:p>
          <a:endParaRPr lang="es-AR"/>
        </a:p>
      </dgm:t>
    </dgm:pt>
    <dgm:pt modelId="{CF6C111B-5AE6-48C6-B7AC-C76A8B7C7456}" type="sibTrans" cxnId="{59F54428-FAAB-4B7B-A156-119A2068B8B4}">
      <dgm:prSet/>
      <dgm:spPr/>
      <dgm:t>
        <a:bodyPr/>
        <a:lstStyle/>
        <a:p>
          <a:endParaRPr lang="es-AR"/>
        </a:p>
      </dgm:t>
    </dgm:pt>
    <dgm:pt modelId="{37017954-3ABE-40BF-A705-EC2A19C51ED2}">
      <dgm:prSet custT="1"/>
      <dgm:spPr/>
      <dgm:t>
        <a:bodyPr/>
        <a:lstStyle/>
        <a:p>
          <a:pPr rtl="0"/>
          <a:r>
            <a:rPr lang="es-AR" sz="1400" dirty="0" smtClean="0">
              <a:latin typeface="Arial" pitchFamily="34" charset="0"/>
              <a:cs typeface="Arial" pitchFamily="34" charset="0"/>
            </a:rPr>
            <a:t>Tipo de conducto o mecanismo de bajo nivel que se utiliza para conectarse a una computadora  en red y basada en TCP/IP. </a:t>
          </a:r>
          <a:endParaRPr lang="es-AR" sz="1400" dirty="0">
            <a:latin typeface="Arial" pitchFamily="34" charset="0"/>
            <a:cs typeface="Arial" pitchFamily="34" charset="0"/>
          </a:endParaRPr>
        </a:p>
      </dgm:t>
    </dgm:pt>
    <dgm:pt modelId="{70A05885-842D-4B7A-886B-20E42BB67355}" type="parTrans" cxnId="{6B67B667-4E48-4964-8A4C-FB070422E4E5}">
      <dgm:prSet/>
      <dgm:spPr/>
      <dgm:t>
        <a:bodyPr/>
        <a:lstStyle/>
        <a:p>
          <a:endParaRPr lang="es-AR"/>
        </a:p>
      </dgm:t>
    </dgm:pt>
    <dgm:pt modelId="{C0887905-2EBF-4B78-ACB9-B49EAA5C1D69}" type="sibTrans" cxnId="{6B67B667-4E48-4964-8A4C-FB070422E4E5}">
      <dgm:prSet/>
      <dgm:spPr/>
      <dgm:t>
        <a:bodyPr/>
        <a:lstStyle/>
        <a:p>
          <a:endParaRPr lang="es-AR"/>
        </a:p>
      </dgm:t>
    </dgm:pt>
    <dgm:pt modelId="{018F6EF5-E6B0-4F5A-B095-D6CAE9A69856}">
      <dgm:prSet custT="1"/>
      <dgm:spPr/>
      <dgm:t>
        <a:bodyPr/>
        <a:lstStyle/>
        <a:p>
          <a:pPr rtl="0"/>
          <a:r>
            <a:rPr lang="es-ES_tradnl" sz="1400" b="1" dirty="0" smtClean="0">
              <a:latin typeface="Arial" pitchFamily="34" charset="0"/>
              <a:cs typeface="Arial" pitchFamily="34" charset="0"/>
            </a:rPr>
            <a:t>Objetos Distribuidos</a:t>
          </a:r>
          <a:endParaRPr lang="es-AR" sz="1400" b="1" dirty="0">
            <a:latin typeface="Arial" pitchFamily="34" charset="0"/>
            <a:cs typeface="Arial" pitchFamily="34" charset="0"/>
          </a:endParaRPr>
        </a:p>
      </dgm:t>
    </dgm:pt>
    <dgm:pt modelId="{0E465E83-E68B-4C8E-AB63-F940D1942BA6}" type="parTrans" cxnId="{EB5D4A59-6650-4024-BC11-2B06E14FDD57}">
      <dgm:prSet/>
      <dgm:spPr/>
      <dgm:t>
        <a:bodyPr/>
        <a:lstStyle/>
        <a:p>
          <a:endParaRPr lang="es-AR"/>
        </a:p>
      </dgm:t>
    </dgm:pt>
    <dgm:pt modelId="{D55C4F1E-FF47-4A47-876D-FE91C75790AD}" type="sibTrans" cxnId="{EB5D4A59-6650-4024-BC11-2B06E14FDD57}">
      <dgm:prSet/>
      <dgm:spPr/>
      <dgm:t>
        <a:bodyPr/>
        <a:lstStyle/>
        <a:p>
          <a:endParaRPr lang="es-AR"/>
        </a:p>
      </dgm:t>
    </dgm:pt>
    <dgm:pt modelId="{F8571488-4C77-4B55-B6BB-55FA38406AA0}">
      <dgm:prSet custT="1"/>
      <dgm:spPr/>
      <dgm:t>
        <a:bodyPr/>
        <a:lstStyle/>
        <a:p>
          <a:pPr algn="l" rtl="0"/>
          <a:r>
            <a:rPr lang="es-AR" sz="1400" dirty="0" smtClean="0">
              <a:latin typeface="Arial" pitchFamily="34" charset="0"/>
              <a:cs typeface="Arial" pitchFamily="34" charset="0"/>
            </a:rPr>
            <a:t>Objetos con un mayor nivel de abstracción que los sockets que residen en una computadora (servidor) en un sistema distribuido.</a:t>
          </a:r>
          <a:endParaRPr lang="es-AR" sz="1400" dirty="0">
            <a:latin typeface="Arial" pitchFamily="34" charset="0"/>
            <a:cs typeface="Arial" pitchFamily="34" charset="0"/>
          </a:endParaRPr>
        </a:p>
      </dgm:t>
    </dgm:pt>
    <dgm:pt modelId="{6767D144-8BA2-4E99-82C2-24BEC03B5851}" type="parTrans" cxnId="{9E830926-3F3B-40D5-AE3E-1A71A42D8CC4}">
      <dgm:prSet/>
      <dgm:spPr/>
      <dgm:t>
        <a:bodyPr/>
        <a:lstStyle/>
        <a:p>
          <a:endParaRPr lang="es-AR"/>
        </a:p>
      </dgm:t>
    </dgm:pt>
    <dgm:pt modelId="{E38DBCCB-A34D-4C2C-A664-FDF064A033B2}" type="sibTrans" cxnId="{9E830926-3F3B-40D5-AE3E-1A71A42D8CC4}">
      <dgm:prSet/>
      <dgm:spPr/>
      <dgm:t>
        <a:bodyPr/>
        <a:lstStyle/>
        <a:p>
          <a:endParaRPr lang="es-AR"/>
        </a:p>
      </dgm:t>
    </dgm:pt>
    <dgm:pt modelId="{1BF09C70-1DCF-46A3-849F-9211153AC6D1}">
      <dgm:prSet custT="1"/>
      <dgm:spPr/>
      <dgm:t>
        <a:bodyPr/>
        <a:lstStyle/>
        <a:p>
          <a:pPr algn="l" rtl="0"/>
          <a:r>
            <a:rPr lang="es-AR" sz="1400" dirty="0" smtClean="0">
              <a:latin typeface="Arial" pitchFamily="34" charset="0"/>
              <a:cs typeface="Arial" pitchFamily="34" charset="0"/>
            </a:rPr>
            <a:t>DCOM </a:t>
          </a:r>
          <a:endParaRPr lang="es-AR" sz="1400" dirty="0">
            <a:latin typeface="Arial" pitchFamily="34" charset="0"/>
            <a:cs typeface="Arial" pitchFamily="34" charset="0"/>
          </a:endParaRPr>
        </a:p>
      </dgm:t>
    </dgm:pt>
    <dgm:pt modelId="{ECBC002B-4E5E-4F1C-9BC4-CA12FFFA7A56}" type="parTrans" cxnId="{9FC645C9-D447-4D31-91BB-0DEC5A96A263}">
      <dgm:prSet/>
      <dgm:spPr/>
      <dgm:t>
        <a:bodyPr/>
        <a:lstStyle/>
        <a:p>
          <a:endParaRPr lang="es-AR"/>
        </a:p>
      </dgm:t>
    </dgm:pt>
    <dgm:pt modelId="{C4ACC210-95D8-494C-B5FB-7B1DD7A8E23D}" type="sibTrans" cxnId="{9FC645C9-D447-4D31-91BB-0DEC5A96A263}">
      <dgm:prSet/>
      <dgm:spPr/>
      <dgm:t>
        <a:bodyPr/>
        <a:lstStyle/>
        <a:p>
          <a:endParaRPr lang="es-AR"/>
        </a:p>
      </dgm:t>
    </dgm:pt>
    <dgm:pt modelId="{3D14014D-7CD1-4543-92B7-019369D59C83}">
      <dgm:prSet custT="1"/>
      <dgm:spPr/>
      <dgm:t>
        <a:bodyPr/>
        <a:lstStyle/>
        <a:p>
          <a:pPr algn="l" rtl="0"/>
          <a:r>
            <a:rPr lang="es-AR" sz="1400" dirty="0" smtClean="0">
              <a:latin typeface="Arial" pitchFamily="34" charset="0"/>
              <a:cs typeface="Arial" pitchFamily="34" charset="0"/>
            </a:rPr>
            <a:t>CORBA.</a:t>
          </a:r>
          <a:endParaRPr lang="es-ES_tradnl" sz="1400" dirty="0">
            <a:latin typeface="Arial" pitchFamily="34" charset="0"/>
            <a:cs typeface="Arial" pitchFamily="34" charset="0"/>
          </a:endParaRPr>
        </a:p>
      </dgm:t>
    </dgm:pt>
    <dgm:pt modelId="{F1EB4BF1-1725-40A5-9F18-C7996CC8FCF0}" type="parTrans" cxnId="{FCD6B1EC-48A0-4771-A0A8-F19FAF62C498}">
      <dgm:prSet/>
      <dgm:spPr/>
      <dgm:t>
        <a:bodyPr/>
        <a:lstStyle/>
        <a:p>
          <a:endParaRPr lang="es-AR"/>
        </a:p>
      </dgm:t>
    </dgm:pt>
    <dgm:pt modelId="{384C3DA7-DC46-4AAA-BBC2-BF44E65CAC7E}" type="sibTrans" cxnId="{FCD6B1EC-48A0-4771-A0A8-F19FAF62C498}">
      <dgm:prSet/>
      <dgm:spPr/>
      <dgm:t>
        <a:bodyPr/>
        <a:lstStyle/>
        <a:p>
          <a:endParaRPr lang="es-AR"/>
        </a:p>
      </dgm:t>
    </dgm:pt>
    <dgm:pt modelId="{99049E8B-2780-4A80-915F-4E27CAFE93BB}">
      <dgm:prSet custT="1"/>
      <dgm:spPr/>
      <dgm:t>
        <a:bodyPr/>
        <a:lstStyle/>
        <a:p>
          <a:pPr rtl="0"/>
          <a:r>
            <a:rPr lang="es-AR" sz="1600" b="1" dirty="0" smtClean="0">
              <a:latin typeface="Arial" pitchFamily="34" charset="0"/>
              <a:cs typeface="Arial" pitchFamily="34" charset="0"/>
            </a:rPr>
            <a:t>CGI </a:t>
          </a:r>
          <a:endParaRPr lang="es-AR" sz="1600" b="1" dirty="0">
            <a:latin typeface="Arial" pitchFamily="34" charset="0"/>
            <a:cs typeface="Arial" pitchFamily="34" charset="0"/>
          </a:endParaRPr>
        </a:p>
      </dgm:t>
    </dgm:pt>
    <dgm:pt modelId="{BBA19926-96BA-42F1-8E59-70CB731F55F1}" type="parTrans" cxnId="{247EC1A6-6480-46EB-8911-C723BE56F894}">
      <dgm:prSet/>
      <dgm:spPr/>
      <dgm:t>
        <a:bodyPr/>
        <a:lstStyle/>
        <a:p>
          <a:endParaRPr lang="es-AR"/>
        </a:p>
      </dgm:t>
    </dgm:pt>
    <dgm:pt modelId="{89C17468-2642-47AB-97CD-015B485C4BA2}" type="sibTrans" cxnId="{247EC1A6-6480-46EB-8911-C723BE56F894}">
      <dgm:prSet/>
      <dgm:spPr/>
      <dgm:t>
        <a:bodyPr/>
        <a:lstStyle/>
        <a:p>
          <a:endParaRPr lang="es-AR"/>
        </a:p>
      </dgm:t>
    </dgm:pt>
    <dgm:pt modelId="{6CCA753F-6F69-4C01-81BF-DCAB4BE7C441}">
      <dgm:prSet custT="1"/>
      <dgm:spPr/>
      <dgm:t>
        <a:bodyPr/>
        <a:lstStyle/>
        <a:p>
          <a:pPr rtl="0"/>
          <a:r>
            <a:rPr lang="es-AR" sz="1400" dirty="0" smtClean="0">
              <a:latin typeface="Arial" pitchFamily="34" charset="0"/>
              <a:cs typeface="Arial" pitchFamily="34" charset="0"/>
            </a:rPr>
            <a:t>La Interfaz con el servidor Web  al  cual se  puede  acceder mediante  los programas que se ejecutan en el servidor. </a:t>
          </a:r>
        </a:p>
      </dgm:t>
    </dgm:pt>
    <dgm:pt modelId="{C155EAE7-160F-4049-83C3-583440E5EAAC}" type="parTrans" cxnId="{9D2EA873-AE45-434D-AE52-0D7C405F4B4F}">
      <dgm:prSet/>
      <dgm:spPr/>
      <dgm:t>
        <a:bodyPr/>
        <a:lstStyle/>
        <a:p>
          <a:endParaRPr lang="es-AR"/>
        </a:p>
      </dgm:t>
    </dgm:pt>
    <dgm:pt modelId="{4F952242-898A-48C8-BAC8-EBD381583D00}" type="sibTrans" cxnId="{9D2EA873-AE45-434D-AE52-0D7C405F4B4F}">
      <dgm:prSet/>
      <dgm:spPr/>
      <dgm:t>
        <a:bodyPr/>
        <a:lstStyle/>
        <a:p>
          <a:endParaRPr lang="es-AR"/>
        </a:p>
      </dgm:t>
    </dgm:pt>
    <dgm:pt modelId="{B889A756-2DD3-49A8-A3C8-5AA4D541AB74}">
      <dgm:prSet/>
      <dgm:spPr/>
      <dgm:t>
        <a:bodyPr/>
        <a:lstStyle/>
        <a:p>
          <a:pPr rtl="0"/>
          <a:endParaRPr lang="es-AR" sz="1300" dirty="0"/>
        </a:p>
      </dgm:t>
    </dgm:pt>
    <dgm:pt modelId="{FCC166B3-63CF-4F6B-83F0-933E23298D4A}" type="parTrans" cxnId="{3F868170-8EC5-4CE4-BA7B-391358AB25E7}">
      <dgm:prSet/>
      <dgm:spPr/>
      <dgm:t>
        <a:bodyPr/>
        <a:lstStyle/>
        <a:p>
          <a:endParaRPr lang="es-AR"/>
        </a:p>
      </dgm:t>
    </dgm:pt>
    <dgm:pt modelId="{B45C407B-4441-4F71-9D2F-FD14213E7B2E}" type="sibTrans" cxnId="{3F868170-8EC5-4CE4-BA7B-391358AB25E7}">
      <dgm:prSet/>
      <dgm:spPr/>
      <dgm:t>
        <a:bodyPr/>
        <a:lstStyle/>
        <a:p>
          <a:endParaRPr lang="es-AR"/>
        </a:p>
      </dgm:t>
    </dgm:pt>
    <dgm:pt modelId="{C38B432B-7638-4816-A70D-3650CD7649F1}">
      <dgm:prSet custT="1"/>
      <dgm:spPr/>
      <dgm:t>
        <a:bodyPr/>
        <a:lstStyle/>
        <a:p>
          <a:pPr rtl="0"/>
          <a:r>
            <a:rPr lang="es-AR" sz="1600" b="1" dirty="0" smtClean="0">
              <a:latin typeface="Arial" pitchFamily="34" charset="0"/>
              <a:cs typeface="Arial" pitchFamily="34" charset="0"/>
            </a:rPr>
            <a:t>Contenido ejecutable</a:t>
          </a:r>
          <a:endParaRPr lang="es-AR" sz="1600" b="1" dirty="0">
            <a:latin typeface="Arial" pitchFamily="34" charset="0"/>
            <a:cs typeface="Arial" pitchFamily="34" charset="0"/>
          </a:endParaRPr>
        </a:p>
      </dgm:t>
    </dgm:pt>
    <dgm:pt modelId="{2B61A299-2B52-4E46-8FDF-D445F1D07E29}" type="parTrans" cxnId="{7FA781C8-2A8C-4123-A05F-6C17D7503E2E}">
      <dgm:prSet/>
      <dgm:spPr/>
      <dgm:t>
        <a:bodyPr/>
        <a:lstStyle/>
        <a:p>
          <a:endParaRPr lang="es-AR"/>
        </a:p>
      </dgm:t>
    </dgm:pt>
    <dgm:pt modelId="{C8FEF15B-12FA-46BA-B3BF-9AB13F163CD2}" type="sibTrans" cxnId="{7FA781C8-2A8C-4123-A05F-6C17D7503E2E}">
      <dgm:prSet/>
      <dgm:spPr/>
      <dgm:t>
        <a:bodyPr/>
        <a:lstStyle/>
        <a:p>
          <a:endParaRPr lang="es-AR"/>
        </a:p>
      </dgm:t>
    </dgm:pt>
    <dgm:pt modelId="{A6C4CA3B-47E1-451E-88AB-F710053353E8}">
      <dgm:prSet custT="1"/>
      <dgm:spPr/>
      <dgm:t>
        <a:bodyPr/>
        <a:lstStyle/>
        <a:p>
          <a:pPr rtl="0"/>
          <a:r>
            <a:rPr lang="es-AR" sz="1400" dirty="0" smtClean="0">
              <a:latin typeface="Arial" pitchFamily="34" charset="0"/>
              <a:cs typeface="Arial" pitchFamily="34" charset="0"/>
            </a:rPr>
            <a:t>Inclusión en una página Web de un código de programa que se ejecuta cuando la misma la recupera un navegador.</a:t>
          </a:r>
        </a:p>
      </dgm:t>
    </dgm:pt>
    <dgm:pt modelId="{1CCEE9C2-5F27-4329-BDE4-1B0CE075019A}" type="parTrans" cxnId="{552BFFC2-E6CC-4D49-9F6C-D397FB9F5584}">
      <dgm:prSet/>
      <dgm:spPr/>
      <dgm:t>
        <a:bodyPr/>
        <a:lstStyle/>
        <a:p>
          <a:endParaRPr lang="es-AR"/>
        </a:p>
      </dgm:t>
    </dgm:pt>
    <dgm:pt modelId="{3295A2B1-24D2-423A-98BA-87B199AA7643}" type="sibTrans" cxnId="{552BFFC2-E6CC-4D49-9F6C-D397FB9F5584}">
      <dgm:prSet/>
      <dgm:spPr/>
      <dgm:t>
        <a:bodyPr/>
        <a:lstStyle/>
        <a:p>
          <a:endParaRPr lang="es-AR"/>
        </a:p>
      </dgm:t>
    </dgm:pt>
    <dgm:pt modelId="{2E232AA7-4544-4196-B532-2ABF30C7BA69}">
      <dgm:prSet custT="1"/>
      <dgm:spPr/>
      <dgm:t>
        <a:bodyPr/>
        <a:lstStyle/>
        <a:p>
          <a:pPr rtl="0"/>
          <a:r>
            <a:rPr lang="es-AR" sz="1400" dirty="0" smtClean="0">
              <a:latin typeface="Arial" pitchFamily="34" charset="0"/>
              <a:cs typeface="Arial" pitchFamily="34" charset="0"/>
            </a:rPr>
            <a:t>Varias tecnologías:</a:t>
          </a:r>
        </a:p>
      </dgm:t>
    </dgm:pt>
    <dgm:pt modelId="{CBD30D91-277B-4133-94EF-92C5254C9235}" type="parTrans" cxnId="{835501D0-B3F5-4F61-9185-30514E977575}">
      <dgm:prSet/>
      <dgm:spPr/>
      <dgm:t>
        <a:bodyPr/>
        <a:lstStyle/>
        <a:p>
          <a:endParaRPr lang="es-AR"/>
        </a:p>
      </dgm:t>
    </dgm:pt>
    <dgm:pt modelId="{67F1A12B-FB42-4FC2-B11F-F9F67F72142D}" type="sibTrans" cxnId="{835501D0-B3F5-4F61-9185-30514E977575}">
      <dgm:prSet/>
      <dgm:spPr/>
      <dgm:t>
        <a:bodyPr/>
        <a:lstStyle/>
        <a:p>
          <a:endParaRPr lang="es-AR"/>
        </a:p>
      </dgm:t>
    </dgm:pt>
    <dgm:pt modelId="{5BA4269E-0C04-41EA-9987-9ACBD5236EC9}">
      <dgm:prSet custT="1"/>
      <dgm:spPr/>
      <dgm:t>
        <a:bodyPr/>
        <a:lstStyle/>
        <a:p>
          <a:pPr rtl="0"/>
          <a:r>
            <a:rPr lang="es-AR" sz="1400" dirty="0" err="1" smtClean="0">
              <a:latin typeface="Arial" pitchFamily="34" charset="0"/>
              <a:cs typeface="Arial" pitchFamily="34" charset="0"/>
            </a:rPr>
            <a:t>Applet</a:t>
          </a:r>
          <a:r>
            <a:rPr lang="es-AR" sz="1400" dirty="0" smtClean="0">
              <a:latin typeface="Arial" pitchFamily="34" charset="0"/>
              <a:cs typeface="Arial" pitchFamily="34" charset="0"/>
            </a:rPr>
            <a:t> </a:t>
          </a:r>
        </a:p>
      </dgm:t>
    </dgm:pt>
    <dgm:pt modelId="{D310E006-ED83-4197-899C-BDB3DB355E68}" type="parTrans" cxnId="{B8B997FD-9A18-4282-803F-7AB63308F272}">
      <dgm:prSet/>
      <dgm:spPr/>
      <dgm:t>
        <a:bodyPr/>
        <a:lstStyle/>
        <a:p>
          <a:endParaRPr lang="es-AR"/>
        </a:p>
      </dgm:t>
    </dgm:pt>
    <dgm:pt modelId="{D4DD12E1-E030-4F5D-B720-855886243003}" type="sibTrans" cxnId="{B8B997FD-9A18-4282-803F-7AB63308F272}">
      <dgm:prSet/>
      <dgm:spPr/>
      <dgm:t>
        <a:bodyPr/>
        <a:lstStyle/>
        <a:p>
          <a:endParaRPr lang="es-AR"/>
        </a:p>
      </dgm:t>
    </dgm:pt>
    <dgm:pt modelId="{A79DFEA3-E8CF-4393-BB1C-B09646A7D6BA}">
      <dgm:prSet custT="1"/>
      <dgm:spPr/>
      <dgm:t>
        <a:bodyPr/>
        <a:lstStyle/>
        <a:p>
          <a:pPr rtl="0"/>
          <a:r>
            <a:rPr lang="es-AR" sz="1400" dirty="0" smtClean="0">
              <a:latin typeface="Arial" pitchFamily="34" charset="0"/>
              <a:cs typeface="Arial" pitchFamily="34" charset="0"/>
            </a:rPr>
            <a:t>Active X </a:t>
          </a:r>
        </a:p>
      </dgm:t>
    </dgm:pt>
    <dgm:pt modelId="{4A93106D-6B78-48D2-A79F-6C96AC972F21}" type="parTrans" cxnId="{F4B09B2B-19DA-4BBE-B072-A2C377C9AABC}">
      <dgm:prSet/>
      <dgm:spPr/>
      <dgm:t>
        <a:bodyPr/>
        <a:lstStyle/>
        <a:p>
          <a:endParaRPr lang="es-AR"/>
        </a:p>
      </dgm:t>
    </dgm:pt>
    <dgm:pt modelId="{32E54DD3-5F37-4DAF-9F89-30096B96C0E0}" type="sibTrans" cxnId="{F4B09B2B-19DA-4BBE-B072-A2C377C9AABC}">
      <dgm:prSet/>
      <dgm:spPr/>
      <dgm:t>
        <a:bodyPr/>
        <a:lstStyle/>
        <a:p>
          <a:endParaRPr lang="es-AR"/>
        </a:p>
      </dgm:t>
    </dgm:pt>
    <dgm:pt modelId="{93610D63-D30C-4F7E-BC84-9D48523D1B68}">
      <dgm:prSet custT="1"/>
      <dgm:spPr/>
      <dgm:t>
        <a:bodyPr/>
        <a:lstStyle/>
        <a:p>
          <a:pPr rtl="0"/>
          <a:r>
            <a:rPr lang="es-AR" sz="1400" dirty="0" err="1" smtClean="0">
              <a:latin typeface="Arial" pitchFamily="34" charset="0"/>
              <a:cs typeface="Arial" pitchFamily="34" charset="0"/>
            </a:rPr>
            <a:t>Javascript</a:t>
          </a:r>
          <a:endParaRPr lang="es-AR" sz="1400" dirty="0" smtClean="0">
            <a:latin typeface="Arial" pitchFamily="34" charset="0"/>
            <a:cs typeface="Arial" pitchFamily="34" charset="0"/>
          </a:endParaRPr>
        </a:p>
      </dgm:t>
    </dgm:pt>
    <dgm:pt modelId="{0D0D1FE0-CBD9-419B-95E8-C935863AFD97}" type="parTrans" cxnId="{7361DF62-3D73-4984-9FCA-3BD4931A9266}">
      <dgm:prSet/>
      <dgm:spPr/>
      <dgm:t>
        <a:bodyPr/>
        <a:lstStyle/>
        <a:p>
          <a:endParaRPr lang="es-AR"/>
        </a:p>
      </dgm:t>
    </dgm:pt>
    <dgm:pt modelId="{91799296-4788-4F07-9973-501537DFF4F2}" type="sibTrans" cxnId="{7361DF62-3D73-4984-9FCA-3BD4931A9266}">
      <dgm:prSet/>
      <dgm:spPr/>
      <dgm:t>
        <a:bodyPr/>
        <a:lstStyle/>
        <a:p>
          <a:endParaRPr lang="es-AR"/>
        </a:p>
      </dgm:t>
    </dgm:pt>
    <dgm:pt modelId="{7D3AD472-AAA5-4984-B3E6-D23B57B47E73}">
      <dgm:prSet/>
      <dgm:spPr/>
      <dgm:t>
        <a:bodyPr/>
        <a:lstStyle/>
        <a:p>
          <a:pPr rtl="0"/>
          <a:endParaRPr lang="es-AR" sz="1300" dirty="0"/>
        </a:p>
      </dgm:t>
    </dgm:pt>
    <dgm:pt modelId="{DE62EF83-35DF-4B01-866A-78B18DAF5B61}" type="parTrans" cxnId="{278DDA7F-35EF-466F-AA4F-9BC5BA8D0C1D}">
      <dgm:prSet/>
      <dgm:spPr/>
      <dgm:t>
        <a:bodyPr/>
        <a:lstStyle/>
        <a:p>
          <a:endParaRPr lang="es-AR"/>
        </a:p>
      </dgm:t>
    </dgm:pt>
    <dgm:pt modelId="{F47E381F-1404-4C2D-91E5-108D1ED87C12}" type="sibTrans" cxnId="{278DDA7F-35EF-466F-AA4F-9BC5BA8D0C1D}">
      <dgm:prSet/>
      <dgm:spPr/>
      <dgm:t>
        <a:bodyPr/>
        <a:lstStyle/>
        <a:p>
          <a:endParaRPr lang="es-AR"/>
        </a:p>
      </dgm:t>
    </dgm:pt>
    <dgm:pt modelId="{B862B0B2-24B4-428D-AA47-D513000063BC}">
      <dgm:prSet custT="1"/>
      <dgm:spPr/>
      <dgm:t>
        <a:bodyPr/>
        <a:lstStyle/>
        <a:p>
          <a:pPr rtl="0"/>
          <a:r>
            <a:rPr lang="es-AR" sz="1600" b="1" dirty="0" smtClean="0">
              <a:latin typeface="Arial" pitchFamily="34" charset="0"/>
              <a:cs typeface="Arial" pitchFamily="34" charset="0"/>
            </a:rPr>
            <a:t>Paquetes C/S </a:t>
          </a:r>
          <a:endParaRPr lang="es-AR" sz="1600" b="1" dirty="0">
            <a:latin typeface="Arial" pitchFamily="34" charset="0"/>
            <a:cs typeface="Arial" pitchFamily="34" charset="0"/>
          </a:endParaRPr>
        </a:p>
      </dgm:t>
    </dgm:pt>
    <dgm:pt modelId="{AAA11B35-B520-49E8-B0DF-3E5A4C8D00E3}" type="parTrans" cxnId="{CD7B6EBC-D643-4782-B1E6-C08FFC236182}">
      <dgm:prSet/>
      <dgm:spPr/>
      <dgm:t>
        <a:bodyPr/>
        <a:lstStyle/>
        <a:p>
          <a:endParaRPr lang="es-AR"/>
        </a:p>
      </dgm:t>
    </dgm:pt>
    <dgm:pt modelId="{A20DB420-12C6-4196-989D-B47A4AAE91C0}" type="sibTrans" cxnId="{CD7B6EBC-D643-4782-B1E6-C08FFC236182}">
      <dgm:prSet/>
      <dgm:spPr/>
      <dgm:t>
        <a:bodyPr/>
        <a:lstStyle/>
        <a:p>
          <a:endParaRPr lang="es-AR"/>
        </a:p>
      </dgm:t>
    </dgm:pt>
    <dgm:pt modelId="{4AD0F275-0F37-4B85-A69D-EF28CBE8E882}">
      <dgm:prSet custT="1"/>
      <dgm:spPr/>
      <dgm:t>
        <a:bodyPr/>
        <a:lstStyle/>
        <a:p>
          <a:pPr rtl="0"/>
          <a:r>
            <a:rPr lang="es-AR" sz="1400" dirty="0" smtClean="0">
              <a:latin typeface="Arial" pitchFamily="34" charset="0"/>
              <a:cs typeface="Arial" pitchFamily="34" charset="0"/>
            </a:rPr>
            <a:t>Describe las colecciones de software que llevan a cabo algún tipo de procesamiento</a:t>
          </a:r>
        </a:p>
      </dgm:t>
    </dgm:pt>
    <dgm:pt modelId="{4376E81E-D804-4856-A2A4-639F0CF68D70}" type="parTrans" cxnId="{DCAC071B-7660-4732-ACF3-A8D0C9B2BEC1}">
      <dgm:prSet/>
      <dgm:spPr/>
      <dgm:t>
        <a:bodyPr/>
        <a:lstStyle/>
        <a:p>
          <a:endParaRPr lang="es-AR"/>
        </a:p>
      </dgm:t>
    </dgm:pt>
    <dgm:pt modelId="{46A96AAA-1208-487D-937F-B820B7BA6F0F}" type="sibTrans" cxnId="{DCAC071B-7660-4732-ACF3-A8D0C9B2BEC1}">
      <dgm:prSet/>
      <dgm:spPr/>
      <dgm:t>
        <a:bodyPr/>
        <a:lstStyle/>
        <a:p>
          <a:endParaRPr lang="es-AR"/>
        </a:p>
      </dgm:t>
    </dgm:pt>
    <dgm:pt modelId="{D5A43260-EDC2-49C6-A7AC-7748D19FBBFF}">
      <dgm:prSet custT="1"/>
      <dgm:spPr/>
      <dgm:t>
        <a:bodyPr/>
        <a:lstStyle/>
        <a:p>
          <a:pPr rtl="0"/>
          <a:r>
            <a:rPr lang="es-AR" sz="1400" dirty="0" smtClean="0">
              <a:latin typeface="Arial" pitchFamily="34" charset="0"/>
              <a:cs typeface="Arial" pitchFamily="34" charset="0"/>
            </a:rPr>
            <a:t>De reproducción de datos. </a:t>
          </a:r>
        </a:p>
      </dgm:t>
    </dgm:pt>
    <dgm:pt modelId="{464448E4-8080-47F4-A97B-950F6DA474F8}" type="parTrans" cxnId="{516601D5-2218-450A-B3B3-DBEBAC39BEB6}">
      <dgm:prSet/>
      <dgm:spPr/>
      <dgm:t>
        <a:bodyPr/>
        <a:lstStyle/>
        <a:p>
          <a:endParaRPr lang="es-AR"/>
        </a:p>
      </dgm:t>
    </dgm:pt>
    <dgm:pt modelId="{89B66A66-9AD8-46C9-BB1B-A9C17E6A29DE}" type="sibTrans" cxnId="{516601D5-2218-450A-B3B3-DBEBAC39BEB6}">
      <dgm:prSet/>
      <dgm:spPr/>
      <dgm:t>
        <a:bodyPr/>
        <a:lstStyle/>
        <a:p>
          <a:endParaRPr lang="es-AR"/>
        </a:p>
      </dgm:t>
    </dgm:pt>
    <dgm:pt modelId="{0EB8E8BD-111B-4E77-84A2-63A75E8EB65F}">
      <dgm:prSet custT="1"/>
      <dgm:spPr/>
      <dgm:t>
        <a:bodyPr/>
        <a:lstStyle/>
        <a:p>
          <a:pPr rtl="0"/>
          <a:r>
            <a:rPr lang="es-AR" sz="1400" dirty="0" smtClean="0">
              <a:latin typeface="Arial" pitchFamily="34" charset="0"/>
              <a:cs typeface="Arial" pitchFamily="34" charset="0"/>
            </a:rPr>
            <a:t>De seguridad. </a:t>
          </a:r>
        </a:p>
      </dgm:t>
    </dgm:pt>
    <dgm:pt modelId="{A8FD7C05-DEB5-4231-83F7-6917EEC7B09E}" type="parTrans" cxnId="{C636C11D-D2A3-4BA4-AFF5-81787AD3E826}">
      <dgm:prSet/>
      <dgm:spPr/>
      <dgm:t>
        <a:bodyPr/>
        <a:lstStyle/>
        <a:p>
          <a:endParaRPr lang="es-AR"/>
        </a:p>
      </dgm:t>
    </dgm:pt>
    <dgm:pt modelId="{696EB47B-6FCD-4A56-9351-095344BA0830}" type="sibTrans" cxnId="{C636C11D-D2A3-4BA4-AFF5-81787AD3E826}">
      <dgm:prSet/>
      <dgm:spPr/>
      <dgm:t>
        <a:bodyPr/>
        <a:lstStyle/>
        <a:p>
          <a:endParaRPr lang="es-AR"/>
        </a:p>
      </dgm:t>
    </dgm:pt>
    <dgm:pt modelId="{F56649DB-6EFD-49C9-80C1-599B8D8212CC}">
      <dgm:prSet custT="1"/>
      <dgm:spPr/>
      <dgm:t>
        <a:bodyPr/>
        <a:lstStyle/>
        <a:p>
          <a:pPr rtl="0"/>
          <a:r>
            <a:rPr lang="es-AR" sz="1400" dirty="0" smtClean="0">
              <a:latin typeface="Arial" pitchFamily="34" charset="0"/>
              <a:cs typeface="Arial" pitchFamily="34" charset="0"/>
            </a:rPr>
            <a:t>Monitores de </a:t>
          </a:r>
          <a:r>
            <a:rPr lang="es-AR" sz="1400" dirty="0" err="1" smtClean="0">
              <a:latin typeface="Arial" pitchFamily="34" charset="0"/>
              <a:cs typeface="Arial" pitchFamily="34" charset="0"/>
            </a:rPr>
            <a:t>transaccio-nes</a:t>
          </a:r>
          <a:r>
            <a:rPr lang="es-AR" sz="1400" dirty="0" smtClean="0">
              <a:latin typeface="Arial" pitchFamily="34" charset="0"/>
              <a:cs typeface="Arial" pitchFamily="34" charset="0"/>
            </a:rPr>
            <a:t>.</a:t>
          </a:r>
        </a:p>
      </dgm:t>
    </dgm:pt>
    <dgm:pt modelId="{58957AD8-DBE6-4EAF-99FE-65E30158D5DD}" type="parTrans" cxnId="{54A484B9-E94F-4D68-8F71-C97C1A4EBB35}">
      <dgm:prSet/>
      <dgm:spPr/>
      <dgm:t>
        <a:bodyPr/>
        <a:lstStyle/>
        <a:p>
          <a:endParaRPr lang="es-AR"/>
        </a:p>
      </dgm:t>
    </dgm:pt>
    <dgm:pt modelId="{74E55DC8-1C1E-42E3-ABCB-5E9C48A21479}" type="sibTrans" cxnId="{54A484B9-E94F-4D68-8F71-C97C1A4EBB35}">
      <dgm:prSet/>
      <dgm:spPr/>
      <dgm:t>
        <a:bodyPr/>
        <a:lstStyle/>
        <a:p>
          <a:endParaRPr lang="es-AR"/>
        </a:p>
      </dgm:t>
    </dgm:pt>
    <dgm:pt modelId="{B802F2CD-AE8C-46B5-974E-2B6FD8C0BEE7}">
      <dgm:prSet custT="1"/>
      <dgm:spPr/>
      <dgm:t>
        <a:bodyPr/>
        <a:lstStyle/>
        <a:p>
          <a:pPr algn="l" rtl="0"/>
          <a:r>
            <a:rPr lang="es-ES_tradnl" sz="1400" dirty="0" smtClean="0">
              <a:latin typeface="Arial" pitchFamily="34" charset="0"/>
              <a:cs typeface="Arial" pitchFamily="34" charset="0"/>
            </a:rPr>
            <a:t>Varias tecnologías:</a:t>
          </a:r>
          <a:endParaRPr lang="es-AR" sz="1400" dirty="0">
            <a:latin typeface="Arial" pitchFamily="34" charset="0"/>
            <a:cs typeface="Arial" pitchFamily="34" charset="0"/>
          </a:endParaRPr>
        </a:p>
      </dgm:t>
    </dgm:pt>
    <dgm:pt modelId="{15EC6C08-B4E8-463D-8C18-1C9468967671}" type="parTrans" cxnId="{E02C3A33-831C-47CA-953C-696B4CBA995B}">
      <dgm:prSet/>
      <dgm:spPr/>
      <dgm:t>
        <a:bodyPr/>
        <a:lstStyle/>
        <a:p>
          <a:endParaRPr lang="es-AR"/>
        </a:p>
      </dgm:t>
    </dgm:pt>
    <dgm:pt modelId="{4F03A2AD-FC42-4E60-B2D8-4749EE5BD975}" type="sibTrans" cxnId="{E02C3A33-831C-47CA-953C-696B4CBA995B}">
      <dgm:prSet/>
      <dgm:spPr/>
      <dgm:t>
        <a:bodyPr/>
        <a:lstStyle/>
        <a:p>
          <a:endParaRPr lang="es-AR"/>
        </a:p>
      </dgm:t>
    </dgm:pt>
    <dgm:pt modelId="{345F4ACE-B4BD-444D-B05D-E46E973EBA20}">
      <dgm:prSet custT="1"/>
      <dgm:spPr/>
      <dgm:t>
        <a:bodyPr/>
        <a:lstStyle/>
        <a:p>
          <a:pPr algn="l" rtl="0"/>
          <a:r>
            <a:rPr lang="es-AR" sz="1400" dirty="0" smtClean="0">
              <a:latin typeface="Arial" pitchFamily="34" charset="0"/>
              <a:cs typeface="Arial" pitchFamily="34" charset="0"/>
            </a:rPr>
            <a:t>RMI</a:t>
          </a:r>
          <a:endParaRPr lang="es-AR" sz="1400" dirty="0">
            <a:latin typeface="Arial" pitchFamily="34" charset="0"/>
            <a:cs typeface="Arial" pitchFamily="34" charset="0"/>
          </a:endParaRPr>
        </a:p>
      </dgm:t>
    </dgm:pt>
    <dgm:pt modelId="{BC4311DA-36C1-40BB-90A2-C52034778341}" type="parTrans" cxnId="{34F01B16-A547-43F3-8DD5-621A41B3F30A}">
      <dgm:prSet/>
      <dgm:spPr/>
      <dgm:t>
        <a:bodyPr/>
        <a:lstStyle/>
        <a:p>
          <a:endParaRPr lang="es-AR"/>
        </a:p>
      </dgm:t>
    </dgm:pt>
    <dgm:pt modelId="{FBA24162-1DEE-40FF-A305-3099860511B6}" type="sibTrans" cxnId="{34F01B16-A547-43F3-8DD5-621A41B3F30A}">
      <dgm:prSet/>
      <dgm:spPr/>
      <dgm:t>
        <a:bodyPr/>
        <a:lstStyle/>
        <a:p>
          <a:endParaRPr lang="es-AR"/>
        </a:p>
      </dgm:t>
    </dgm:pt>
    <dgm:pt modelId="{DD676A27-08A9-4611-AC82-2DB7DE4BABB3}">
      <dgm:prSet custT="1"/>
      <dgm:spPr/>
      <dgm:t>
        <a:bodyPr/>
        <a:lstStyle/>
        <a:p>
          <a:pPr rtl="0"/>
          <a:r>
            <a:rPr lang="es-AR" sz="1400" dirty="0" smtClean="0">
              <a:latin typeface="Arial" pitchFamily="34" charset="0"/>
              <a:cs typeface="Arial" pitchFamily="34" charset="0"/>
            </a:rPr>
            <a:t>Algunos son:</a:t>
          </a:r>
        </a:p>
      </dgm:t>
    </dgm:pt>
    <dgm:pt modelId="{893960B9-1D61-47EE-ACA6-64F3644CABEF}" type="parTrans" cxnId="{C22F3C3E-E955-435E-B362-65E513F7E380}">
      <dgm:prSet/>
      <dgm:spPr/>
      <dgm:t>
        <a:bodyPr/>
        <a:lstStyle/>
        <a:p>
          <a:endParaRPr lang="es-AR"/>
        </a:p>
      </dgm:t>
    </dgm:pt>
    <dgm:pt modelId="{AC207611-9BC9-47F9-9F9F-04E8D12E4DE7}" type="sibTrans" cxnId="{C22F3C3E-E955-435E-B362-65E513F7E380}">
      <dgm:prSet/>
      <dgm:spPr/>
      <dgm:t>
        <a:bodyPr/>
        <a:lstStyle/>
        <a:p>
          <a:endParaRPr lang="es-AR"/>
        </a:p>
      </dgm:t>
    </dgm:pt>
    <dgm:pt modelId="{0F467362-75C2-45AB-BB19-829F313B5C98}" type="pres">
      <dgm:prSet presAssocID="{9AEE3287-966A-409B-AAAD-A0FAE00BE7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1A9448F-E9DF-46BE-955E-B55887CA2148}" type="pres">
      <dgm:prSet presAssocID="{026E533A-5987-4D44-8770-6B56BE08FDB9}" presName="composite" presStyleCnt="0"/>
      <dgm:spPr/>
    </dgm:pt>
    <dgm:pt modelId="{8A68C100-2C52-4C38-BE7B-381F2F6B263C}" type="pres">
      <dgm:prSet presAssocID="{026E533A-5987-4D44-8770-6B56BE08FDB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B37FC10-C9F0-48D9-B590-FCB2F425EE32}" type="pres">
      <dgm:prSet presAssocID="{026E533A-5987-4D44-8770-6B56BE08FDB9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09707E-3164-455A-BB22-FEC791DB134D}" type="pres">
      <dgm:prSet presAssocID="{CF6C111B-5AE6-48C6-B7AC-C76A8B7C7456}" presName="space" presStyleCnt="0"/>
      <dgm:spPr/>
    </dgm:pt>
    <dgm:pt modelId="{8C34DFAA-CC82-469E-9264-D4F2F79849B5}" type="pres">
      <dgm:prSet presAssocID="{018F6EF5-E6B0-4F5A-B095-D6CAE9A69856}" presName="composite" presStyleCnt="0"/>
      <dgm:spPr/>
    </dgm:pt>
    <dgm:pt modelId="{8F35D449-8403-41D9-92D4-709FF4628354}" type="pres">
      <dgm:prSet presAssocID="{018F6EF5-E6B0-4F5A-B095-D6CAE9A6985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90B04B-CC61-4A5E-A873-42449D3B94E4}" type="pres">
      <dgm:prSet presAssocID="{018F6EF5-E6B0-4F5A-B095-D6CAE9A69856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99AFDDC-CA3A-4D8B-9071-151089EEF2A7}" type="pres">
      <dgm:prSet presAssocID="{D55C4F1E-FF47-4A47-876D-FE91C75790AD}" presName="space" presStyleCnt="0"/>
      <dgm:spPr/>
    </dgm:pt>
    <dgm:pt modelId="{BAAC2BDD-BBAE-4B8B-A778-A58BD16E85C4}" type="pres">
      <dgm:prSet presAssocID="{99049E8B-2780-4A80-915F-4E27CAFE93BB}" presName="composite" presStyleCnt="0"/>
      <dgm:spPr/>
    </dgm:pt>
    <dgm:pt modelId="{AFF44E2E-53CA-461E-8739-487260F63716}" type="pres">
      <dgm:prSet presAssocID="{99049E8B-2780-4A80-915F-4E27CAFE9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8087005-8E1B-4C8A-A753-F8F2600712B4}" type="pres">
      <dgm:prSet presAssocID="{99049E8B-2780-4A80-915F-4E27CAFE93BB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BCB05F3-DB19-4097-86AB-E246A7B52392}" type="pres">
      <dgm:prSet presAssocID="{89C17468-2642-47AB-97CD-015B485C4BA2}" presName="space" presStyleCnt="0"/>
      <dgm:spPr/>
    </dgm:pt>
    <dgm:pt modelId="{81EC29E1-474E-4892-A8DB-F7CB121565F5}" type="pres">
      <dgm:prSet presAssocID="{C38B432B-7638-4816-A70D-3650CD7649F1}" presName="composite" presStyleCnt="0"/>
      <dgm:spPr/>
    </dgm:pt>
    <dgm:pt modelId="{DE88BFED-FABB-4BA2-9EB3-C9EED641060C}" type="pres">
      <dgm:prSet presAssocID="{C38B432B-7638-4816-A70D-3650CD7649F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1CED9A3-BC37-4AC0-8C53-CDF530D1E57D}" type="pres">
      <dgm:prSet presAssocID="{C38B432B-7638-4816-A70D-3650CD7649F1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1169E9D-A1C5-4523-9CEA-36108DECDC7C}" type="pres">
      <dgm:prSet presAssocID="{C8FEF15B-12FA-46BA-B3BF-9AB13F163CD2}" presName="space" presStyleCnt="0"/>
      <dgm:spPr/>
    </dgm:pt>
    <dgm:pt modelId="{4AC043B9-B3B1-4D8A-9397-B95918C66BBD}" type="pres">
      <dgm:prSet presAssocID="{B862B0B2-24B4-428D-AA47-D513000063BC}" presName="composite" presStyleCnt="0"/>
      <dgm:spPr/>
    </dgm:pt>
    <dgm:pt modelId="{70DB53E8-6C77-4DEC-9FD2-9892E419035B}" type="pres">
      <dgm:prSet presAssocID="{B862B0B2-24B4-428D-AA47-D513000063B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F92A6E-1190-4F6E-B244-7F2B31466B4B}" type="pres">
      <dgm:prSet presAssocID="{B862B0B2-24B4-428D-AA47-D513000063BC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12DB9F2-C992-43BA-A425-F0C523888A81}" type="presOf" srcId="{5BA4269E-0C04-41EA-9987-9ACBD5236EC9}" destId="{F1CED9A3-BC37-4AC0-8C53-CDF530D1E57D}" srcOrd="0" destOrd="2" presId="urn:microsoft.com/office/officeart/2005/8/layout/hList1"/>
    <dgm:cxn modelId="{20BDAAF8-30ED-43FA-B17A-91A67418F2BC}" type="presOf" srcId="{0EB8E8BD-111B-4E77-84A2-63A75E8EB65F}" destId="{62F92A6E-1190-4F6E-B244-7F2B31466B4B}" srcOrd="0" destOrd="3" presId="urn:microsoft.com/office/officeart/2005/8/layout/hList1"/>
    <dgm:cxn modelId="{EA58EEA7-A8DE-472C-AB0E-0D140A68A083}" type="presOf" srcId="{A79DFEA3-E8CF-4393-BB1C-B09646A7D6BA}" destId="{F1CED9A3-BC37-4AC0-8C53-CDF530D1E57D}" srcOrd="0" destOrd="3" presId="urn:microsoft.com/office/officeart/2005/8/layout/hList1"/>
    <dgm:cxn modelId="{E5CCA9D9-2F10-4E01-BA63-1B5F170A48CD}" type="presOf" srcId="{1BF09C70-1DCF-46A3-849F-9211153AC6D1}" destId="{8490B04B-CC61-4A5E-A873-42449D3B94E4}" srcOrd="0" destOrd="3" presId="urn:microsoft.com/office/officeart/2005/8/layout/hList1"/>
    <dgm:cxn modelId="{DCAC071B-7660-4732-ACF3-A8D0C9B2BEC1}" srcId="{B862B0B2-24B4-428D-AA47-D513000063BC}" destId="{4AD0F275-0F37-4B85-A69D-EF28CBE8E882}" srcOrd="0" destOrd="0" parTransId="{4376E81E-D804-4856-A2A4-639F0CF68D70}" sibTransId="{46A96AAA-1208-487D-937F-B820B7BA6F0F}"/>
    <dgm:cxn modelId="{485313E9-81C2-4802-AE07-D80D09FF193F}" type="presOf" srcId="{3D14014D-7CD1-4543-92B7-019369D59C83}" destId="{8490B04B-CC61-4A5E-A873-42449D3B94E4}" srcOrd="0" destOrd="4" presId="urn:microsoft.com/office/officeart/2005/8/layout/hList1"/>
    <dgm:cxn modelId="{DAC8B9B2-92EA-4449-B6FD-DD7B93C512C6}" type="presOf" srcId="{026E533A-5987-4D44-8770-6B56BE08FDB9}" destId="{8A68C100-2C52-4C38-BE7B-381F2F6B263C}" srcOrd="0" destOrd="0" presId="urn:microsoft.com/office/officeart/2005/8/layout/hList1"/>
    <dgm:cxn modelId="{9C472F4B-4B28-4CC6-B0A5-13F4E2F884E3}" type="presOf" srcId="{99049E8B-2780-4A80-915F-4E27CAFE93BB}" destId="{AFF44E2E-53CA-461E-8739-487260F63716}" srcOrd="0" destOrd="0" presId="urn:microsoft.com/office/officeart/2005/8/layout/hList1"/>
    <dgm:cxn modelId="{1E6FBBAB-6001-40D3-AD1A-9ABED8D3E89C}" type="presOf" srcId="{B862B0B2-24B4-428D-AA47-D513000063BC}" destId="{70DB53E8-6C77-4DEC-9FD2-9892E419035B}" srcOrd="0" destOrd="0" presId="urn:microsoft.com/office/officeart/2005/8/layout/hList1"/>
    <dgm:cxn modelId="{8DA08CB2-25D7-4587-8223-11EECD005C67}" type="presOf" srcId="{93610D63-D30C-4F7E-BC84-9D48523D1B68}" destId="{F1CED9A3-BC37-4AC0-8C53-CDF530D1E57D}" srcOrd="0" destOrd="4" presId="urn:microsoft.com/office/officeart/2005/8/layout/hList1"/>
    <dgm:cxn modelId="{835501D0-B3F5-4F61-9185-30514E977575}" srcId="{C38B432B-7638-4816-A70D-3650CD7649F1}" destId="{2E232AA7-4544-4196-B532-2ABF30C7BA69}" srcOrd="1" destOrd="0" parTransId="{CBD30D91-277B-4133-94EF-92C5254C9235}" sibTransId="{67F1A12B-FB42-4FC2-B11F-F9F67F72142D}"/>
    <dgm:cxn modelId="{2490888A-3999-46F5-A4D1-7AA4C5DE01AB}" type="presOf" srcId="{A6C4CA3B-47E1-451E-88AB-F710053353E8}" destId="{F1CED9A3-BC37-4AC0-8C53-CDF530D1E57D}" srcOrd="0" destOrd="0" presId="urn:microsoft.com/office/officeart/2005/8/layout/hList1"/>
    <dgm:cxn modelId="{0AB8CD3C-412D-41A6-8E18-FA8320062B09}" type="presOf" srcId="{2E232AA7-4544-4196-B532-2ABF30C7BA69}" destId="{F1CED9A3-BC37-4AC0-8C53-CDF530D1E57D}" srcOrd="0" destOrd="1" presId="urn:microsoft.com/office/officeart/2005/8/layout/hList1"/>
    <dgm:cxn modelId="{3085395E-0A52-4117-A077-329754B375E2}" type="presOf" srcId="{018F6EF5-E6B0-4F5A-B095-D6CAE9A69856}" destId="{8F35D449-8403-41D9-92D4-709FF4628354}" srcOrd="0" destOrd="0" presId="urn:microsoft.com/office/officeart/2005/8/layout/hList1"/>
    <dgm:cxn modelId="{7FA781C8-2A8C-4123-A05F-6C17D7503E2E}" srcId="{9AEE3287-966A-409B-AAAD-A0FAE00BE76E}" destId="{C38B432B-7638-4816-A70D-3650CD7649F1}" srcOrd="3" destOrd="0" parTransId="{2B61A299-2B52-4E46-8FDF-D445F1D07E29}" sibTransId="{C8FEF15B-12FA-46BA-B3BF-9AB13F163CD2}"/>
    <dgm:cxn modelId="{552BFFC2-E6CC-4D49-9F6C-D397FB9F5584}" srcId="{C38B432B-7638-4816-A70D-3650CD7649F1}" destId="{A6C4CA3B-47E1-451E-88AB-F710053353E8}" srcOrd="0" destOrd="0" parTransId="{1CCEE9C2-5F27-4329-BDE4-1B0CE075019A}" sibTransId="{3295A2B1-24D2-423A-98BA-87B199AA7643}"/>
    <dgm:cxn modelId="{9D2EA873-AE45-434D-AE52-0D7C405F4B4F}" srcId="{99049E8B-2780-4A80-915F-4E27CAFE93BB}" destId="{6CCA753F-6F69-4C01-81BF-DCAB4BE7C441}" srcOrd="0" destOrd="0" parTransId="{C155EAE7-160F-4049-83C3-583440E5EAAC}" sibTransId="{4F952242-898A-48C8-BAC8-EBD381583D00}"/>
    <dgm:cxn modelId="{EB5D4A59-6650-4024-BC11-2B06E14FDD57}" srcId="{9AEE3287-966A-409B-AAAD-A0FAE00BE76E}" destId="{018F6EF5-E6B0-4F5A-B095-D6CAE9A69856}" srcOrd="1" destOrd="0" parTransId="{0E465E83-E68B-4C8E-AB63-F940D1942BA6}" sibTransId="{D55C4F1E-FF47-4A47-876D-FE91C75790AD}"/>
    <dgm:cxn modelId="{34F01B16-A547-43F3-8DD5-621A41B3F30A}" srcId="{B802F2CD-AE8C-46B5-974E-2B6FD8C0BEE7}" destId="{345F4ACE-B4BD-444D-B05D-E46E973EBA20}" srcOrd="0" destOrd="0" parTransId="{BC4311DA-36C1-40BB-90A2-C52034778341}" sibTransId="{FBA24162-1DEE-40FF-A305-3099860511B6}"/>
    <dgm:cxn modelId="{9E830926-3F3B-40D5-AE3E-1A71A42D8CC4}" srcId="{018F6EF5-E6B0-4F5A-B095-D6CAE9A69856}" destId="{F8571488-4C77-4B55-B6BB-55FA38406AA0}" srcOrd="0" destOrd="0" parTransId="{6767D144-8BA2-4E99-82C2-24BEC03B5851}" sibTransId="{E38DBCCB-A34D-4C2C-A664-FDF064A033B2}"/>
    <dgm:cxn modelId="{B8B997FD-9A18-4282-803F-7AB63308F272}" srcId="{2E232AA7-4544-4196-B532-2ABF30C7BA69}" destId="{5BA4269E-0C04-41EA-9987-9ACBD5236EC9}" srcOrd="0" destOrd="0" parTransId="{D310E006-ED83-4197-899C-BDB3DB355E68}" sibTransId="{D4DD12E1-E030-4F5D-B720-855886243003}"/>
    <dgm:cxn modelId="{F55438C0-3AB6-41BF-AF4B-EC5584A96E62}" type="presOf" srcId="{B802F2CD-AE8C-46B5-974E-2B6FD8C0BEE7}" destId="{8490B04B-CC61-4A5E-A873-42449D3B94E4}" srcOrd="0" destOrd="1" presId="urn:microsoft.com/office/officeart/2005/8/layout/hList1"/>
    <dgm:cxn modelId="{2F6CB75C-0197-4DBA-B9B9-5A8EEA855F6A}" type="presOf" srcId="{6CCA753F-6F69-4C01-81BF-DCAB4BE7C441}" destId="{A8087005-8E1B-4C8A-A753-F8F2600712B4}" srcOrd="0" destOrd="0" presId="urn:microsoft.com/office/officeart/2005/8/layout/hList1"/>
    <dgm:cxn modelId="{BE469A0C-BCF7-4AC0-A257-CD6D70473992}" type="presOf" srcId="{F8571488-4C77-4B55-B6BB-55FA38406AA0}" destId="{8490B04B-CC61-4A5E-A873-42449D3B94E4}" srcOrd="0" destOrd="0" presId="urn:microsoft.com/office/officeart/2005/8/layout/hList1"/>
    <dgm:cxn modelId="{E16D6F28-A1A2-46D6-9BA2-363FF20D09AD}" type="presOf" srcId="{DD676A27-08A9-4611-AC82-2DB7DE4BABB3}" destId="{62F92A6E-1190-4F6E-B244-7F2B31466B4B}" srcOrd="0" destOrd="1" presId="urn:microsoft.com/office/officeart/2005/8/layout/hList1"/>
    <dgm:cxn modelId="{278DDA7F-35EF-466F-AA4F-9BC5BA8D0C1D}" srcId="{2E232AA7-4544-4196-B532-2ABF30C7BA69}" destId="{7D3AD472-AAA5-4984-B3E6-D23B57B47E73}" srcOrd="3" destOrd="0" parTransId="{DE62EF83-35DF-4B01-866A-78B18DAF5B61}" sibTransId="{F47E381F-1404-4C2D-91E5-108D1ED87C12}"/>
    <dgm:cxn modelId="{C636C11D-D2A3-4BA4-AFF5-81787AD3E826}" srcId="{DD676A27-08A9-4611-AC82-2DB7DE4BABB3}" destId="{0EB8E8BD-111B-4E77-84A2-63A75E8EB65F}" srcOrd="1" destOrd="0" parTransId="{A8FD7C05-DEB5-4231-83F7-6917EEC7B09E}" sibTransId="{696EB47B-6FCD-4A56-9351-095344BA0830}"/>
    <dgm:cxn modelId="{E90287AB-CBEB-4DCE-B747-3233F7C52408}" type="presOf" srcId="{9AEE3287-966A-409B-AAAD-A0FAE00BE76E}" destId="{0F467362-75C2-45AB-BB19-829F313B5C98}" srcOrd="0" destOrd="0" presId="urn:microsoft.com/office/officeart/2005/8/layout/hList1"/>
    <dgm:cxn modelId="{21BDFC0B-A7E7-4960-A95B-022EB4EF5D3A}" type="presOf" srcId="{37017954-3ABE-40BF-A705-EC2A19C51ED2}" destId="{DB37FC10-C9F0-48D9-B590-FCB2F425EE32}" srcOrd="0" destOrd="0" presId="urn:microsoft.com/office/officeart/2005/8/layout/hList1"/>
    <dgm:cxn modelId="{CD7B6EBC-D643-4782-B1E6-C08FFC236182}" srcId="{9AEE3287-966A-409B-AAAD-A0FAE00BE76E}" destId="{B862B0B2-24B4-428D-AA47-D513000063BC}" srcOrd="4" destOrd="0" parTransId="{AAA11B35-B520-49E8-B0DF-3E5A4C8D00E3}" sibTransId="{A20DB420-12C6-4196-989D-B47A4AAE91C0}"/>
    <dgm:cxn modelId="{C22F3C3E-E955-435E-B362-65E513F7E380}" srcId="{B862B0B2-24B4-428D-AA47-D513000063BC}" destId="{DD676A27-08A9-4611-AC82-2DB7DE4BABB3}" srcOrd="1" destOrd="0" parTransId="{893960B9-1D61-47EE-ACA6-64F3644CABEF}" sibTransId="{AC207611-9BC9-47F9-9F9F-04E8D12E4DE7}"/>
    <dgm:cxn modelId="{3F868170-8EC5-4CE4-BA7B-391358AB25E7}" srcId="{99049E8B-2780-4A80-915F-4E27CAFE93BB}" destId="{B889A756-2DD3-49A8-A3C8-5AA4D541AB74}" srcOrd="1" destOrd="0" parTransId="{FCC166B3-63CF-4F6B-83F0-933E23298D4A}" sibTransId="{B45C407B-4441-4F71-9D2F-FD14213E7B2E}"/>
    <dgm:cxn modelId="{54A484B9-E94F-4D68-8F71-C97C1A4EBB35}" srcId="{DD676A27-08A9-4611-AC82-2DB7DE4BABB3}" destId="{F56649DB-6EFD-49C9-80C1-599B8D8212CC}" srcOrd="2" destOrd="0" parTransId="{58957AD8-DBE6-4EAF-99FE-65E30158D5DD}" sibTransId="{74E55DC8-1C1E-42E3-ABCB-5E9C48A21479}"/>
    <dgm:cxn modelId="{59F54428-FAAB-4B7B-A156-119A2068B8B4}" srcId="{9AEE3287-966A-409B-AAAD-A0FAE00BE76E}" destId="{026E533A-5987-4D44-8770-6B56BE08FDB9}" srcOrd="0" destOrd="0" parTransId="{5F605545-AA5F-419C-8B1A-A9724DFBFFD0}" sibTransId="{CF6C111B-5AE6-48C6-B7AC-C76A8B7C7456}"/>
    <dgm:cxn modelId="{D9A7955C-D4AC-4A03-A295-053B785AB4EC}" type="presOf" srcId="{345F4ACE-B4BD-444D-B05D-E46E973EBA20}" destId="{8490B04B-CC61-4A5E-A873-42449D3B94E4}" srcOrd="0" destOrd="2" presId="urn:microsoft.com/office/officeart/2005/8/layout/hList1"/>
    <dgm:cxn modelId="{516601D5-2218-450A-B3B3-DBEBAC39BEB6}" srcId="{DD676A27-08A9-4611-AC82-2DB7DE4BABB3}" destId="{D5A43260-EDC2-49C6-A7AC-7748D19FBBFF}" srcOrd="0" destOrd="0" parTransId="{464448E4-8080-47F4-A97B-950F6DA474F8}" sibTransId="{89B66A66-9AD8-46C9-BB1B-A9C17E6A29DE}"/>
    <dgm:cxn modelId="{90B0AC81-5262-49B3-8EF4-9A19A3714B1F}" type="presOf" srcId="{D5A43260-EDC2-49C6-A7AC-7748D19FBBFF}" destId="{62F92A6E-1190-4F6E-B244-7F2B31466B4B}" srcOrd="0" destOrd="2" presId="urn:microsoft.com/office/officeart/2005/8/layout/hList1"/>
    <dgm:cxn modelId="{CEE42977-9F2E-48D9-B849-9E31C0D8FFE5}" type="presOf" srcId="{7D3AD472-AAA5-4984-B3E6-D23B57B47E73}" destId="{F1CED9A3-BC37-4AC0-8C53-CDF530D1E57D}" srcOrd="0" destOrd="5" presId="urn:microsoft.com/office/officeart/2005/8/layout/hList1"/>
    <dgm:cxn modelId="{7361DF62-3D73-4984-9FCA-3BD4931A9266}" srcId="{2E232AA7-4544-4196-B532-2ABF30C7BA69}" destId="{93610D63-D30C-4F7E-BC84-9D48523D1B68}" srcOrd="2" destOrd="0" parTransId="{0D0D1FE0-CBD9-419B-95E8-C935863AFD97}" sibTransId="{91799296-4788-4F07-9973-501537DFF4F2}"/>
    <dgm:cxn modelId="{9FC645C9-D447-4D31-91BB-0DEC5A96A263}" srcId="{B802F2CD-AE8C-46B5-974E-2B6FD8C0BEE7}" destId="{1BF09C70-1DCF-46A3-849F-9211153AC6D1}" srcOrd="1" destOrd="0" parTransId="{ECBC002B-4E5E-4F1C-9BC4-CA12FFFA7A56}" sibTransId="{C4ACC210-95D8-494C-B5FB-7B1DD7A8E23D}"/>
    <dgm:cxn modelId="{6B67B667-4E48-4964-8A4C-FB070422E4E5}" srcId="{026E533A-5987-4D44-8770-6B56BE08FDB9}" destId="{37017954-3ABE-40BF-A705-EC2A19C51ED2}" srcOrd="0" destOrd="0" parTransId="{70A05885-842D-4B7A-886B-20E42BB67355}" sibTransId="{C0887905-2EBF-4B78-ACB9-B49EAA5C1D69}"/>
    <dgm:cxn modelId="{FCD6B1EC-48A0-4771-A0A8-F19FAF62C498}" srcId="{B802F2CD-AE8C-46B5-974E-2B6FD8C0BEE7}" destId="{3D14014D-7CD1-4543-92B7-019369D59C83}" srcOrd="2" destOrd="0" parTransId="{F1EB4BF1-1725-40A5-9F18-C7996CC8FCF0}" sibTransId="{384C3DA7-DC46-4AAA-BBC2-BF44E65CAC7E}"/>
    <dgm:cxn modelId="{F4B09B2B-19DA-4BBE-B072-A2C377C9AABC}" srcId="{2E232AA7-4544-4196-B532-2ABF30C7BA69}" destId="{A79DFEA3-E8CF-4393-BB1C-B09646A7D6BA}" srcOrd="1" destOrd="0" parTransId="{4A93106D-6B78-48D2-A79F-6C96AC972F21}" sibTransId="{32E54DD3-5F37-4DAF-9F89-30096B96C0E0}"/>
    <dgm:cxn modelId="{FBB4008D-80C4-49D7-AC98-EC1A3810E6C5}" type="presOf" srcId="{4AD0F275-0F37-4B85-A69D-EF28CBE8E882}" destId="{62F92A6E-1190-4F6E-B244-7F2B31466B4B}" srcOrd="0" destOrd="0" presId="urn:microsoft.com/office/officeart/2005/8/layout/hList1"/>
    <dgm:cxn modelId="{247EC1A6-6480-46EB-8911-C723BE56F894}" srcId="{9AEE3287-966A-409B-AAAD-A0FAE00BE76E}" destId="{99049E8B-2780-4A80-915F-4E27CAFE93BB}" srcOrd="2" destOrd="0" parTransId="{BBA19926-96BA-42F1-8E59-70CB731F55F1}" sibTransId="{89C17468-2642-47AB-97CD-015B485C4BA2}"/>
    <dgm:cxn modelId="{C4523E06-335D-4943-BE64-C22F8B8CD1B9}" type="presOf" srcId="{F56649DB-6EFD-49C9-80C1-599B8D8212CC}" destId="{62F92A6E-1190-4F6E-B244-7F2B31466B4B}" srcOrd="0" destOrd="4" presId="urn:microsoft.com/office/officeart/2005/8/layout/hList1"/>
    <dgm:cxn modelId="{E02C3A33-831C-47CA-953C-696B4CBA995B}" srcId="{018F6EF5-E6B0-4F5A-B095-D6CAE9A69856}" destId="{B802F2CD-AE8C-46B5-974E-2B6FD8C0BEE7}" srcOrd="1" destOrd="0" parTransId="{15EC6C08-B4E8-463D-8C18-1C9468967671}" sibTransId="{4F03A2AD-FC42-4E60-B2D8-4749EE5BD975}"/>
    <dgm:cxn modelId="{D14292B6-346D-48BA-BCDB-6ABF52CE1EBC}" type="presOf" srcId="{C38B432B-7638-4816-A70D-3650CD7649F1}" destId="{DE88BFED-FABB-4BA2-9EB3-C9EED641060C}" srcOrd="0" destOrd="0" presId="urn:microsoft.com/office/officeart/2005/8/layout/hList1"/>
    <dgm:cxn modelId="{16C94E31-9757-4C7F-AA3E-AE7E05E942F0}" type="presOf" srcId="{B889A756-2DD3-49A8-A3C8-5AA4D541AB74}" destId="{A8087005-8E1B-4C8A-A753-F8F2600712B4}" srcOrd="0" destOrd="1" presId="urn:microsoft.com/office/officeart/2005/8/layout/hList1"/>
    <dgm:cxn modelId="{EF775662-80A1-4192-A900-6F0FD635436A}" type="presParOf" srcId="{0F467362-75C2-45AB-BB19-829F313B5C98}" destId="{A1A9448F-E9DF-46BE-955E-B55887CA2148}" srcOrd="0" destOrd="0" presId="urn:microsoft.com/office/officeart/2005/8/layout/hList1"/>
    <dgm:cxn modelId="{C26E5088-59B0-44E8-AC73-488FF25D0397}" type="presParOf" srcId="{A1A9448F-E9DF-46BE-955E-B55887CA2148}" destId="{8A68C100-2C52-4C38-BE7B-381F2F6B263C}" srcOrd="0" destOrd="0" presId="urn:microsoft.com/office/officeart/2005/8/layout/hList1"/>
    <dgm:cxn modelId="{8EAF8476-33BA-491F-976E-3C4726892097}" type="presParOf" srcId="{A1A9448F-E9DF-46BE-955E-B55887CA2148}" destId="{DB37FC10-C9F0-48D9-B590-FCB2F425EE32}" srcOrd="1" destOrd="0" presId="urn:microsoft.com/office/officeart/2005/8/layout/hList1"/>
    <dgm:cxn modelId="{6E0CDD03-40F0-4269-8DDE-A50BB5B2F618}" type="presParOf" srcId="{0F467362-75C2-45AB-BB19-829F313B5C98}" destId="{2C09707E-3164-455A-BB22-FEC791DB134D}" srcOrd="1" destOrd="0" presId="urn:microsoft.com/office/officeart/2005/8/layout/hList1"/>
    <dgm:cxn modelId="{75C19261-F5E2-4553-B31B-F95A72A2F555}" type="presParOf" srcId="{0F467362-75C2-45AB-BB19-829F313B5C98}" destId="{8C34DFAA-CC82-469E-9264-D4F2F79849B5}" srcOrd="2" destOrd="0" presId="urn:microsoft.com/office/officeart/2005/8/layout/hList1"/>
    <dgm:cxn modelId="{FC6D2ACC-ABFE-441B-9F35-C85C419FDDAF}" type="presParOf" srcId="{8C34DFAA-CC82-469E-9264-D4F2F79849B5}" destId="{8F35D449-8403-41D9-92D4-709FF4628354}" srcOrd="0" destOrd="0" presId="urn:microsoft.com/office/officeart/2005/8/layout/hList1"/>
    <dgm:cxn modelId="{A546996C-0FFD-4AA7-B7A6-8D72735178BC}" type="presParOf" srcId="{8C34DFAA-CC82-469E-9264-D4F2F79849B5}" destId="{8490B04B-CC61-4A5E-A873-42449D3B94E4}" srcOrd="1" destOrd="0" presId="urn:microsoft.com/office/officeart/2005/8/layout/hList1"/>
    <dgm:cxn modelId="{ACE03963-DD0D-4C66-ACE6-B2EB9D5A3378}" type="presParOf" srcId="{0F467362-75C2-45AB-BB19-829F313B5C98}" destId="{299AFDDC-CA3A-4D8B-9071-151089EEF2A7}" srcOrd="3" destOrd="0" presId="urn:microsoft.com/office/officeart/2005/8/layout/hList1"/>
    <dgm:cxn modelId="{550087EF-E8FF-469A-A0A0-A28DD772D428}" type="presParOf" srcId="{0F467362-75C2-45AB-BB19-829F313B5C98}" destId="{BAAC2BDD-BBAE-4B8B-A778-A58BD16E85C4}" srcOrd="4" destOrd="0" presId="urn:microsoft.com/office/officeart/2005/8/layout/hList1"/>
    <dgm:cxn modelId="{7D558792-FA0A-4F84-9433-62B88B6899E8}" type="presParOf" srcId="{BAAC2BDD-BBAE-4B8B-A778-A58BD16E85C4}" destId="{AFF44E2E-53CA-461E-8739-487260F63716}" srcOrd="0" destOrd="0" presId="urn:microsoft.com/office/officeart/2005/8/layout/hList1"/>
    <dgm:cxn modelId="{CA7F743E-8426-493E-84A9-1249E326FBBD}" type="presParOf" srcId="{BAAC2BDD-BBAE-4B8B-A778-A58BD16E85C4}" destId="{A8087005-8E1B-4C8A-A753-F8F2600712B4}" srcOrd="1" destOrd="0" presId="urn:microsoft.com/office/officeart/2005/8/layout/hList1"/>
    <dgm:cxn modelId="{8A66CD53-920E-435D-A8E1-3AB742C12FEF}" type="presParOf" srcId="{0F467362-75C2-45AB-BB19-829F313B5C98}" destId="{9BCB05F3-DB19-4097-86AB-E246A7B52392}" srcOrd="5" destOrd="0" presId="urn:microsoft.com/office/officeart/2005/8/layout/hList1"/>
    <dgm:cxn modelId="{84031794-B8EE-4FF1-8BB3-7D82565E4E78}" type="presParOf" srcId="{0F467362-75C2-45AB-BB19-829F313B5C98}" destId="{81EC29E1-474E-4892-A8DB-F7CB121565F5}" srcOrd="6" destOrd="0" presId="urn:microsoft.com/office/officeart/2005/8/layout/hList1"/>
    <dgm:cxn modelId="{79D0490C-2569-43C6-8D59-AEFF92B747B0}" type="presParOf" srcId="{81EC29E1-474E-4892-A8DB-F7CB121565F5}" destId="{DE88BFED-FABB-4BA2-9EB3-C9EED641060C}" srcOrd="0" destOrd="0" presId="urn:microsoft.com/office/officeart/2005/8/layout/hList1"/>
    <dgm:cxn modelId="{01888503-4F09-482B-9891-FF1B6AA726A8}" type="presParOf" srcId="{81EC29E1-474E-4892-A8DB-F7CB121565F5}" destId="{F1CED9A3-BC37-4AC0-8C53-CDF530D1E57D}" srcOrd="1" destOrd="0" presId="urn:microsoft.com/office/officeart/2005/8/layout/hList1"/>
    <dgm:cxn modelId="{8759D64B-35F9-4E69-999E-313891F3421A}" type="presParOf" srcId="{0F467362-75C2-45AB-BB19-829F313B5C98}" destId="{C1169E9D-A1C5-4523-9CEA-36108DECDC7C}" srcOrd="7" destOrd="0" presId="urn:microsoft.com/office/officeart/2005/8/layout/hList1"/>
    <dgm:cxn modelId="{EAE3671E-6A1B-4DEC-B01F-A0DC7B520F76}" type="presParOf" srcId="{0F467362-75C2-45AB-BB19-829F313B5C98}" destId="{4AC043B9-B3B1-4D8A-9397-B95918C66BBD}" srcOrd="8" destOrd="0" presId="urn:microsoft.com/office/officeart/2005/8/layout/hList1"/>
    <dgm:cxn modelId="{A3C695A2-8F4D-4E1A-9312-66D00B6142EE}" type="presParOf" srcId="{4AC043B9-B3B1-4D8A-9397-B95918C66BBD}" destId="{70DB53E8-6C77-4DEC-9FD2-9892E419035B}" srcOrd="0" destOrd="0" presId="urn:microsoft.com/office/officeart/2005/8/layout/hList1"/>
    <dgm:cxn modelId="{B3590179-EC7C-49FF-B199-9FE80D0960A8}" type="presParOf" srcId="{4AC043B9-B3B1-4D8A-9397-B95918C66BBD}" destId="{62F92A6E-1190-4F6E-B244-7F2B31466B4B}" srcOrd="1" destOrd="0" presId="urn:microsoft.com/office/officeart/2005/8/layout/h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49DC46-1DAC-40C2-B552-6F10A66516CD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625E16E-F3DB-4D75-A695-9B76A75A1A25}">
      <dgm:prSet/>
      <dgm:spPr/>
      <dgm:t>
        <a:bodyPr/>
        <a:lstStyle/>
        <a:p>
          <a:pPr rtl="0"/>
          <a:r>
            <a:rPr lang="es-ES_tradnl" dirty="0" smtClean="0"/>
            <a:t>SERVIDOR PESADO:</a:t>
          </a:r>
          <a:endParaRPr lang="es-AR" dirty="0"/>
        </a:p>
      </dgm:t>
    </dgm:pt>
    <dgm:pt modelId="{5DDD4BA0-23C6-4FBC-8C3C-A3A04738123F}" type="parTrans" cxnId="{7DA70340-A1B6-4831-AA38-2FBEBFD5DA32}">
      <dgm:prSet/>
      <dgm:spPr/>
      <dgm:t>
        <a:bodyPr/>
        <a:lstStyle/>
        <a:p>
          <a:endParaRPr lang="es-AR"/>
        </a:p>
      </dgm:t>
    </dgm:pt>
    <dgm:pt modelId="{96EFD96F-0C28-4574-8A04-A17DCD4BC204}" type="sibTrans" cxnId="{7DA70340-A1B6-4831-AA38-2FBEBFD5DA32}">
      <dgm:prSet/>
      <dgm:spPr/>
      <dgm:t>
        <a:bodyPr/>
        <a:lstStyle/>
        <a:p>
          <a:endParaRPr lang="es-AR"/>
        </a:p>
      </dgm:t>
    </dgm:pt>
    <dgm:pt modelId="{990591D1-64EF-4AFD-B592-F8DDA6CE8F6B}">
      <dgm:prSet/>
      <dgm:spPr/>
      <dgm:t>
        <a:bodyPr/>
        <a:lstStyle/>
        <a:p>
          <a:pPr rtl="0"/>
          <a:r>
            <a:rPr lang="es-ES_tradnl" dirty="0" smtClean="0"/>
            <a:t>El servidor tiene la mayoría de la funcionalidad</a:t>
          </a:r>
          <a:endParaRPr lang="es-AR" dirty="0"/>
        </a:p>
      </dgm:t>
    </dgm:pt>
    <dgm:pt modelId="{03045112-1C79-4397-89E6-90D640EFBA94}" type="parTrans" cxnId="{073A84B1-98EF-4255-99EC-9C8C7F7CDD9B}">
      <dgm:prSet/>
      <dgm:spPr/>
      <dgm:t>
        <a:bodyPr/>
        <a:lstStyle/>
        <a:p>
          <a:endParaRPr lang="es-AR"/>
        </a:p>
      </dgm:t>
    </dgm:pt>
    <dgm:pt modelId="{2BA8E54C-AE7F-4CDE-9A44-92EF019CF620}" type="sibTrans" cxnId="{073A84B1-98EF-4255-99EC-9C8C7F7CDD9B}">
      <dgm:prSet/>
      <dgm:spPr/>
      <dgm:t>
        <a:bodyPr/>
        <a:lstStyle/>
        <a:p>
          <a:endParaRPr lang="es-AR"/>
        </a:p>
      </dgm:t>
    </dgm:pt>
    <dgm:pt modelId="{D2AD0B34-4429-40B3-A01A-AC002302279D}">
      <dgm:prSet/>
      <dgm:spPr/>
      <dgm:t>
        <a:bodyPr/>
        <a:lstStyle/>
        <a:p>
          <a:r>
            <a:rPr lang="es-ES_tradnl" smtClean="0">
              <a:latin typeface="Corbel" pitchFamily="34" charset="0"/>
            </a:rPr>
            <a:t>CLIENTE PESADO:</a:t>
          </a:r>
          <a:endParaRPr lang="es-ES_tradnl" dirty="0">
            <a:latin typeface="Corbel" pitchFamily="34" charset="0"/>
          </a:endParaRPr>
        </a:p>
      </dgm:t>
    </dgm:pt>
    <dgm:pt modelId="{E53FA4CC-D9AD-477E-8001-2C454CEDC433}" type="parTrans" cxnId="{3979D3B9-B4F0-4D23-9FFE-567500368658}">
      <dgm:prSet/>
      <dgm:spPr/>
      <dgm:t>
        <a:bodyPr/>
        <a:lstStyle/>
        <a:p>
          <a:endParaRPr lang="es-AR"/>
        </a:p>
      </dgm:t>
    </dgm:pt>
    <dgm:pt modelId="{9D078A75-CFB6-4B21-B5B1-99B30AE53620}" type="sibTrans" cxnId="{3979D3B9-B4F0-4D23-9FFE-567500368658}">
      <dgm:prSet/>
      <dgm:spPr/>
      <dgm:t>
        <a:bodyPr/>
        <a:lstStyle/>
        <a:p>
          <a:endParaRPr lang="es-AR"/>
        </a:p>
      </dgm:t>
    </dgm:pt>
    <dgm:pt modelId="{80C1DFB6-4BA3-45E6-A93C-5D1EEA7F793C}">
      <dgm:prSet/>
      <dgm:spPr/>
      <dgm:t>
        <a:bodyPr/>
        <a:lstStyle/>
        <a:p>
          <a:r>
            <a:rPr lang="es-ES_tradnl" dirty="0" smtClean="0">
              <a:latin typeface="Corbel" pitchFamily="34" charset="0"/>
            </a:rPr>
            <a:t>El cliente tiene la mayoría de la funcionalidad (base de datos, archivos)</a:t>
          </a:r>
          <a:endParaRPr lang="es-AR" dirty="0"/>
        </a:p>
      </dgm:t>
    </dgm:pt>
    <dgm:pt modelId="{39B10032-B187-4B6E-B25A-53AAE173EE00}" type="parTrans" cxnId="{348D1CDA-BA9C-4D77-9874-A742D9848D63}">
      <dgm:prSet/>
      <dgm:spPr/>
      <dgm:t>
        <a:bodyPr/>
        <a:lstStyle/>
        <a:p>
          <a:endParaRPr lang="es-AR"/>
        </a:p>
      </dgm:t>
    </dgm:pt>
    <dgm:pt modelId="{21E801F4-645E-4ECF-B25D-586FE1296113}" type="sibTrans" cxnId="{348D1CDA-BA9C-4D77-9874-A742D9848D63}">
      <dgm:prSet/>
      <dgm:spPr/>
      <dgm:t>
        <a:bodyPr/>
        <a:lstStyle/>
        <a:p>
          <a:endParaRPr lang="es-AR"/>
        </a:p>
      </dgm:t>
    </dgm:pt>
    <dgm:pt modelId="{BBC6BF23-0560-4732-BEB3-636A7EB53C3C}" type="pres">
      <dgm:prSet presAssocID="{4F49DC46-1DAC-40C2-B552-6F10A66516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92956EE-E272-4CF0-A71F-AFC446D50887}" type="pres">
      <dgm:prSet presAssocID="{D625E16E-F3DB-4D75-A695-9B76A75A1A25}" presName="composite" presStyleCnt="0"/>
      <dgm:spPr/>
    </dgm:pt>
    <dgm:pt modelId="{4C039978-0120-45BA-B5E4-56E9AC9E8153}" type="pres">
      <dgm:prSet presAssocID="{D625E16E-F3DB-4D75-A695-9B76A75A1A2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DF2F5E1-EE11-44B3-8D37-188CAB7DF831}" type="pres">
      <dgm:prSet presAssocID="{D625E16E-F3DB-4D75-A695-9B76A75A1A2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6B874D1-B33A-45AC-AD97-5F8586A267AE}" type="pres">
      <dgm:prSet presAssocID="{96EFD96F-0C28-4574-8A04-A17DCD4BC204}" presName="space" presStyleCnt="0"/>
      <dgm:spPr/>
    </dgm:pt>
    <dgm:pt modelId="{DEEFF669-C084-4AE7-8A84-B06414138A86}" type="pres">
      <dgm:prSet presAssocID="{D2AD0B34-4429-40B3-A01A-AC002302279D}" presName="composite" presStyleCnt="0"/>
      <dgm:spPr/>
    </dgm:pt>
    <dgm:pt modelId="{1D79F67E-2889-4DC4-B0CB-FCD2AF5730D4}" type="pres">
      <dgm:prSet presAssocID="{D2AD0B34-4429-40B3-A01A-AC002302279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6677F5-9638-40E6-AB8A-D4C99DB89DE7}" type="pres">
      <dgm:prSet presAssocID="{D2AD0B34-4429-40B3-A01A-AC002302279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E67749A-4C9E-422C-9E04-E45876378A50}" type="presOf" srcId="{990591D1-64EF-4AFD-B592-F8DDA6CE8F6B}" destId="{EDF2F5E1-EE11-44B3-8D37-188CAB7DF831}" srcOrd="0" destOrd="0" presId="urn:microsoft.com/office/officeart/2005/8/layout/hList1"/>
    <dgm:cxn modelId="{7DA70340-A1B6-4831-AA38-2FBEBFD5DA32}" srcId="{4F49DC46-1DAC-40C2-B552-6F10A66516CD}" destId="{D625E16E-F3DB-4D75-A695-9B76A75A1A25}" srcOrd="0" destOrd="0" parTransId="{5DDD4BA0-23C6-4FBC-8C3C-A3A04738123F}" sibTransId="{96EFD96F-0C28-4574-8A04-A17DCD4BC204}"/>
    <dgm:cxn modelId="{11A6FA58-4DA2-4D18-B69A-E7E32507B023}" type="presOf" srcId="{80C1DFB6-4BA3-45E6-A93C-5D1EEA7F793C}" destId="{F76677F5-9638-40E6-AB8A-D4C99DB89DE7}" srcOrd="0" destOrd="0" presId="urn:microsoft.com/office/officeart/2005/8/layout/hList1"/>
    <dgm:cxn modelId="{348D1CDA-BA9C-4D77-9874-A742D9848D63}" srcId="{D2AD0B34-4429-40B3-A01A-AC002302279D}" destId="{80C1DFB6-4BA3-45E6-A93C-5D1EEA7F793C}" srcOrd="0" destOrd="0" parTransId="{39B10032-B187-4B6E-B25A-53AAE173EE00}" sibTransId="{21E801F4-645E-4ECF-B25D-586FE1296113}"/>
    <dgm:cxn modelId="{D93F3630-B644-414F-B57E-67E847D3B008}" type="presOf" srcId="{4F49DC46-1DAC-40C2-B552-6F10A66516CD}" destId="{BBC6BF23-0560-4732-BEB3-636A7EB53C3C}" srcOrd="0" destOrd="0" presId="urn:microsoft.com/office/officeart/2005/8/layout/hList1"/>
    <dgm:cxn modelId="{81AA951F-F9AC-41D8-ABF5-4FEC570312CA}" type="presOf" srcId="{D2AD0B34-4429-40B3-A01A-AC002302279D}" destId="{1D79F67E-2889-4DC4-B0CB-FCD2AF5730D4}" srcOrd="0" destOrd="0" presId="urn:microsoft.com/office/officeart/2005/8/layout/hList1"/>
    <dgm:cxn modelId="{073A84B1-98EF-4255-99EC-9C8C7F7CDD9B}" srcId="{D625E16E-F3DB-4D75-A695-9B76A75A1A25}" destId="{990591D1-64EF-4AFD-B592-F8DDA6CE8F6B}" srcOrd="0" destOrd="0" parTransId="{03045112-1C79-4397-89E6-90D640EFBA94}" sibTransId="{2BA8E54C-AE7F-4CDE-9A44-92EF019CF620}"/>
    <dgm:cxn modelId="{3979D3B9-B4F0-4D23-9FFE-567500368658}" srcId="{4F49DC46-1DAC-40C2-B552-6F10A66516CD}" destId="{D2AD0B34-4429-40B3-A01A-AC002302279D}" srcOrd="1" destOrd="0" parTransId="{E53FA4CC-D9AD-477E-8001-2C454CEDC433}" sibTransId="{9D078A75-CFB6-4B21-B5B1-99B30AE53620}"/>
    <dgm:cxn modelId="{C947A149-A3E5-48DB-B4DA-4B41692C61E7}" type="presOf" srcId="{D625E16E-F3DB-4D75-A695-9B76A75A1A25}" destId="{4C039978-0120-45BA-B5E4-56E9AC9E8153}" srcOrd="0" destOrd="0" presId="urn:microsoft.com/office/officeart/2005/8/layout/hList1"/>
    <dgm:cxn modelId="{894F4B86-848B-435E-AAD4-F242E04EC3E3}" type="presParOf" srcId="{BBC6BF23-0560-4732-BEB3-636A7EB53C3C}" destId="{492956EE-E272-4CF0-A71F-AFC446D50887}" srcOrd="0" destOrd="0" presId="urn:microsoft.com/office/officeart/2005/8/layout/hList1"/>
    <dgm:cxn modelId="{ECAFF678-7804-483C-9F4A-9F5EF893A15D}" type="presParOf" srcId="{492956EE-E272-4CF0-A71F-AFC446D50887}" destId="{4C039978-0120-45BA-B5E4-56E9AC9E8153}" srcOrd="0" destOrd="0" presId="urn:microsoft.com/office/officeart/2005/8/layout/hList1"/>
    <dgm:cxn modelId="{5CDBC8B8-9489-4A16-8F41-3494231E19CC}" type="presParOf" srcId="{492956EE-E272-4CF0-A71F-AFC446D50887}" destId="{EDF2F5E1-EE11-44B3-8D37-188CAB7DF831}" srcOrd="1" destOrd="0" presId="urn:microsoft.com/office/officeart/2005/8/layout/hList1"/>
    <dgm:cxn modelId="{427C8E90-1CA0-479C-B28C-9909F4F5DC46}" type="presParOf" srcId="{BBC6BF23-0560-4732-BEB3-636A7EB53C3C}" destId="{46B874D1-B33A-45AC-AD97-5F8586A267AE}" srcOrd="1" destOrd="0" presId="urn:microsoft.com/office/officeart/2005/8/layout/hList1"/>
    <dgm:cxn modelId="{9DC4B521-7C41-4138-BD9E-2923F2601B2E}" type="presParOf" srcId="{BBC6BF23-0560-4732-BEB3-636A7EB53C3C}" destId="{DEEFF669-C084-4AE7-8A84-B06414138A86}" srcOrd="2" destOrd="0" presId="urn:microsoft.com/office/officeart/2005/8/layout/hList1"/>
    <dgm:cxn modelId="{4DB34557-33FE-4F3B-BE67-11F51C576C3C}" type="presParOf" srcId="{DEEFF669-C084-4AE7-8A84-B06414138A86}" destId="{1D79F67E-2889-4DC4-B0CB-FCD2AF5730D4}" srcOrd="0" destOrd="0" presId="urn:microsoft.com/office/officeart/2005/8/layout/hList1"/>
    <dgm:cxn modelId="{51A4830C-7B31-43BD-89E3-6D4B693ECB4B}" type="presParOf" srcId="{DEEFF669-C084-4AE7-8A84-B06414138A86}" destId="{F76677F5-9638-40E6-AB8A-D4C99DB89DE7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1 Rectángulo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38 Rectángulo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39 Rectángulo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40 Rectángulo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41 Rectángulo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55 Rectángulo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64 Rectángulo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65 Rectángulo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66 Rectángulo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5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1A3F859-FF29-4E88-AF3F-423061183D6F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16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7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4E8079-B1EB-4087-916F-2F5FC682176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DEDFC-54FA-4FB1-AB1E-9B1B92EC274C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724E2-0FD4-48FF-BB8B-F093B9DEF43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2340D-7255-4C9B-971A-F45C1D327F17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5C4D-0C8A-4A58-8578-AF8254C4C46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41C84-1250-4DC4-BD68-7FACC7618492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FD41C-CFFD-41CF-9B1D-028030A0E41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 Forma libre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14 Forma libre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Forma libre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4 Forma libre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25 Forma libre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6 Rectángulo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7 Rectángulo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8 Rectángulo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9 Rectángulo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10 Rectángulo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11 Rectángulo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44C9D2-882B-4A6F-9A84-C5A1E4081CBF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BD6FC3-4ACC-41DF-B564-187FDE89372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E755F9-44E5-484A-AC56-9B657E7E96E6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3A3F46-ADB2-4B66-BBAA-1FD792433C5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4 Rectángulo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5 Rectángulo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16 Rectángulo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17 Rectángulo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8 Rectángulo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19 Rectángulo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20 Rectángulo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21 Rectángulo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28 Rectángulo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9 Rectángulo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8E957F-2A9D-41B6-B0E7-70525BD7DA33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1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EDD250-523E-46EC-BE61-14212C6A1FB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50EDA-1960-4C92-B309-99225A72E400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ACA2-12A3-41FB-91AF-96DB8847AA7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D984E6-8AD2-4312-8584-29650B13132D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EA7FE3-3512-444E-8230-F0305E58440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DC73-643C-4861-B033-8EC886DBD409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D8D8A-2BCB-4623-928C-97AABD59A42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Rectángulo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8 Conector recto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9 Grupo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14 Conector recto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5 Conector recto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16 Conector recto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13 Grupo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10 Conector recto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1 Conector recto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2 Conector recto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17 Grupo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18 Conector recto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839BBB0-F64A-4A1B-B2DC-56296500F813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2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92E68D-27A2-4610-B9AE-393B5A55640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16 Rectángulo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6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0FC5852-9787-4192-B4D9-617C18C70274}" type="datetimeFigureOut">
              <a:rPr lang="es-AR"/>
              <a:pPr>
                <a:defRPr/>
              </a:pPr>
              <a:t>12/06/2009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A98E2AC-7589-4A6D-8FAE-F8B7D1693C1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39" r:id="rId2"/>
    <p:sldLayoutId id="2147484045" r:id="rId3"/>
    <p:sldLayoutId id="2147484046" r:id="rId4"/>
    <p:sldLayoutId id="2147484047" r:id="rId5"/>
    <p:sldLayoutId id="2147484040" r:id="rId6"/>
    <p:sldLayoutId id="2147484048" r:id="rId7"/>
    <p:sldLayoutId id="2147484041" r:id="rId8"/>
    <p:sldLayoutId id="2147484049" r:id="rId9"/>
    <p:sldLayoutId id="2147484042" r:id="rId10"/>
    <p:sldLayoutId id="21474840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-428652"/>
            <a:ext cx="8143932" cy="35719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Ingeniería del Software del Comercio Electrónico</a:t>
            </a:r>
            <a:b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Cliente – Servidor</a:t>
            </a:r>
            <a:b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</a:br>
            <a:endParaRPr lang="es-A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314" name="2 Subtítulo"/>
          <p:cNvSpPr>
            <a:spLocks noGrp="1"/>
          </p:cNvSpPr>
          <p:nvPr>
            <p:ph type="subTitle" idx="1"/>
          </p:nvPr>
        </p:nvSpPr>
        <p:spPr>
          <a:xfrm>
            <a:off x="714375" y="2643188"/>
            <a:ext cx="8001000" cy="3643312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s-ES_tradnl" sz="2800" b="1" dirty="0" smtClean="0"/>
              <a:t>Trabajo de Campo I</a:t>
            </a:r>
            <a:endParaRPr lang="es-ES_tradnl" b="1" dirty="0" smtClean="0"/>
          </a:p>
          <a:p>
            <a:pPr eaLnBrk="1" hangingPunct="1">
              <a:spcBef>
                <a:spcPct val="0"/>
              </a:spcBef>
            </a:pPr>
            <a:endParaRPr lang="es-ES_tradnl" b="1" dirty="0" smtClean="0"/>
          </a:p>
          <a:p>
            <a:pPr eaLnBrk="1" hangingPunct="1">
              <a:spcBef>
                <a:spcPct val="0"/>
              </a:spcBef>
            </a:pPr>
            <a:r>
              <a:rPr lang="es-ES_tradnl" b="1" dirty="0" smtClean="0"/>
              <a:t>Profesor: </a:t>
            </a:r>
            <a:r>
              <a:rPr lang="es-ES_tradnl" dirty="0" smtClean="0"/>
              <a:t>Carlos </a:t>
            </a:r>
            <a:r>
              <a:rPr lang="es-ES_tradnl" dirty="0" err="1" smtClean="0"/>
              <a:t>Domenech</a:t>
            </a:r>
            <a:endParaRPr lang="es-ES_tradnl" dirty="0" smtClean="0"/>
          </a:p>
          <a:p>
            <a:pPr eaLnBrk="1" hangingPunct="1">
              <a:spcBef>
                <a:spcPct val="0"/>
              </a:spcBef>
            </a:pPr>
            <a:r>
              <a:rPr lang="es-ES_tradnl" b="1" dirty="0" smtClean="0"/>
              <a:t>Alumnos: </a:t>
            </a:r>
            <a:r>
              <a:rPr lang="es-ES_tradnl" dirty="0" smtClean="0"/>
              <a:t>Amadeo Andrés, Ivana Y. </a:t>
            </a:r>
            <a:r>
              <a:rPr lang="es-ES_tradnl" dirty="0" err="1" smtClean="0"/>
              <a:t>Currá</a:t>
            </a:r>
            <a:endParaRPr lang="es-ES_tradnl" dirty="0" smtClean="0"/>
          </a:p>
          <a:p>
            <a:pPr eaLnBrk="1" hangingPunct="1">
              <a:spcBef>
                <a:spcPct val="0"/>
              </a:spcBef>
            </a:pPr>
            <a:r>
              <a:rPr lang="es-ES_tradnl" b="1" dirty="0" smtClean="0"/>
              <a:t>Año: </a:t>
            </a:r>
            <a:r>
              <a:rPr lang="es-ES_tradnl" dirty="0" smtClean="0"/>
              <a:t>2009</a:t>
            </a:r>
            <a:endParaRPr lang="es-AR" dirty="0" smtClean="0"/>
          </a:p>
        </p:txBody>
      </p:sp>
      <p:pic>
        <p:nvPicPr>
          <p:cNvPr id="13315" name="25 Imagen" descr="logouai cop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8" y="2500313"/>
            <a:ext cx="1709737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Comercio Electrónico</a:t>
            </a:r>
            <a:endParaRPr lang="es-A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50" y="1285875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s-AR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s-ES_tradnl" dirty="0" smtClean="0"/>
              <a:t>Aplicación </a:t>
            </a:r>
            <a:r>
              <a:rPr lang="es-AR" dirty="0" smtClean="0"/>
              <a:t>de la tecnología de sistemas distribuidos que apoya las operaciones comerciales.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s-AR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s-ES_tradnl" dirty="0" smtClean="0"/>
              <a:t>Categorías de los sistemas:</a:t>
            </a:r>
            <a:endParaRPr lang="es-AR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AR" dirty="0" smtClean="0"/>
              <a:t>Para simular una actividad comercial utilizando red en tiempo real.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AR" dirty="0" smtClean="0"/>
              <a:t>Para proporcionar un servicio basado en red para usuarios. 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AR" dirty="0" smtClean="0"/>
              <a:t>Para proporcionar servicios de asesoramiento.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dirty="0" smtClean="0"/>
              <a:t>Para proporcionar soporte a actividades comerciales convencionales, a partir de sistemas ocultos.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dirty="0" smtClean="0"/>
              <a:t>Para publicidad.</a:t>
            </a:r>
            <a:endParaRPr lang="es-A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763"/>
            <a:ext cx="8015288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Tecnologías para E-Commerce</a:t>
            </a:r>
            <a:endParaRPr lang="es-AR" dirty="0">
              <a:solidFill>
                <a:schemeClr val="tx2">
                  <a:satMod val="200000"/>
                </a:schemeClr>
              </a:solidFill>
            </a:endParaRPr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idx="1"/>
          </p:nvPr>
        </p:nvGraphicFramePr>
        <p:xfrm>
          <a:off x="714348" y="1428736"/>
          <a:ext cx="8143932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xfrm>
            <a:off x="900113" y="765175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z="3600" dirty="0" smtClean="0"/>
              <a:t>Diseño de Sistemas Distribuidos</a:t>
            </a:r>
          </a:p>
        </p:txBody>
      </p:sp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684213" y="2349500"/>
            <a:ext cx="813593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800" dirty="0">
                <a:latin typeface="Corbel" pitchFamily="34" charset="0"/>
              </a:rPr>
              <a:t>En la Etapa de Análisis no hay mucha diferencia entre Una aplicación de Comercio Electrónico y una </a:t>
            </a:r>
            <a:r>
              <a:rPr lang="es-ES_tradnl" sz="2800" dirty="0" smtClean="0">
                <a:latin typeface="Corbel" pitchFamily="34" charset="0"/>
              </a:rPr>
              <a:t>convencional.</a:t>
            </a:r>
            <a:endParaRPr lang="es-ES_tradnl" sz="28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mtClean="0"/>
              <a:t>Principios de Diseño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>
          <a:xfrm>
            <a:off x="914400" y="1500174"/>
            <a:ext cx="7772400" cy="4856176"/>
          </a:xfrm>
        </p:spPr>
        <p:txBody>
          <a:bodyPr/>
          <a:lstStyle/>
          <a:p>
            <a:pPr eaLnBrk="1" hangingPunct="1"/>
            <a:r>
              <a:rPr lang="es-ES_tradnl" dirty="0" smtClean="0"/>
              <a:t>TRAFICO DENSO </a:t>
            </a:r>
            <a:r>
              <a:rPr lang="es-ES_tradnl" dirty="0" smtClean="0">
                <a:solidFill>
                  <a:srgbClr val="92D050"/>
                </a:solidFill>
                <a:sym typeface="Wingdings" pitchFamily="2" charset="2"/>
              </a:rPr>
              <a:t></a:t>
            </a:r>
            <a:r>
              <a:rPr lang="es-ES_tradnl" dirty="0" smtClean="0">
                <a:sym typeface="Wingdings" pitchFamily="2" charset="2"/>
              </a:rPr>
              <a:t> Medios de Transmisión </a:t>
            </a:r>
            <a:r>
              <a:rPr lang="es-ES_tradnl" dirty="0" smtClean="0">
                <a:sym typeface="Wingdings" pitchFamily="2" charset="2"/>
              </a:rPr>
              <a:t>Rápidos y caros.</a:t>
            </a:r>
            <a:endParaRPr lang="es-ES_tradnl" dirty="0" smtClean="0">
              <a:sym typeface="Wingdings" pitchFamily="2" charset="2"/>
            </a:endParaRPr>
          </a:p>
          <a:p>
            <a:pPr eaLnBrk="1" hangingPunct="1"/>
            <a:r>
              <a:rPr lang="es-ES_tradnl" dirty="0" smtClean="0">
                <a:sym typeface="Wingdings" pitchFamily="2" charset="2"/>
              </a:rPr>
              <a:t>DATOS MAS USADOS </a:t>
            </a:r>
            <a:r>
              <a:rPr lang="es-ES_tradnl" dirty="0" smtClean="0">
                <a:solidFill>
                  <a:srgbClr val="92D050"/>
                </a:solidFill>
                <a:sym typeface="Wingdings" pitchFamily="2" charset="2"/>
              </a:rPr>
              <a:t></a:t>
            </a:r>
            <a:r>
              <a:rPr lang="es-ES_tradnl" dirty="0" smtClean="0">
                <a:sym typeface="Wingdings" pitchFamily="2" charset="2"/>
              </a:rPr>
              <a:t> Medios de </a:t>
            </a:r>
            <a:r>
              <a:rPr lang="es-ES_tradnl" dirty="0" smtClean="0">
                <a:sym typeface="Wingdings" pitchFamily="2" charset="2"/>
              </a:rPr>
              <a:t>almacenamiento  Rápido.</a:t>
            </a:r>
            <a:endParaRPr lang="es-ES_tradnl" dirty="0" smtClean="0">
              <a:sym typeface="Wingdings" pitchFamily="2" charset="2"/>
            </a:endParaRPr>
          </a:p>
          <a:p>
            <a:pPr eaLnBrk="1" hangingPunct="1"/>
            <a:r>
              <a:rPr lang="es-ES_tradnl" dirty="0" smtClean="0">
                <a:sym typeface="Wingdings" pitchFamily="2" charset="2"/>
              </a:rPr>
              <a:t> DATOS </a:t>
            </a:r>
            <a:r>
              <a:rPr lang="es-ES_tradnl" dirty="0" smtClean="0">
                <a:solidFill>
                  <a:srgbClr val="92D050"/>
                </a:solidFill>
                <a:sym typeface="Wingdings" pitchFamily="2" charset="2"/>
              </a:rPr>
              <a:t></a:t>
            </a:r>
            <a:r>
              <a:rPr lang="es-ES_tradnl" dirty="0" smtClean="0">
                <a:sym typeface="Wingdings" pitchFamily="2" charset="2"/>
              </a:rPr>
              <a:t> Cerca de donde se utilizan</a:t>
            </a:r>
            <a:r>
              <a:rPr lang="es-ES_tradnl" dirty="0" smtClean="0">
                <a:solidFill>
                  <a:srgbClr val="92D050"/>
                </a:solidFill>
                <a:sym typeface="Wingdings" pitchFamily="2" charset="2"/>
              </a:rPr>
              <a:t>  </a:t>
            </a:r>
            <a:r>
              <a:rPr lang="es-ES_tradnl" dirty="0" smtClean="0">
                <a:sym typeface="Wingdings" pitchFamily="2" charset="2"/>
              </a:rPr>
              <a:t>Evita transmisiones lentas e </a:t>
            </a:r>
            <a:r>
              <a:rPr lang="es-ES_tradnl" dirty="0" smtClean="0">
                <a:sym typeface="Wingdings" pitchFamily="2" charset="2"/>
              </a:rPr>
              <a:t>innecesarias.</a:t>
            </a:r>
            <a:endParaRPr lang="es-ES_tradnl" dirty="0" smtClean="0">
              <a:sym typeface="Wingdings" pitchFamily="2" charset="2"/>
            </a:endParaRPr>
          </a:p>
          <a:p>
            <a:pPr eaLnBrk="1" hangingPunct="1"/>
            <a:r>
              <a:rPr lang="es-ES_tradnl" dirty="0" smtClean="0">
                <a:sym typeface="Wingdings" pitchFamily="2" charset="2"/>
              </a:rPr>
              <a:t>DATOS DUPLICADOS </a:t>
            </a:r>
            <a:r>
              <a:rPr lang="es-ES_tradnl" dirty="0" smtClean="0">
                <a:solidFill>
                  <a:srgbClr val="92D050"/>
                </a:solidFill>
                <a:sym typeface="Wingdings" pitchFamily="2" charset="2"/>
              </a:rPr>
              <a:t></a:t>
            </a:r>
            <a:r>
              <a:rPr lang="es-ES_tradnl" dirty="0" smtClean="0">
                <a:sym typeface="Wingdings" pitchFamily="2" charset="2"/>
              </a:rPr>
              <a:t> Funcionan en distintos servidores </a:t>
            </a:r>
            <a:r>
              <a:rPr lang="es-ES_tradnl" dirty="0" smtClean="0">
                <a:solidFill>
                  <a:srgbClr val="92D050"/>
                </a:solidFill>
                <a:sym typeface="Wingdings" pitchFamily="2" charset="2"/>
              </a:rPr>
              <a:t></a:t>
            </a:r>
            <a:r>
              <a:rPr lang="es-ES_tradnl" dirty="0" smtClean="0">
                <a:sym typeface="Wingdings" pitchFamily="2" charset="2"/>
              </a:rPr>
              <a:t> si se cae uno igual tengo </a:t>
            </a:r>
            <a:r>
              <a:rPr lang="es-ES_tradnl" dirty="0" smtClean="0">
                <a:sym typeface="Wingdings" pitchFamily="2" charset="2"/>
              </a:rPr>
              <a:t>acceso. </a:t>
            </a:r>
            <a:r>
              <a:rPr lang="es-ES_tradnl" dirty="0" smtClean="0">
                <a:sym typeface="Wingdings" pitchFamily="2" charset="2"/>
              </a:rPr>
              <a:t>Tengo los datos  donde se utilizan.</a:t>
            </a:r>
            <a:endParaRPr lang="es-ES_tradnl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/>
          </p:cNvSpPr>
          <p:nvPr>
            <p:ph type="body" idx="1"/>
          </p:nvPr>
        </p:nvSpPr>
        <p:spPr>
          <a:xfrm>
            <a:off x="914400" y="333375"/>
            <a:ext cx="7772400" cy="6022975"/>
          </a:xfrm>
        </p:spPr>
        <p:txBody>
          <a:bodyPr/>
          <a:lstStyle/>
          <a:p>
            <a:pPr eaLnBrk="1" hangingPunct="1"/>
            <a:r>
              <a:rPr lang="es-ES_tradnl" dirty="0" smtClean="0"/>
              <a:t>ELIMINAR CUELLOS DE BOTELLA </a:t>
            </a:r>
            <a:r>
              <a:rPr lang="es-ES_tradnl" dirty="0" smtClean="0">
                <a:sym typeface="Wingdings" pitchFamily="2" charset="2"/>
              </a:rPr>
              <a:t> Compartir la carga </a:t>
            </a:r>
            <a:r>
              <a:rPr lang="es-ES_tradnl" dirty="0" smtClean="0">
                <a:sym typeface="Wingdings" pitchFamily="2" charset="2"/>
              </a:rPr>
              <a:t>de procesamiento entre </a:t>
            </a:r>
            <a:r>
              <a:rPr lang="es-ES_tradnl" dirty="0" smtClean="0">
                <a:sym typeface="Wingdings" pitchFamily="2" charset="2"/>
              </a:rPr>
              <a:t>los servidores</a:t>
            </a:r>
          </a:p>
          <a:p>
            <a:pPr eaLnBrk="1" hangingPunct="1"/>
            <a:r>
              <a:rPr lang="es-ES_tradnl" dirty="0" smtClean="0">
                <a:sym typeface="Wingdings" pitchFamily="2" charset="2"/>
              </a:rPr>
              <a:t>SISTEMA AMIGO</a:t>
            </a:r>
            <a:r>
              <a:rPr lang="es-ES_tradnl" dirty="0" smtClean="0">
                <a:solidFill>
                  <a:srgbClr val="92D050"/>
                </a:solidFill>
                <a:sym typeface="Wingdings" pitchFamily="2" charset="2"/>
              </a:rPr>
              <a:t>  </a:t>
            </a:r>
            <a:r>
              <a:rPr lang="es-ES_tradnl" dirty="0" smtClean="0">
                <a:sym typeface="Wingdings" pitchFamily="2" charset="2"/>
              </a:rPr>
              <a:t>Reducir complejidad y comunicar a los usuarios la forma de funcionamiento</a:t>
            </a:r>
          </a:p>
          <a:p>
            <a:pPr eaLnBrk="1" hangingPunct="1"/>
            <a:r>
              <a:rPr lang="es-ES_tradnl" dirty="0" smtClean="0">
                <a:sym typeface="Wingdings" pitchFamily="2" charset="2"/>
              </a:rPr>
              <a:t>DATOS AFINES EN EL MISMO SERVIDOR</a:t>
            </a:r>
          </a:p>
          <a:p>
            <a:pPr eaLnBrk="1" hangingPunct="1"/>
            <a:r>
              <a:rPr lang="es-ES_tradnl" dirty="0" smtClean="0">
                <a:sym typeface="Wingdings" pitchFamily="2" charset="2"/>
              </a:rPr>
              <a:t>SERVIDORES PARA FUNCIONES FRECUENTES</a:t>
            </a:r>
          </a:p>
          <a:p>
            <a:pPr eaLnBrk="1" hangingPunct="1"/>
            <a:r>
              <a:rPr lang="es-ES_tradnl" dirty="0" smtClean="0">
                <a:sym typeface="Wingdings" pitchFamily="2" charset="2"/>
              </a:rPr>
              <a:t>TECNOLOGIAS </a:t>
            </a:r>
            <a:r>
              <a:rPr lang="es-ES_tradnl" dirty="0" smtClean="0">
                <a:solidFill>
                  <a:srgbClr val="92D050"/>
                </a:solidFill>
                <a:sym typeface="Wingdings" pitchFamily="2" charset="2"/>
              </a:rPr>
              <a:t>  </a:t>
            </a:r>
            <a:r>
              <a:rPr lang="es-ES_tradnl" dirty="0" smtClean="0">
                <a:sym typeface="Wingdings" pitchFamily="2" charset="2"/>
              </a:rPr>
              <a:t>RENDIMIENTO </a:t>
            </a:r>
          </a:p>
          <a:p>
            <a:pPr eaLnBrk="1" hangingPunct="1"/>
            <a:r>
              <a:rPr lang="es-ES_tradnl" dirty="0" smtClean="0">
                <a:sym typeface="Wingdings" pitchFamily="2" charset="2"/>
              </a:rPr>
              <a:t>NO ABUSAR DEL PARALELISMO</a:t>
            </a:r>
          </a:p>
          <a:p>
            <a:pPr eaLnBrk="1" hangingPunct="1"/>
            <a:r>
              <a:rPr lang="es-ES_tradnl" dirty="0" smtClean="0">
                <a:sym typeface="Wingdings" pitchFamily="2" charset="2"/>
              </a:rPr>
              <a:t>UTILIZAR COMPRESION DE DATOS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ANALIZAR Y DISEÑAR SOLUCIONES FRENTE A FALLOS</a:t>
            </a:r>
          </a:p>
          <a:p>
            <a:pPr eaLnBrk="1" hangingPunct="1"/>
            <a:r>
              <a:rPr lang="es-ES_tradnl" dirty="0" smtClean="0"/>
              <a:t>&lt; LATENCIA </a:t>
            </a:r>
            <a:r>
              <a:rPr lang="es-ES_tradnl" dirty="0" smtClean="0">
                <a:sym typeface="Wingdings" pitchFamily="2" charset="2"/>
              </a:rPr>
              <a:t> </a:t>
            </a:r>
            <a:r>
              <a:rPr lang="es-ES_tradnl" dirty="0" smtClean="0">
                <a:sym typeface="Wingdings" pitchFamily="2" charset="2"/>
              </a:rPr>
              <a:t>minimizar el numero de  computadoras intermedias.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s-ES_tradnl" smtClean="0"/>
              <a:t>Seguridad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ENCRIPTAMIENTO: Transformar datos para que sean ilegibles.</a:t>
            </a:r>
          </a:p>
          <a:p>
            <a:pPr eaLnBrk="1" hangingPunct="1"/>
            <a:endParaRPr lang="es-ES_tradnl" dirty="0" smtClean="0"/>
          </a:p>
          <a:p>
            <a:pPr eaLnBrk="1" hangingPunct="1">
              <a:buFont typeface="Wingdings" pitchFamily="2" charset="2"/>
              <a:buNone/>
            </a:pPr>
            <a:r>
              <a:rPr lang="es-ES_tradnl" dirty="0" smtClean="0"/>
              <a:t>  PC </a:t>
            </a:r>
            <a:r>
              <a:rPr lang="es-ES_tradnl" dirty="0" err="1" smtClean="0"/>
              <a:t>Encripta</a:t>
            </a:r>
            <a:r>
              <a:rPr lang="es-ES_tradnl" dirty="0" smtClean="0"/>
              <a:t>                                         PC </a:t>
            </a:r>
            <a:r>
              <a:rPr lang="es-ES_tradnl" dirty="0" err="1" smtClean="0"/>
              <a:t>Desencripta</a:t>
            </a:r>
            <a:endParaRPr lang="es-ES_tradnl" dirty="0" smtClean="0"/>
          </a:p>
          <a:p>
            <a:pPr eaLnBrk="1" hangingPunct="1">
              <a:buFont typeface="Wingdings" pitchFamily="2" charset="2"/>
              <a:buNone/>
            </a:pPr>
            <a:r>
              <a:rPr lang="es-ES_tradnl" dirty="0" smtClean="0"/>
              <a:t>                                 Canal Inseguro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dirty="0" smtClean="0"/>
              <a:t>                         </a:t>
            </a:r>
            <a:r>
              <a:rPr lang="es-ES_tradnl" dirty="0" smtClean="0">
                <a:solidFill>
                  <a:srgbClr val="92D050"/>
                </a:solidFill>
                <a:sym typeface="Wingdings" pitchFamily="2" charset="2"/>
              </a:rPr>
              <a:t></a:t>
            </a:r>
            <a:endParaRPr lang="es-ES_tradnl" dirty="0" smtClean="0">
              <a:solidFill>
                <a:srgbClr val="92D05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s-ES_tradnl" dirty="0" smtClean="0"/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3933825"/>
            <a:ext cx="14144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3933825"/>
            <a:ext cx="14097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/>
          </p:cNvSpPr>
          <p:nvPr>
            <p:ph type="body" idx="1"/>
          </p:nvPr>
        </p:nvSpPr>
        <p:spPr>
          <a:xfrm>
            <a:off x="857224" y="571480"/>
            <a:ext cx="7772400" cy="4572000"/>
          </a:xfrm>
        </p:spPr>
        <p:txBody>
          <a:bodyPr/>
          <a:lstStyle/>
          <a:p>
            <a:pPr marL="639763" indent="-571500" eaLnBrk="1" hangingPunct="1">
              <a:buFont typeface="Wingdings" pitchFamily="2" charset="2"/>
              <a:buAutoNum type="arabicPeriod"/>
            </a:pPr>
            <a:r>
              <a:rPr lang="es-ES_tradnl" dirty="0" smtClean="0"/>
              <a:t>ENCRIPTACION SIMETRICA:</a:t>
            </a:r>
          </a:p>
          <a:p>
            <a:pPr marL="639763" indent="-571500" eaLnBrk="1" hangingPunct="1">
              <a:buFont typeface="Wingdings" pitchFamily="2" charset="2"/>
              <a:buNone/>
            </a:pPr>
            <a:endParaRPr lang="es-ES_tradnl" dirty="0" smtClean="0"/>
          </a:p>
          <a:p>
            <a:pPr marL="639763" indent="-571500" eaLnBrk="1" hangingPunct="1">
              <a:buFont typeface="Wingdings" pitchFamily="2" charset="2"/>
              <a:buNone/>
            </a:pPr>
            <a:r>
              <a:rPr lang="es-ES_tradnl" dirty="0" smtClean="0"/>
              <a:t> </a:t>
            </a:r>
          </a:p>
        </p:txBody>
      </p:sp>
      <p:sp>
        <p:nvSpPr>
          <p:cNvPr id="29698" name="Rectangle 5"/>
          <p:cNvSpPr>
            <a:spLocks/>
          </p:cNvSpPr>
          <p:nvPr/>
        </p:nvSpPr>
        <p:spPr bwMode="auto">
          <a:xfrm>
            <a:off x="827088" y="-315913"/>
            <a:ext cx="7848600" cy="626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s-ES_tradnl" sz="3000" dirty="0">
              <a:latin typeface="Corbel" pitchFamily="34" charset="0"/>
            </a:endParaRP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s-ES_tradnl" sz="3000" dirty="0">
                <a:latin typeface="Corbel" pitchFamily="34" charset="0"/>
              </a:rPr>
              <a:t> </a:t>
            </a: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s-ES_tradnl" sz="3000" dirty="0">
              <a:latin typeface="Corbel" pitchFamily="34" charset="0"/>
            </a:endParaRP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s-ES_tradnl" sz="3000" dirty="0">
                <a:latin typeface="Corbel" pitchFamily="34" charset="0"/>
              </a:rPr>
              <a:t> PC </a:t>
            </a:r>
            <a:r>
              <a:rPr lang="es-ES_tradnl" sz="3000" dirty="0" err="1">
                <a:latin typeface="Corbel" pitchFamily="34" charset="0"/>
              </a:rPr>
              <a:t>Encripta</a:t>
            </a:r>
            <a:r>
              <a:rPr lang="es-ES_tradnl" sz="3000" dirty="0">
                <a:latin typeface="Corbel" pitchFamily="34" charset="0"/>
              </a:rPr>
              <a:t>                                         PC </a:t>
            </a:r>
            <a:r>
              <a:rPr lang="es-ES_tradnl" sz="3000" dirty="0" err="1">
                <a:latin typeface="Corbel" pitchFamily="34" charset="0"/>
              </a:rPr>
              <a:t>Desencripta</a:t>
            </a:r>
            <a:endParaRPr lang="es-ES_tradnl" sz="3000" dirty="0">
              <a:latin typeface="Corbel" pitchFamily="34" charset="0"/>
            </a:endParaRP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s-ES_tradnl" sz="3000" dirty="0">
                <a:latin typeface="Corbel" pitchFamily="34" charset="0"/>
              </a:rPr>
              <a:t>                                 Datos + Clave</a:t>
            </a: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s-ES_tradnl" sz="3000" dirty="0">
                <a:latin typeface="Corbel" pitchFamily="34" charset="0"/>
              </a:rPr>
              <a:t>                         </a:t>
            </a:r>
            <a:r>
              <a:rPr lang="es-ES_tradnl" sz="3000" dirty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</a:t>
            </a:r>
            <a:endParaRPr lang="es-ES_tradnl" sz="3000" dirty="0">
              <a:solidFill>
                <a:srgbClr val="00B050"/>
              </a:solidFill>
              <a:latin typeface="Corbel" pitchFamily="34" charset="0"/>
            </a:endParaRP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s-ES_tradnl" sz="3000" dirty="0">
              <a:latin typeface="Corbel" pitchFamily="34" charset="0"/>
            </a:endParaRP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s-ES_tradnl" sz="3000" dirty="0">
              <a:latin typeface="Corbel" pitchFamily="34" charset="0"/>
            </a:endParaRP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s-ES_tradnl" sz="3000" dirty="0">
              <a:latin typeface="Corbel" pitchFamily="34" charset="0"/>
            </a:endParaRP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s-ES_tradnl" sz="3000" dirty="0">
                <a:latin typeface="Corbel" pitchFamily="34" charset="0"/>
              </a:rPr>
              <a:t>PROBLEMA: Se descubre la clave </a:t>
            </a:r>
            <a:r>
              <a:rPr lang="es-ES_tradnl" sz="3000" dirty="0" smtClean="0">
                <a:latin typeface="Corbel" pitchFamily="34" charset="0"/>
              </a:rPr>
              <a:t>y hay problemas…</a:t>
            </a:r>
            <a:endParaRPr lang="es-ES_tradnl" sz="3000" dirty="0">
              <a:latin typeface="Corbel" pitchFamily="34" charset="0"/>
            </a:endParaRP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s-ES_tradnl" sz="3000" dirty="0">
              <a:latin typeface="Corbel" pitchFamily="34" charset="0"/>
            </a:endParaRP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s-ES_tradnl" sz="3000" dirty="0">
              <a:latin typeface="Corbel" pitchFamily="34" charset="0"/>
            </a:endParaRPr>
          </a:p>
          <a:p>
            <a:pPr marL="639763" indent="-5715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s-ES_tradnl" sz="3000" dirty="0">
              <a:latin typeface="Corbel" pitchFamily="34" charset="0"/>
            </a:endParaRP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844675"/>
            <a:ext cx="1622425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25" y="1844675"/>
            <a:ext cx="1905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/>
          </p:cNvSpPr>
          <p:nvPr>
            <p:ph type="body" idx="1"/>
          </p:nvPr>
        </p:nvSpPr>
        <p:spPr>
          <a:xfrm>
            <a:off x="914400" y="333375"/>
            <a:ext cx="7772400" cy="6022975"/>
          </a:xfrm>
        </p:spPr>
        <p:txBody>
          <a:bodyPr/>
          <a:lstStyle/>
          <a:p>
            <a:pPr marL="639763" indent="-571500" eaLnBrk="1" hangingPunct="1">
              <a:buFont typeface="Wingdings" pitchFamily="2" charset="2"/>
              <a:buAutoNum type="arabicPeriod" startAt="2"/>
            </a:pPr>
            <a:endParaRPr lang="es-ES_tradnl" dirty="0" smtClean="0"/>
          </a:p>
          <a:p>
            <a:pPr marL="639763" indent="-571500" eaLnBrk="1" hangingPunct="1">
              <a:buFont typeface="Wingdings" pitchFamily="2" charset="2"/>
              <a:buAutoNum type="arabicPeriod" startAt="2"/>
            </a:pPr>
            <a:endParaRPr lang="es-ES_tradnl" dirty="0" smtClean="0"/>
          </a:p>
          <a:p>
            <a:pPr marL="639763" indent="-571500" eaLnBrk="1" hangingPunct="1">
              <a:buFont typeface="Wingdings" pitchFamily="2" charset="2"/>
              <a:buAutoNum type="arabicPeriod" startAt="2"/>
            </a:pPr>
            <a:endParaRPr lang="es-ES_tradnl" dirty="0" smtClean="0"/>
          </a:p>
          <a:p>
            <a:pPr marL="639763" indent="-571500" eaLnBrk="1" hangingPunct="1">
              <a:buFont typeface="Wingdings" pitchFamily="2" charset="2"/>
              <a:buAutoNum type="arabicPeriod" startAt="2"/>
            </a:pPr>
            <a:endParaRPr lang="es-ES_tradnl" dirty="0" smtClean="0"/>
          </a:p>
          <a:p>
            <a:pPr marL="639763" indent="-571500" eaLnBrk="1" hangingPunct="1">
              <a:buFont typeface="Wingdings" pitchFamily="2" charset="2"/>
              <a:buAutoNum type="arabicPeriod" startAt="2"/>
            </a:pPr>
            <a:endParaRPr lang="es-ES_tradnl" dirty="0" smtClean="0"/>
          </a:p>
          <a:p>
            <a:pPr marL="639763" indent="-571500" eaLnBrk="1" hangingPunct="1">
              <a:buFont typeface="Wingdings" pitchFamily="2" charset="2"/>
              <a:buAutoNum type="arabicPeriod" startAt="2"/>
            </a:pPr>
            <a:r>
              <a:rPr lang="es-ES_tradnl" dirty="0" smtClean="0"/>
              <a:t>ENCRIPTACION POR CLAVE PUBLICA</a:t>
            </a:r>
          </a:p>
          <a:p>
            <a:pPr marL="639763" indent="-571500" eaLnBrk="1" hangingPunct="1">
              <a:buFont typeface="Wingdings" pitchFamily="2" charset="2"/>
              <a:buNone/>
            </a:pPr>
            <a:endParaRPr lang="es-ES_tradnl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z="3600" dirty="0" smtClean="0"/>
              <a:t>Funciones de Compendio de Mensaje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>
          <a:xfrm>
            <a:off x="928662" y="2286000"/>
            <a:ext cx="7772400" cy="4572000"/>
          </a:xfrm>
        </p:spPr>
        <p:txBody>
          <a:bodyPr/>
          <a:lstStyle/>
          <a:p>
            <a:pPr algn="just" eaLnBrk="1" hangingPunct="1"/>
            <a:r>
              <a:rPr lang="es-ES_tradnl" dirty="0" smtClean="0"/>
              <a:t>Un algoritmo genera un numero grande que representa el mensaje, en el receptor se compara el mensaje enviado con el recibido.</a:t>
            </a:r>
          </a:p>
          <a:p>
            <a:pPr algn="just" eaLnBrk="1" hangingPunct="1"/>
            <a:r>
              <a:rPr lang="es-ES_tradnl" dirty="0" smtClean="0"/>
              <a:t>Si son iguales esta correcto, sino se modifico el mensaje.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Introducción</a:t>
            </a:r>
            <a:endParaRPr lang="es-A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s-AR" dirty="0" smtClean="0"/>
              <a:t>La  ingeniería del software Cliente/Servidor combina principios convencionales con elementos de  la  ingeniería del software.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AR" dirty="0" smtClean="0"/>
              <a:t>Basada en </a:t>
            </a:r>
            <a:r>
              <a:rPr lang="es-AR" b="1" dirty="0" smtClean="0"/>
              <a:t>Componentes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AR" b="1" dirty="0" smtClean="0"/>
              <a:t>Orientada </a:t>
            </a:r>
            <a:r>
              <a:rPr lang="es-AR" dirty="0" smtClean="0"/>
              <a:t>a </a:t>
            </a:r>
            <a:r>
              <a:rPr lang="es-AR" b="1" dirty="0" smtClean="0"/>
              <a:t>Objetos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s-ES_tradnl" b="1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Ventajas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Rendimiento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Compartición </a:t>
            </a:r>
            <a:r>
              <a:rPr lang="es-ES_tradnl" dirty="0" smtClean="0"/>
              <a:t>de</a:t>
            </a:r>
            <a:r>
              <a:rPr lang="es-ES_tradnl" b="1" dirty="0" smtClean="0"/>
              <a:t> Recursos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Tolerancia </a:t>
            </a:r>
            <a:r>
              <a:rPr lang="es-ES_tradnl" dirty="0" smtClean="0"/>
              <a:t>a</a:t>
            </a:r>
            <a:r>
              <a:rPr lang="es-ES_tradnl" b="1" dirty="0" smtClean="0"/>
              <a:t> Fallos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dirty="0" smtClean="0"/>
              <a:t>Firmas digitales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dirty="0" smtClean="0"/>
              <a:t>El emisor se comunica a través de estas para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dirty="0" smtClean="0"/>
              <a:t>que el receptor este confiado de que el mensaje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dirty="0" smtClean="0"/>
              <a:t>fue enviado por él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dirty="0" smtClean="0"/>
              <a:t>Certificados Digitales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dirty="0" smtClean="0"/>
              <a:t>Similar a las firmas digitales.</a:t>
            </a:r>
          </a:p>
          <a:p>
            <a:pPr eaLnBrk="1" hangingPunct="1"/>
            <a:r>
              <a:rPr lang="es-ES_tradnl" dirty="0" smtClean="0"/>
              <a:t>Certificaciones de una autoridad de certificación</a:t>
            </a:r>
          </a:p>
          <a:p>
            <a:pPr eaLnBrk="1" hangingPunct="1"/>
            <a:r>
              <a:rPr lang="es-ES_tradnl" dirty="0" smtClean="0"/>
              <a:t>Certificaciones del Servidor</a:t>
            </a:r>
          </a:p>
          <a:p>
            <a:pPr eaLnBrk="1" hangingPunct="1"/>
            <a:r>
              <a:rPr lang="es-ES_tradnl" dirty="0" smtClean="0"/>
              <a:t>Certificaciones Personales</a:t>
            </a:r>
          </a:p>
          <a:p>
            <a:pPr eaLnBrk="1" hangingPunct="1"/>
            <a:r>
              <a:rPr lang="es-ES_tradnl" dirty="0" smtClean="0"/>
              <a:t>Certificaciones del editor de Software</a:t>
            </a:r>
          </a:p>
          <a:p>
            <a:pPr eaLnBrk="1" hangingPunct="1"/>
            <a:endParaRPr lang="es-ES_tradnl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_tradnl" smtClean="0"/>
              <a:t>Componentes Soft para C/S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Iteración con el Usuario y presentación (IGU)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Aplicación: Implementa los requisitos del Modelo de Dominio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Gestión de base de datos: </a:t>
            </a:r>
            <a:r>
              <a:rPr lang="es-ES_tradnl" dirty="0" smtClean="0"/>
              <a:t>Manipula y gestiona los datos por aplicación</a:t>
            </a:r>
            <a:endParaRPr lang="es-ES_tradnl" dirty="0" smtClean="0"/>
          </a:p>
          <a:p>
            <a:pPr eaLnBrk="1" hangingPunct="1">
              <a:buFont typeface="Wingdings" pitchFamily="2" charset="2"/>
              <a:buNone/>
            </a:pPr>
            <a:r>
              <a:rPr lang="es-ES_tradnl" dirty="0" smtClean="0"/>
              <a:t> </a:t>
            </a:r>
          </a:p>
          <a:p>
            <a:pPr eaLnBrk="1" hangingPunct="1"/>
            <a:endParaRPr lang="es-ES_tradnl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3600" dirty="0" smtClean="0"/>
              <a:t>Distribución de Componentes de Software C/S</a:t>
            </a:r>
          </a:p>
        </p:txBody>
      </p:sp>
      <p:graphicFrame>
        <p:nvGraphicFramePr>
          <p:cNvPr id="5" name="4 Diagrama"/>
          <p:cNvGraphicFramePr/>
          <p:nvPr/>
        </p:nvGraphicFramePr>
        <p:xfrm>
          <a:off x="914400" y="1784350"/>
          <a:ext cx="7729566" cy="4359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/>
          </p:cNvSpPr>
          <p:nvPr>
            <p:ph type="body" idx="1"/>
          </p:nvPr>
        </p:nvSpPr>
        <p:spPr>
          <a:xfrm>
            <a:off x="928662" y="1122363"/>
            <a:ext cx="7772400" cy="5735637"/>
          </a:xfrm>
        </p:spPr>
        <p:txBody>
          <a:bodyPr/>
          <a:lstStyle/>
          <a:p>
            <a:r>
              <a:rPr lang="es-ES_tradnl" dirty="0" smtClean="0"/>
              <a:t>PRESENTACIÓN DISTRIBUIDA: La lógica de base de datos y la de aplicación permanecen en el servidor. El cliente tiene la presentación del usuario y las validaciones de datos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r>
              <a:rPr lang="es-ES_tradnl" dirty="0" smtClean="0"/>
              <a:t>PRESENTACIÓN REMOTA: Extensión de la Distribuida. El servidor crea una nueva fuente de datos, sacados de otro lugar y la asigna al cliente. (Ej.: Sistema de apoyo de decisiones).  </a:t>
            </a:r>
          </a:p>
          <a:p>
            <a:pPr>
              <a:buFont typeface="Wingdings" pitchFamily="2" charset="2"/>
              <a:buNone/>
            </a:pPr>
            <a:endParaRPr lang="es-ES_tradnl" dirty="0" smtClean="0"/>
          </a:p>
          <a:p>
            <a:pPr>
              <a:buFont typeface="Wingdings" pitchFamily="2" charset="2"/>
              <a:buNone/>
            </a:pPr>
            <a:endParaRPr lang="es-ES_tradnl" dirty="0" smtClean="0"/>
          </a:p>
          <a:p>
            <a:pPr>
              <a:buFont typeface="Wingdings" pitchFamily="2" charset="2"/>
              <a:buNone/>
            </a:pPr>
            <a:r>
              <a:rPr lang="es-ES_tradnl" dirty="0" smtClean="0"/>
              <a:t>                               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3600" smtClean="0"/>
              <a:t>Lineamientos Generales De Distribución de componentes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El componente de presentación/Interacción esta en el cliente.</a:t>
            </a:r>
          </a:p>
          <a:p>
            <a:endParaRPr lang="es-ES_tradnl" dirty="0" smtClean="0"/>
          </a:p>
          <a:p>
            <a:r>
              <a:rPr lang="es-ES_tradnl" dirty="0" smtClean="0"/>
              <a:t>La base de datos esta en el servidor, si esta se tiene que compartir por </a:t>
            </a:r>
            <a:r>
              <a:rPr lang="es-ES_tradnl" dirty="0" smtClean="0"/>
              <a:t>LAN.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 Los datos estáticos están en el </a:t>
            </a:r>
            <a:r>
              <a:rPr lang="es-ES_tradnl" dirty="0" smtClean="0"/>
              <a:t>cliente.</a:t>
            </a:r>
            <a:endParaRPr lang="es-ES_tradnl" dirty="0" smtClean="0"/>
          </a:p>
          <a:p>
            <a:endParaRPr lang="es-ES_tradnl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mtClean="0"/>
              <a:t>Enlazado de componentes C/S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Tuberías: Se utiliza en </a:t>
            </a:r>
            <a:r>
              <a:rPr lang="es-ES_tradnl" dirty="0" smtClean="0"/>
              <a:t>UNIX, permiten la mensajería entre distintas maquinas.</a:t>
            </a:r>
            <a:endParaRPr lang="es-ES_tradnl" dirty="0" smtClean="0"/>
          </a:p>
          <a:p>
            <a:r>
              <a:rPr lang="es-ES_tradnl" dirty="0" smtClean="0"/>
              <a:t>Llamadas remotas: Un proceso llama a otro en otra maquina</a:t>
            </a:r>
          </a:p>
          <a:p>
            <a:r>
              <a:rPr lang="es-ES_tradnl" dirty="0" smtClean="0"/>
              <a:t>Interacción SQL C/S: Pasar sentencias SQL de un componente en el cliente hasta otro en el </a:t>
            </a:r>
            <a:r>
              <a:rPr lang="es-ES_tradnl" dirty="0" smtClean="0"/>
              <a:t>servidor.</a:t>
            </a:r>
            <a:endParaRPr lang="es-ES_tradnl" dirty="0" smtClean="0"/>
          </a:p>
          <a:p>
            <a:r>
              <a:rPr lang="es-ES_tradnl" dirty="0" smtClean="0"/>
              <a:t>Conexiones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_tradnl" smtClean="0"/>
              <a:t>Middleware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Un agente de distribución de objetos (ORB) es un middleware que capacita a un objeto en el cliente </a:t>
            </a:r>
            <a:r>
              <a:rPr lang="es-ES_tradnl" dirty="0" smtClean="0"/>
              <a:t>para </a:t>
            </a:r>
            <a:r>
              <a:rPr lang="es-ES_tradnl" dirty="0" smtClean="0"/>
              <a:t>enviar un mensaje  a un método que este encapsulado en otro objeto, en el </a:t>
            </a:r>
            <a:r>
              <a:rPr lang="es-ES_tradnl" dirty="0" smtClean="0"/>
              <a:t>servidor.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xfrm>
            <a:off x="914400" y="512763"/>
            <a:ext cx="7872442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dirty="0" smtClean="0"/>
              <a:t>Ing. </a:t>
            </a:r>
            <a:r>
              <a:rPr lang="es-ES_tradnl" dirty="0" smtClean="0"/>
              <a:t>Del </a:t>
            </a:r>
            <a:r>
              <a:rPr lang="es-ES_tradnl" dirty="0" smtClean="0"/>
              <a:t>Software para Sistemas C/S  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9763" indent="-571500">
              <a:buFont typeface="Wingdings" pitchFamily="2" charset="2"/>
              <a:buNone/>
            </a:pPr>
            <a:r>
              <a:rPr lang="es-ES_tradnl" dirty="0" smtClean="0"/>
              <a:t>Dos Enfoques:</a:t>
            </a:r>
          </a:p>
          <a:p>
            <a:pPr marL="639763" indent="-571500">
              <a:buFont typeface="Wingdings" pitchFamily="2" charset="2"/>
              <a:buAutoNum type="arabicPeriod"/>
            </a:pPr>
            <a:r>
              <a:rPr lang="es-ES_tradnl" dirty="0" smtClean="0"/>
              <a:t>Paradigma Evolutivo: P.O.S., P.O.O.</a:t>
            </a:r>
          </a:p>
          <a:p>
            <a:pPr marL="639763" indent="-571500">
              <a:buFont typeface="Wingdings" pitchFamily="2" charset="2"/>
              <a:buAutoNum type="arabicPeriod"/>
            </a:pPr>
            <a:r>
              <a:rPr lang="es-ES_tradnl" dirty="0" smtClean="0"/>
              <a:t>Ing. Basada en Componentes</a:t>
            </a:r>
          </a:p>
          <a:p>
            <a:pPr marL="639763" indent="-571500">
              <a:buFont typeface="Wingdings" pitchFamily="2" charset="2"/>
              <a:buNone/>
            </a:pPr>
            <a:r>
              <a:rPr lang="es-ES_tradnl" dirty="0" smtClean="0"/>
              <a:t>       </a:t>
            </a:r>
          </a:p>
          <a:p>
            <a:pPr marL="639763" indent="-571500"/>
            <a:r>
              <a:rPr lang="es-ES_tradnl" dirty="0" smtClean="0"/>
              <a:t>Los sistemas C/S  se desarrollan las actividades clásicas de Ing. De Software.</a:t>
            </a:r>
          </a:p>
          <a:p>
            <a:pPr marL="639763" indent="-571500"/>
            <a:r>
              <a:rPr lang="es-ES_tradnl" dirty="0" smtClean="0"/>
              <a:t> Análisis, Diseño, Construcción, Depuración             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Diseño de Sistema C/S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9763" indent="-571500">
              <a:lnSpc>
                <a:spcPct val="90000"/>
              </a:lnSpc>
              <a:buFont typeface="Wingdings" pitchFamily="2" charset="2"/>
              <a:buNone/>
            </a:pPr>
            <a:r>
              <a:rPr lang="es-ES_tradnl" sz="2600" dirty="0" smtClean="0"/>
              <a:t>PASOS: </a:t>
            </a:r>
          </a:p>
          <a:p>
            <a:pPr marL="639763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600" dirty="0" smtClean="0"/>
              <a:t>Para cada proceso elemental se identifican  los archivos manipulados (ABMC)</a:t>
            </a:r>
          </a:p>
          <a:p>
            <a:pPr marL="639763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600" dirty="0" smtClean="0"/>
              <a:t>Se utilizan los archivos anteriores para definir componentes u objetos</a:t>
            </a:r>
          </a:p>
          <a:p>
            <a:pPr marL="639763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600" dirty="0" smtClean="0"/>
              <a:t>Para cada componente se recuperan las reglas de negocio</a:t>
            </a:r>
          </a:p>
          <a:p>
            <a:pPr marL="639763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600" dirty="0" smtClean="0"/>
              <a:t>Se determinan las reglas importantes y se descomponen logrando métodos.</a:t>
            </a:r>
          </a:p>
          <a:p>
            <a:pPr marL="639763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600" dirty="0" smtClean="0"/>
              <a:t>Se definen los componentes adicionales para implementar los métodos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Sistemas Distribuidos </a:t>
            </a:r>
            <a:b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Cliente y Servidor</a:t>
            </a:r>
            <a:endParaRPr lang="es-A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36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Ambos son </a:t>
            </a:r>
            <a:r>
              <a:rPr lang="es-ES_tradnl" u="sng" dirty="0" smtClean="0"/>
              <a:t>bloques básicos</a:t>
            </a:r>
            <a:r>
              <a:rPr lang="es-ES_tradnl" dirty="0" smtClean="0"/>
              <a:t> de </a:t>
            </a:r>
            <a:r>
              <a:rPr lang="es-ES_tradnl" u="sng" dirty="0" smtClean="0"/>
              <a:t>construcción</a:t>
            </a:r>
            <a:r>
              <a:rPr lang="es-ES_tradnl" dirty="0" smtClean="0"/>
              <a:t> de un </a:t>
            </a:r>
            <a:r>
              <a:rPr lang="es-ES_tradnl" u="sng" dirty="0" smtClean="0"/>
              <a:t>sistema distribuido</a:t>
            </a:r>
            <a:r>
              <a:rPr lang="es-ES_tradnl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s-ES_tradnl" dirty="0" smtClean="0"/>
          </a:p>
          <a:p>
            <a:pPr eaLnBrk="1" hangingPunct="1"/>
            <a:r>
              <a:rPr lang="es-ES_tradnl" dirty="0" smtClean="0"/>
              <a:t>Cliente</a:t>
            </a:r>
          </a:p>
          <a:p>
            <a:pPr lvl="1" eaLnBrk="1" hangingPunct="1"/>
            <a:r>
              <a:rPr lang="es-ES_tradnl" dirty="0" smtClean="0"/>
              <a:t>Solicita </a:t>
            </a:r>
            <a:r>
              <a:rPr lang="es-ES_tradnl" dirty="0" smtClean="0"/>
              <a:t>servicios que proporcionan los servidores.</a:t>
            </a:r>
            <a:endParaRPr lang="es-ES_tradnl" dirty="0" smtClean="0"/>
          </a:p>
          <a:p>
            <a:pPr eaLnBrk="1" hangingPunct="1"/>
            <a:r>
              <a:rPr lang="es-ES_tradnl" dirty="0" smtClean="0"/>
              <a:t>Servidor</a:t>
            </a:r>
          </a:p>
          <a:p>
            <a:pPr lvl="1" eaLnBrk="1" hangingPunct="1"/>
            <a:r>
              <a:rPr lang="es-ES_tradnl" dirty="0" smtClean="0"/>
              <a:t>Lleva a cabo un </a:t>
            </a:r>
            <a:r>
              <a:rPr lang="es-ES_tradnl" dirty="0" smtClean="0"/>
              <a:t>servicio que requiere mucha potencia de procesamiento.</a:t>
            </a:r>
            <a:endParaRPr lang="es-AR" dirty="0" smtClean="0"/>
          </a:p>
        </p:txBody>
      </p:sp>
      <p:pic>
        <p:nvPicPr>
          <p:cNvPr id="15363" name="Picture 4" descr="C:\Documents and Settings\WhiteRose\Configuración local\Archivos temporales de Internet\Content.IE5\JGFUT9S1\MMj0300520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642938"/>
            <a:ext cx="116363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smtClean="0"/>
              <a:t>Pruebas C/S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9763" indent="-571500">
              <a:buFont typeface="Wingdings" pitchFamily="2" charset="2"/>
              <a:buAutoNum type="arabicPeriod"/>
            </a:pPr>
            <a:r>
              <a:rPr lang="es-ES_tradnl" smtClean="0"/>
              <a:t>Las aplicaciones de C/S se prueban de forma desconectada</a:t>
            </a:r>
          </a:p>
          <a:p>
            <a:pPr marL="639763" indent="-571500">
              <a:buFont typeface="Wingdings" pitchFamily="2" charset="2"/>
              <a:buAutoNum type="arabicPeriod"/>
            </a:pPr>
            <a:r>
              <a:rPr lang="es-ES_tradnl" smtClean="0"/>
              <a:t>Las aplicaciones C/S se prueban al unisono pero sin red</a:t>
            </a:r>
          </a:p>
          <a:p>
            <a:pPr marL="639763" indent="-571500">
              <a:buFont typeface="Wingdings" pitchFamily="2" charset="2"/>
              <a:buAutoNum type="arabicPeriod"/>
            </a:pPr>
            <a:r>
              <a:rPr lang="es-ES_tradnl" smtClean="0"/>
              <a:t>Se prueba la arquitectura completa, incluyendo rendimiento y red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 bwMode="auto">
          <a:xfrm>
            <a:off x="1000100" y="0"/>
            <a:ext cx="7772400" cy="9144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Enfoques de Pruebas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500034" y="642918"/>
            <a:ext cx="8429684" cy="6000792"/>
          </a:xfrm>
        </p:spPr>
        <p:txBody>
          <a:bodyPr/>
          <a:lstStyle/>
          <a:p>
            <a:r>
              <a:rPr lang="es-ES_tradnl" dirty="0" smtClean="0"/>
              <a:t>Pruebas de </a:t>
            </a:r>
            <a:r>
              <a:rPr lang="es-ES_tradnl" dirty="0" smtClean="0"/>
              <a:t>aplicación: se prueba la funcionalidad de las aplicaciones cliente.</a:t>
            </a:r>
            <a:endParaRPr lang="es-ES_tradnl" dirty="0" smtClean="0"/>
          </a:p>
          <a:p>
            <a:r>
              <a:rPr lang="es-ES_tradnl" dirty="0" smtClean="0"/>
              <a:t>Pruebas de </a:t>
            </a:r>
            <a:r>
              <a:rPr lang="es-ES_tradnl" dirty="0" smtClean="0"/>
              <a:t>servidor: Se prueban la coordinación y </a:t>
            </a:r>
            <a:r>
              <a:rPr lang="es-ES_tradnl" dirty="0" smtClean="0"/>
              <a:t>las funciones de gestión de datos del servidor.</a:t>
            </a:r>
            <a:endParaRPr lang="es-ES_tradnl" dirty="0" smtClean="0"/>
          </a:p>
          <a:p>
            <a:r>
              <a:rPr lang="es-ES_tradnl" dirty="0" smtClean="0"/>
              <a:t>Pruebas de base de </a:t>
            </a:r>
            <a:r>
              <a:rPr lang="es-ES_tradnl" dirty="0" smtClean="0"/>
              <a:t>datos: Se prueba la precisión e integridad de los datos almacenados en el servidor.</a:t>
            </a:r>
            <a:endParaRPr lang="es-ES_tradnl" dirty="0" smtClean="0"/>
          </a:p>
          <a:p>
            <a:r>
              <a:rPr lang="es-ES_tradnl" dirty="0" smtClean="0"/>
              <a:t>Pruebas de </a:t>
            </a:r>
            <a:r>
              <a:rPr lang="es-ES_tradnl" dirty="0" smtClean="0"/>
              <a:t>Transacciones: comprueba que todas las clases de transacciones se procesen de acuerdo a los requisitos.</a:t>
            </a:r>
            <a:endParaRPr lang="es-ES_tradnl" dirty="0" smtClean="0"/>
          </a:p>
          <a:p>
            <a:r>
              <a:rPr lang="es-ES_tradnl" dirty="0" smtClean="0"/>
              <a:t>Pruebas de comunicación de </a:t>
            </a:r>
            <a:r>
              <a:rPr lang="es-ES_tradnl" dirty="0" smtClean="0"/>
              <a:t>red: Verifican que la comunicación entre los nudos de la red se produzca correctamente y sin errores.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42938" y="285750"/>
            <a:ext cx="8358187" cy="12858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Sistemas Distribuidos - Servidores</a:t>
            </a:r>
            <a:endParaRPr lang="es-A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42938" y="1285875"/>
            <a:ext cx="7429500" cy="857250"/>
          </a:xfrm>
        </p:spPr>
        <p:txBody>
          <a:bodyPr/>
          <a:lstStyle/>
          <a:p>
            <a:pPr eaLnBrk="1" hangingPunct="1"/>
            <a:r>
              <a:rPr lang="es-AR" sz="2400" b="1" smtClean="0">
                <a:latin typeface="Arial" charset="0"/>
                <a:cs typeface="Arial" charset="0"/>
              </a:rPr>
              <a:t>Categorías de servidores </a:t>
            </a:r>
          </a:p>
          <a:p>
            <a:pPr eaLnBrk="1" hangingPunct="1"/>
            <a:endParaRPr lang="es-AR" b="1" smtClean="0">
              <a:latin typeface="Arial" charset="0"/>
              <a:cs typeface="Arial" charset="0"/>
            </a:endParaRPr>
          </a:p>
        </p:txBody>
      </p:sp>
      <p:graphicFrame>
        <p:nvGraphicFramePr>
          <p:cNvPr id="9" name="8 Diagrama"/>
          <p:cNvGraphicFramePr/>
          <p:nvPr/>
        </p:nvGraphicFramePr>
        <p:xfrm>
          <a:off x="642910" y="1785926"/>
          <a:ext cx="8001056" cy="442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4294967295"/>
          </p:nvPr>
        </p:nvSpPr>
        <p:spPr>
          <a:xfrm>
            <a:off x="0" y="500063"/>
            <a:ext cx="8429625" cy="1643062"/>
          </a:xfrm>
        </p:spPr>
        <p:txBody>
          <a:bodyPr>
            <a:normAutofit fontScale="77500" lnSpcReduction="2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s-ES_tradnl" dirty="0" smtClean="0"/>
              <a:t>La </a:t>
            </a:r>
            <a:r>
              <a:rPr lang="es-ES_tradnl" u="sng" dirty="0" smtClean="0"/>
              <a:t>comunicación</a:t>
            </a:r>
            <a:r>
              <a:rPr lang="es-ES_tradnl" dirty="0" smtClean="0"/>
              <a:t> del cliente y el servidor es </a:t>
            </a:r>
            <a:r>
              <a:rPr lang="es-ES_tradnl" u="sng" dirty="0" smtClean="0"/>
              <a:t>indirecta</a:t>
            </a:r>
            <a:r>
              <a:rPr lang="es-ES_tradnl" dirty="0" smtClean="0"/>
              <a:t>: Existe una capa de </a:t>
            </a:r>
            <a:r>
              <a:rPr lang="es-ES_tradnl" u="sng" dirty="0" smtClean="0"/>
              <a:t>Software Intermedio</a:t>
            </a:r>
            <a:r>
              <a:rPr lang="es-ES_tradnl" dirty="0" smtClean="0"/>
              <a:t> (Middleware)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s-ES_tradnl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s-ES_tradnl" dirty="0" smtClean="0"/>
              <a:t>El middleware </a:t>
            </a:r>
            <a:r>
              <a:rPr lang="es-AR" b="1" dirty="0" smtClean="0"/>
              <a:t>describe el software</a:t>
            </a:r>
            <a:r>
              <a:rPr lang="es-AR" dirty="0" smtClean="0"/>
              <a:t> </a:t>
            </a:r>
            <a:r>
              <a:rPr lang="es-AR" b="1" dirty="0" smtClean="0"/>
              <a:t>de la aplicación </a:t>
            </a:r>
            <a:r>
              <a:rPr lang="es-AR" dirty="0" smtClean="0"/>
              <a:t>entre el C/S.</a:t>
            </a:r>
            <a:endParaRPr lang="es-ES_tradnl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s-AR" dirty="0"/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5429250" y="4500563"/>
            <a:ext cx="1698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>
                <a:latin typeface="Corbel" pitchFamily="34" charset="0"/>
              </a:rPr>
              <a:t>Solicita una</a:t>
            </a:r>
          </a:p>
          <a:p>
            <a:pPr algn="ctr"/>
            <a:r>
              <a:rPr lang="es-ES_tradnl">
                <a:latin typeface="Corbel" pitchFamily="34" charset="0"/>
              </a:rPr>
              <a:t>aplicación web</a:t>
            </a:r>
            <a:endParaRPr lang="es-AR">
              <a:latin typeface="Corbel" pitchFamily="34" charset="0"/>
            </a:endParaRPr>
          </a:p>
        </p:txBody>
      </p:sp>
      <p:grpSp>
        <p:nvGrpSpPr>
          <p:cNvPr id="16" name="15 Grupo"/>
          <p:cNvGrpSpPr>
            <a:grpSpLocks/>
          </p:cNvGrpSpPr>
          <p:nvPr/>
        </p:nvGrpSpPr>
        <p:grpSpPr bwMode="auto">
          <a:xfrm>
            <a:off x="0" y="2143125"/>
            <a:ext cx="5786438" cy="4071938"/>
            <a:chOff x="0" y="2143116"/>
            <a:chExt cx="5786478" cy="4071966"/>
          </a:xfrm>
        </p:grpSpPr>
        <p:graphicFrame>
          <p:nvGraphicFramePr>
            <p:cNvPr id="5" name="4 Diagrama"/>
            <p:cNvGraphicFramePr/>
            <p:nvPr/>
          </p:nvGraphicFramePr>
          <p:xfrm>
            <a:off x="0" y="2143116"/>
            <a:ext cx="5786478" cy="40719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6 Flecha abajo"/>
            <p:cNvSpPr/>
            <p:nvPr/>
          </p:nvSpPr>
          <p:spPr>
            <a:xfrm rot="10800000">
              <a:off x="4786314" y="4643446"/>
              <a:ext cx="500066" cy="357190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8" name="7 Flecha abajo"/>
            <p:cNvSpPr/>
            <p:nvPr/>
          </p:nvSpPr>
          <p:spPr>
            <a:xfrm rot="10800000">
              <a:off x="4786314" y="3143248"/>
              <a:ext cx="500066" cy="428628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5357813" y="3000375"/>
            <a:ext cx="2454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dirty="0">
                <a:latin typeface="Corbel" pitchFamily="34" charset="0"/>
              </a:rPr>
              <a:t>Determina dónde esta</a:t>
            </a:r>
          </a:p>
          <a:p>
            <a:pPr algn="ctr"/>
            <a:r>
              <a:rPr lang="es-ES_tradnl" dirty="0">
                <a:latin typeface="Corbel" pitchFamily="34" charset="0"/>
              </a:rPr>
              <a:t>la pagina y la solicita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928688" y="3071813"/>
            <a:ext cx="11207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>
                <a:latin typeface="Corbel" pitchFamily="34" charset="0"/>
              </a:rPr>
              <a:t>Envía</a:t>
            </a:r>
          </a:p>
          <a:p>
            <a:pPr algn="ctr"/>
            <a:r>
              <a:rPr lang="es-ES_tradnl">
                <a:latin typeface="Corbel" pitchFamily="34" charset="0"/>
              </a:rPr>
              <a:t>la página</a:t>
            </a:r>
            <a:endParaRPr lang="es-AR">
              <a:latin typeface="Corbel" pitchFamily="34" charset="0"/>
            </a:endParaRP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928688" y="4357688"/>
            <a:ext cx="1196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>
                <a:latin typeface="Corbel" pitchFamily="34" charset="0"/>
              </a:rPr>
              <a:t>La página</a:t>
            </a:r>
          </a:p>
          <a:p>
            <a:pPr algn="ctr"/>
            <a:r>
              <a:rPr lang="es-ES_tradnl">
                <a:latin typeface="Corbel" pitchFamily="34" charset="0"/>
              </a:rPr>
              <a:t>web es</a:t>
            </a:r>
          </a:p>
          <a:p>
            <a:pPr algn="ctr"/>
            <a:r>
              <a:rPr lang="es-ES_tradnl">
                <a:latin typeface="Corbel" pitchFamily="34" charset="0"/>
              </a:rPr>
              <a:t>devuelta</a:t>
            </a:r>
            <a:endParaRPr lang="es-AR">
              <a:latin typeface="Corbe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500694" y="5286389"/>
            <a:ext cx="264320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400" dirty="0"/>
              <a:t>Existe para cada categoría de servidores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Arquitecturas Específicas</a:t>
            </a:r>
            <a:endParaRPr lang="es-AR" dirty="0">
              <a:solidFill>
                <a:schemeClr val="tx2">
                  <a:satMod val="200000"/>
                </a:schemeClr>
              </a:solidFill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2071670" y="1857364"/>
          <a:ext cx="5000660" cy="4032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Arquitectura En Capas</a:t>
            </a:r>
            <a:endParaRPr lang="es-A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9458" name="1 Marcador de contenido"/>
          <p:cNvSpPr>
            <a:spLocks noGrp="1"/>
          </p:cNvSpPr>
          <p:nvPr>
            <p:ph idx="1"/>
          </p:nvPr>
        </p:nvSpPr>
        <p:spPr>
          <a:xfrm>
            <a:off x="457200" y="1646238"/>
            <a:ext cx="8186738" cy="4854575"/>
          </a:xfrm>
        </p:spPr>
        <p:txBody>
          <a:bodyPr/>
          <a:lstStyle/>
          <a:p>
            <a:pPr eaLnBrk="1" hangingPunct="1"/>
            <a:r>
              <a:rPr lang="es-ES_tradnl" smtClean="0"/>
              <a:t>Ventajas</a:t>
            </a:r>
          </a:p>
          <a:p>
            <a:pPr lvl="1" eaLnBrk="1" hangingPunct="1"/>
            <a:r>
              <a:rPr lang="es-AR" smtClean="0"/>
              <a:t>Aísla la tecnología sobre la base de datos. </a:t>
            </a:r>
          </a:p>
          <a:p>
            <a:pPr lvl="1" eaLnBrk="1" hangingPunct="1"/>
            <a:r>
              <a:rPr lang="es-ES_tradnl" smtClean="0"/>
              <a:t>Utiliza código lejos del cliente. </a:t>
            </a:r>
          </a:p>
          <a:p>
            <a:pPr lvl="1" eaLnBrk="1" hangingPunct="1"/>
            <a:r>
              <a:rPr lang="es-ES_tradnl" smtClean="0"/>
              <a:t>Procesamiento por medio de mensajes. </a:t>
            </a:r>
          </a:p>
          <a:p>
            <a:pPr lvl="1" eaLnBrk="1" hangingPunct="1">
              <a:buFont typeface="Wingdings" pitchFamily="2" charset="2"/>
              <a:buNone/>
            </a:pPr>
            <a:endParaRPr lang="es-ES_tradnl" smtClean="0"/>
          </a:p>
          <a:p>
            <a:pPr eaLnBrk="1" hangingPunct="1"/>
            <a:r>
              <a:rPr lang="es-ES_tradnl" smtClean="0"/>
              <a:t>A destacar</a:t>
            </a:r>
          </a:p>
          <a:p>
            <a:pPr lvl="1" eaLnBrk="1" hangingPunct="1"/>
            <a:r>
              <a:rPr lang="es-AR" smtClean="0"/>
              <a:t>Existe una </a:t>
            </a:r>
            <a:r>
              <a:rPr lang="es-AR" u="sng" smtClean="0"/>
              <a:t>diferencia</a:t>
            </a:r>
            <a:r>
              <a:rPr lang="es-AR" smtClean="0"/>
              <a:t> entre el </a:t>
            </a:r>
            <a:r>
              <a:rPr lang="es-AR" u="sng" smtClean="0"/>
              <a:t>middleware</a:t>
            </a:r>
            <a:r>
              <a:rPr lang="es-AR" smtClean="0"/>
              <a:t> </a:t>
            </a:r>
            <a:r>
              <a:rPr lang="es-AR" u="sng" smtClean="0"/>
              <a:t>y </a:t>
            </a:r>
            <a:r>
              <a:rPr lang="es-AR" smtClean="0"/>
              <a:t> la </a:t>
            </a:r>
            <a:r>
              <a:rPr lang="es-AR" u="sng" smtClean="0"/>
              <a:t>capa del servidor</a:t>
            </a:r>
            <a:r>
              <a:rPr lang="es-AR" smtClean="0"/>
              <a:t> de la aplicación: éste </a:t>
            </a:r>
            <a:r>
              <a:rPr lang="es-AR" u="sng" smtClean="0"/>
              <a:t>se reserva</a:t>
            </a:r>
            <a:r>
              <a:rPr lang="es-AR" smtClean="0"/>
              <a:t> para el </a:t>
            </a:r>
            <a:r>
              <a:rPr lang="es-AR" u="sng" smtClean="0"/>
              <a:t>software de sistemas</a:t>
            </a:r>
            <a:r>
              <a:rPr lang="es-AR" smtClean="0"/>
              <a:t>. </a:t>
            </a:r>
          </a:p>
          <a:p>
            <a:pPr lvl="1" eaLnBrk="1" hangingPunct="1"/>
            <a:endParaRPr lang="es-AR" smtClean="0"/>
          </a:p>
          <a:p>
            <a:pPr lvl="1" eaLnBrk="1" hangingPunct="1"/>
            <a:endParaRPr lang="es-ES_tradnl" sz="2000" smtClean="0"/>
          </a:p>
          <a:p>
            <a:pPr eaLnBrk="1" hangingPunct="1"/>
            <a:endParaRPr lang="es-AR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Protocolos</a:t>
            </a:r>
            <a:endParaRPr lang="es-A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Definición</a:t>
            </a:r>
            <a:endParaRPr lang="es-AR" smtClean="0"/>
          </a:p>
          <a:p>
            <a:pPr lvl="1" eaLnBrk="1" hangingPunct="1"/>
            <a:r>
              <a:rPr lang="es-AR" u="sng" smtClean="0"/>
              <a:t>Reglas</a:t>
            </a:r>
            <a:r>
              <a:rPr lang="es-AR" smtClean="0"/>
              <a:t> que especifican el </a:t>
            </a:r>
            <a:r>
              <a:rPr lang="es-AR" u="sng" smtClean="0"/>
              <a:t>intercambio de datos </a:t>
            </a:r>
            <a:r>
              <a:rPr lang="es-AR" smtClean="0"/>
              <a:t>u </a:t>
            </a:r>
            <a:r>
              <a:rPr lang="es-AR" u="sng" smtClean="0"/>
              <a:t>órdenes</a:t>
            </a:r>
            <a:r>
              <a:rPr lang="es-AR" smtClean="0"/>
              <a:t> durante la </a:t>
            </a:r>
            <a:r>
              <a:rPr lang="es-AR" u="sng" smtClean="0"/>
              <a:t>comunicación</a:t>
            </a:r>
            <a:r>
              <a:rPr lang="es-AR" smtClean="0"/>
              <a:t> entre sistemas.</a:t>
            </a:r>
          </a:p>
          <a:p>
            <a:pPr lvl="2" eaLnBrk="1" hangingPunct="1"/>
            <a:endParaRPr lang="es-AR" u="sng" smtClean="0"/>
          </a:p>
          <a:p>
            <a:pPr lvl="1" eaLnBrk="1" hangingPunct="1"/>
            <a:r>
              <a:rPr lang="es-ES_tradnl" smtClean="0"/>
              <a:t>IMPORTANTE:</a:t>
            </a:r>
            <a:endParaRPr lang="es-AR" smtClean="0"/>
          </a:p>
          <a:p>
            <a:pPr lvl="2" eaLnBrk="1" hangingPunct="1"/>
            <a:r>
              <a:rPr lang="es-AR" u="sng" smtClean="0"/>
              <a:t>Siempre</a:t>
            </a:r>
            <a:r>
              <a:rPr lang="es-AR" smtClean="0"/>
              <a:t> que se </a:t>
            </a:r>
            <a:r>
              <a:rPr lang="es-AR" u="sng" smtClean="0"/>
              <a:t>utiliza</a:t>
            </a:r>
            <a:r>
              <a:rPr lang="es-AR" smtClean="0"/>
              <a:t> un </a:t>
            </a:r>
            <a:r>
              <a:rPr lang="es-AR" u="sng" smtClean="0"/>
              <a:t>mecanismo</a:t>
            </a:r>
            <a:r>
              <a:rPr lang="es-AR" smtClean="0"/>
              <a:t> para  la comunicación en una red </a:t>
            </a:r>
            <a:r>
              <a:rPr lang="es-AR" u="sng" smtClean="0"/>
              <a:t>existe</a:t>
            </a:r>
            <a:r>
              <a:rPr lang="es-AR" smtClean="0"/>
              <a:t> un </a:t>
            </a:r>
            <a:r>
              <a:rPr lang="es-AR" u="sng" smtClean="0"/>
              <a:t>protocolo.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Tipos de Protocolos</a:t>
            </a:r>
            <a:endParaRPr lang="es-A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428750"/>
            <a:ext cx="7872413" cy="4927600"/>
          </a:xfrm>
        </p:spPr>
        <p:txBody>
          <a:bodyPr>
            <a:normAutofit fontScale="77500" lnSpcReduction="2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s-AR" dirty="0" smtClean="0"/>
              <a:t>IP posee ICMP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AR" dirty="0" smtClean="0"/>
              <a:t>Es el Protocolo de mensajes de control de Internet.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AR" dirty="0" smtClean="0"/>
              <a:t>Fragmento de la IP.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s-AR" u="sng" dirty="0" smtClean="0"/>
              <a:t>Tarea</a:t>
            </a: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Char char=""/>
              <a:defRPr/>
            </a:pPr>
            <a:r>
              <a:rPr lang="es-AR" u="sng" dirty="0" smtClean="0"/>
              <a:t>Monitorizar errores </a:t>
            </a: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Char char=""/>
              <a:defRPr/>
            </a:pPr>
            <a:r>
              <a:rPr lang="es-AR" dirty="0" smtClean="0"/>
              <a:t>Monitorizar </a:t>
            </a:r>
            <a:r>
              <a:rPr lang="es-AR" u="sng" dirty="0" smtClean="0"/>
              <a:t>problemas en la red</a:t>
            </a:r>
            <a:r>
              <a:rPr lang="es-AR" dirty="0" smtClean="0"/>
              <a:t> sobre la IP</a:t>
            </a: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None/>
              <a:defRPr/>
            </a:pPr>
            <a:endParaRPr lang="es-AR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s-AR" dirty="0" smtClean="0"/>
              <a:t>POP3 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AR" dirty="0" smtClean="0"/>
              <a:t>Protocolo de Oficina de Correos versión 3.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s-AR" u="sng" dirty="0" smtClean="0"/>
              <a:t>Tarea:</a:t>
            </a: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Char char=""/>
              <a:defRPr/>
            </a:pPr>
            <a:r>
              <a:rPr lang="es-AR" u="sng" dirty="0" smtClean="0"/>
              <a:t>Envío/recepción</a:t>
            </a:r>
            <a:r>
              <a:rPr lang="es-AR" dirty="0" smtClean="0"/>
              <a:t> de </a:t>
            </a:r>
            <a:r>
              <a:rPr lang="es-AR" u="sng" dirty="0" smtClean="0"/>
              <a:t>correo</a:t>
            </a:r>
            <a:r>
              <a:rPr lang="es-AR" dirty="0" smtClean="0"/>
              <a:t> electrónico.</a:t>
            </a: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None/>
              <a:defRPr/>
            </a:pPr>
            <a:endParaRPr lang="es-AR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s-AR" dirty="0" smtClean="0"/>
              <a:t>HTTP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s-AR" u="sng" dirty="0" smtClean="0"/>
              <a:t>Tarea:</a:t>
            </a: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Char char=""/>
              <a:defRPr/>
            </a:pPr>
            <a:r>
              <a:rPr lang="es-AR" dirty="0" smtClean="0"/>
              <a:t>Rige la </a:t>
            </a:r>
            <a:r>
              <a:rPr lang="es-AR" u="sng" dirty="0" smtClean="0"/>
              <a:t>comunicación</a:t>
            </a:r>
            <a:r>
              <a:rPr lang="es-AR" dirty="0" smtClean="0"/>
              <a:t> entre un </a:t>
            </a:r>
            <a:r>
              <a:rPr lang="es-AR" u="sng" dirty="0" smtClean="0"/>
              <a:t>cliente</a:t>
            </a:r>
            <a:r>
              <a:rPr lang="es-AR" dirty="0" smtClean="0"/>
              <a:t> (con un navegador Web)</a:t>
            </a: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None/>
              <a:defRPr/>
            </a:pPr>
            <a:r>
              <a:rPr lang="es-AR" dirty="0" smtClean="0"/>
              <a:t>y un </a:t>
            </a:r>
            <a:r>
              <a:rPr lang="es-AR" u="sng" dirty="0" smtClean="0"/>
              <a:t>servidor</a:t>
            </a:r>
            <a:r>
              <a:rPr lang="es-AR" dirty="0" smtClean="0"/>
              <a:t> </a:t>
            </a:r>
            <a:r>
              <a:rPr lang="es-AR" u="sng" dirty="0" smtClean="0"/>
              <a:t>Web</a:t>
            </a:r>
            <a:r>
              <a:rPr lang="es-AR" dirty="0" smtClean="0"/>
              <a:t>. 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829</TotalTime>
  <Words>1382</Words>
  <Application>Microsoft Office PowerPoint</Application>
  <PresentationFormat>Presentación en pantalla (4:3)</PresentationFormat>
  <Paragraphs>240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Metro</vt:lpstr>
      <vt:lpstr>  Ingeniería del Software del Comercio Electrónico Cliente – Servidor </vt:lpstr>
      <vt:lpstr>Introducción</vt:lpstr>
      <vt:lpstr>Sistemas Distribuidos  Cliente y Servidor</vt:lpstr>
      <vt:lpstr>Sistemas Distribuidos - Servidores</vt:lpstr>
      <vt:lpstr>Diapositiva 5</vt:lpstr>
      <vt:lpstr>Arquitecturas Específicas</vt:lpstr>
      <vt:lpstr>Arquitectura En Capas</vt:lpstr>
      <vt:lpstr>Protocolos</vt:lpstr>
      <vt:lpstr>Tipos de Protocolos</vt:lpstr>
      <vt:lpstr>Comercio Electrónico</vt:lpstr>
      <vt:lpstr>Tecnologías para E-Commerce</vt:lpstr>
      <vt:lpstr>Diseño de Sistemas Distribuidos</vt:lpstr>
      <vt:lpstr>Principios de Diseño</vt:lpstr>
      <vt:lpstr>Diapositiva 14</vt:lpstr>
      <vt:lpstr>Diapositiva 15</vt:lpstr>
      <vt:lpstr>Seguridad</vt:lpstr>
      <vt:lpstr>Diapositiva 17</vt:lpstr>
      <vt:lpstr>Diapositiva 18</vt:lpstr>
      <vt:lpstr>Funciones de Compendio de Mensaje</vt:lpstr>
      <vt:lpstr>Firmas digitales</vt:lpstr>
      <vt:lpstr>Certificados Digitales</vt:lpstr>
      <vt:lpstr>Componentes Soft para C/S</vt:lpstr>
      <vt:lpstr>Distribución de Componentes de Software C/S</vt:lpstr>
      <vt:lpstr>Diapositiva 24</vt:lpstr>
      <vt:lpstr>Lineamientos Generales De Distribución de componentes</vt:lpstr>
      <vt:lpstr>Enlazado de componentes C/S</vt:lpstr>
      <vt:lpstr>Middleware</vt:lpstr>
      <vt:lpstr>Ing. Del Software para Sistemas C/S  </vt:lpstr>
      <vt:lpstr>Diseño de Sistema C/S</vt:lpstr>
      <vt:lpstr>Pruebas C/S</vt:lpstr>
      <vt:lpstr>Enfoques de Pruebas</vt:lpstr>
    </vt:vector>
  </TitlesOfParts>
  <Company>UAI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Cliente - Servidor</dc:title>
  <dc:creator>Ivana Yael currá</dc:creator>
  <cp:lastModifiedBy>Juan Pablo</cp:lastModifiedBy>
  <cp:revision>91</cp:revision>
  <dcterms:created xsi:type="dcterms:W3CDTF">2009-05-12T20:53:28Z</dcterms:created>
  <dcterms:modified xsi:type="dcterms:W3CDTF">2009-06-13T00:12:23Z</dcterms:modified>
</cp:coreProperties>
</file>