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15E27D-D395-447C-8196-FBE8B3E6FB27}" type="datetimeFigureOut">
              <a:rPr lang="en-US" smtClean="0"/>
              <a:pPr/>
              <a:t>5/3/2015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05534B-C5EF-4C97-A468-E2109230936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5E27D-D395-447C-8196-FBE8B3E6FB27}" type="datetimeFigureOut">
              <a:rPr lang="en-US" smtClean="0"/>
              <a:pPr/>
              <a:t>5/3/2015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05534B-C5EF-4C97-A468-E2109230936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5E27D-D395-447C-8196-FBE8B3E6FB27}" type="datetimeFigureOut">
              <a:rPr lang="en-US" smtClean="0"/>
              <a:pPr/>
              <a:t>5/3/2015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05534B-C5EF-4C97-A468-E2109230936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5E27D-D395-447C-8196-FBE8B3E6FB27}" type="datetimeFigureOut">
              <a:rPr lang="en-US" smtClean="0"/>
              <a:pPr/>
              <a:t>5/3/2015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05534B-C5EF-4C97-A468-E2109230936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5E27D-D395-447C-8196-FBE8B3E6FB27}" type="datetimeFigureOut">
              <a:rPr lang="en-US" smtClean="0"/>
              <a:pPr/>
              <a:t>5/3/2015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05534B-C5EF-4C97-A468-E2109230936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5E27D-D395-447C-8196-FBE8B3E6FB27}" type="datetimeFigureOut">
              <a:rPr lang="en-US" smtClean="0"/>
              <a:pPr/>
              <a:t>5/3/2015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05534B-C5EF-4C97-A468-E2109230936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5E27D-D395-447C-8196-FBE8B3E6FB27}" type="datetimeFigureOut">
              <a:rPr lang="en-US" smtClean="0"/>
              <a:pPr/>
              <a:t>5/3/2015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05534B-C5EF-4C97-A468-E2109230936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5E27D-D395-447C-8196-FBE8B3E6FB27}" type="datetimeFigureOut">
              <a:rPr lang="en-US" smtClean="0"/>
              <a:pPr/>
              <a:t>5/3/2015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05534B-C5EF-4C97-A468-E2109230936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5E27D-D395-447C-8196-FBE8B3E6FB27}" type="datetimeFigureOut">
              <a:rPr lang="en-US" smtClean="0"/>
              <a:pPr/>
              <a:t>5/3/2015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05534B-C5EF-4C97-A468-E2109230936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215E27D-D395-447C-8196-FBE8B3E6FB27}" type="datetimeFigureOut">
              <a:rPr lang="en-US" smtClean="0"/>
              <a:pPr/>
              <a:t>5/3/2015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05534B-C5EF-4C97-A468-E2109230936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15E27D-D395-447C-8196-FBE8B3E6FB27}" type="datetimeFigureOut">
              <a:rPr lang="en-US" smtClean="0"/>
              <a:pPr/>
              <a:t>5/3/2015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05534B-C5EF-4C97-A468-E2109230936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215E27D-D395-447C-8196-FBE8B3E6FB27}" type="datetimeFigureOut">
              <a:rPr lang="en-US" smtClean="0"/>
              <a:pPr/>
              <a:t>5/3/2015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05534B-C5EF-4C97-A468-E2109230936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docker.com/introduction/technology/" TargetMode="External"/><Relationship Id="rId2" Type="http://schemas.openxmlformats.org/officeDocument/2006/relationships/hyperlink" Target="http://opensource.com/resources/what-dock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quora.com/What-are-some-disadvantages-of-using-Docker" TargetMode="External"/><Relationship Id="rId4" Type="http://schemas.openxmlformats.org/officeDocument/2006/relationships/hyperlink" Target="http://www.zdnet.com/article/what-is-docker-and-why-is-it-so-darn-popula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GB" sz="5600" dirty="0" smtClean="0"/>
              <a:t>DOCKER</a:t>
            </a:r>
            <a:endParaRPr lang="en-GB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2146" y="3611607"/>
            <a:ext cx="2600316" cy="1199704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itchFamily="34" charset="0"/>
              </a:rPr>
              <a:t>Pooja</a:t>
            </a:r>
            <a:r>
              <a:rPr lang="en-GB" sz="2800" dirty="0" smtClean="0">
                <a:latin typeface="Calibri" pitchFamily="34" charset="0"/>
              </a:rPr>
              <a:t> Shah</a:t>
            </a:r>
          </a:p>
          <a:p>
            <a:r>
              <a:rPr lang="en-GB" sz="3200" dirty="0" smtClean="0">
                <a:latin typeface="Calibri" pitchFamily="34" charset="0"/>
              </a:rPr>
              <a:t>121035</a:t>
            </a:r>
            <a:endParaRPr lang="en-GB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7901014" cy="5072098"/>
          </a:xfrm>
        </p:spPr>
        <p:txBody>
          <a:bodyPr anchor="t">
            <a:noAutofit/>
          </a:bodyPr>
          <a:lstStyle/>
          <a:p>
            <a:pPr marL="360363" lvl="1" indent="-269875" algn="just">
              <a:buFont typeface="Arial" pitchFamily="34" charset="0"/>
              <a:buChar char="•"/>
            </a:pPr>
            <a:r>
              <a:rPr lang="en-GB" sz="2800" dirty="0" smtClean="0">
                <a:latin typeface="Calibri" pitchFamily="34" charset="0"/>
              </a:rPr>
              <a:t>Open source platform used to develop, ship and run Linux applications</a:t>
            </a:r>
          </a:p>
          <a:p>
            <a:pPr marL="360363" lvl="1" indent="-269875" algn="just">
              <a:buFont typeface="Arial" pitchFamily="34" charset="0"/>
              <a:buChar char="•"/>
            </a:pPr>
            <a:r>
              <a:rPr lang="en-GB" sz="2800" dirty="0" smtClean="0">
                <a:latin typeface="Calibri" pitchFamily="34" charset="0"/>
              </a:rPr>
              <a:t>Provides layer of automation and abstraction to deploy applications</a:t>
            </a:r>
          </a:p>
          <a:p>
            <a:pPr marL="360363" lvl="1" indent="-269875" algn="just">
              <a:buFont typeface="Arial" pitchFamily="34" charset="0"/>
              <a:buChar char="•"/>
            </a:pPr>
            <a:r>
              <a:rPr lang="en-GB" sz="2800" dirty="0" smtClean="0">
                <a:latin typeface="Calibri" pitchFamily="34" charset="0"/>
              </a:rPr>
              <a:t>Containers package applications along with their libraries and other dependencies</a:t>
            </a:r>
          </a:p>
          <a:p>
            <a:pPr marL="360363" lvl="1" indent="-269875" algn="just">
              <a:buFont typeface="Arial" pitchFamily="34" charset="0"/>
              <a:buChar char="•"/>
            </a:pPr>
            <a:r>
              <a:rPr lang="en-GB" sz="2800" dirty="0" smtClean="0">
                <a:latin typeface="Calibri" pitchFamily="34" charset="0"/>
              </a:rPr>
              <a:t>Easy to run applications on any other Linux machine</a:t>
            </a:r>
          </a:p>
          <a:p>
            <a:pPr marL="360363" lvl="1" indent="-269875" algn="just">
              <a:buFont typeface="Arial" pitchFamily="34" charset="0"/>
              <a:buChar char="•"/>
            </a:pPr>
            <a:r>
              <a:rPr lang="en-GB" sz="2800" dirty="0" smtClean="0">
                <a:latin typeface="Calibri" pitchFamily="34" charset="0"/>
              </a:rPr>
              <a:t>Two main parts</a:t>
            </a:r>
            <a:endParaRPr lang="en-GB" sz="2800" dirty="0">
              <a:latin typeface="Calibri" pitchFamily="34" charset="0"/>
            </a:endParaRPr>
          </a:p>
          <a:p>
            <a:pPr lvl="1" algn="just"/>
            <a:r>
              <a:rPr lang="en-GB" sz="2800" dirty="0">
                <a:latin typeface="Calibri" pitchFamily="34" charset="0"/>
              </a:rPr>
              <a:t>D</a:t>
            </a:r>
            <a:r>
              <a:rPr lang="en-GB" sz="2800" dirty="0" smtClean="0">
                <a:latin typeface="Calibri" pitchFamily="34" charset="0"/>
              </a:rPr>
              <a:t>ocker </a:t>
            </a:r>
            <a:r>
              <a:rPr lang="en-GB" sz="2800" dirty="0">
                <a:latin typeface="Calibri" pitchFamily="34" charset="0"/>
              </a:rPr>
              <a:t>E</a:t>
            </a:r>
            <a:r>
              <a:rPr lang="en-GB" sz="2800" dirty="0" smtClean="0">
                <a:latin typeface="Calibri" pitchFamily="34" charset="0"/>
              </a:rPr>
              <a:t>ngine</a:t>
            </a:r>
          </a:p>
          <a:p>
            <a:pPr lvl="1" algn="just"/>
            <a:r>
              <a:rPr lang="en-GB" sz="2800" dirty="0" smtClean="0">
                <a:latin typeface="Calibri" pitchFamily="34" charset="0"/>
              </a:rPr>
              <a:t>Docker Hub</a:t>
            </a:r>
          </a:p>
          <a:p>
            <a:pPr marL="760413" lvl="2" indent="-269875" algn="just"/>
            <a:endParaRPr lang="en-GB" sz="280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docker?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072098"/>
          </a:xfrm>
        </p:spPr>
        <p:txBody>
          <a:bodyPr>
            <a:noAutofit/>
          </a:bodyPr>
          <a:lstStyle/>
          <a:p>
            <a:pPr algn="just">
              <a:spcBef>
                <a:spcPts val="50"/>
              </a:spcBef>
              <a:spcAft>
                <a:spcPts val="50"/>
              </a:spcAft>
            </a:pPr>
            <a:r>
              <a:rPr lang="en-GB" sz="2800" dirty="0" smtClean="0">
                <a:latin typeface="Calibri" pitchFamily="34" charset="0"/>
              </a:rPr>
              <a:t>Uses tried and tested functions of Linux kernel</a:t>
            </a:r>
          </a:p>
          <a:p>
            <a:pPr algn="just">
              <a:spcBef>
                <a:spcPts val="50"/>
              </a:spcBef>
              <a:spcAft>
                <a:spcPts val="50"/>
              </a:spcAft>
            </a:pPr>
            <a:r>
              <a:rPr lang="en-GB" sz="2800" dirty="0" smtClean="0">
                <a:latin typeface="Calibri" pitchFamily="34" charset="0"/>
              </a:rPr>
              <a:t>Uses directly or builds upon them to provide new functionality</a:t>
            </a:r>
          </a:p>
          <a:p>
            <a:pPr algn="just">
              <a:spcBef>
                <a:spcPts val="50"/>
              </a:spcBef>
              <a:spcAft>
                <a:spcPts val="50"/>
              </a:spcAft>
            </a:pPr>
            <a:r>
              <a:rPr lang="en-GB" sz="2800" dirty="0" smtClean="0">
                <a:latin typeface="Calibri" pitchFamily="34" charset="0"/>
              </a:rPr>
              <a:t>Main components </a:t>
            </a:r>
          </a:p>
          <a:p>
            <a:pPr lvl="1" algn="just">
              <a:spcBef>
                <a:spcPts val="50"/>
              </a:spcBef>
              <a:spcAft>
                <a:spcPts val="50"/>
              </a:spcAft>
            </a:pPr>
            <a:r>
              <a:rPr lang="en-GB" sz="2800" dirty="0" smtClean="0">
                <a:latin typeface="Calibri" pitchFamily="34" charset="0"/>
              </a:rPr>
              <a:t>docker daemon</a:t>
            </a:r>
          </a:p>
          <a:p>
            <a:pPr lvl="1" algn="just">
              <a:spcBef>
                <a:spcPts val="50"/>
              </a:spcBef>
              <a:spcAft>
                <a:spcPts val="50"/>
              </a:spcAft>
            </a:pPr>
            <a:r>
              <a:rPr lang="en-GB" sz="2800" dirty="0" smtClean="0">
                <a:latin typeface="Calibri" pitchFamily="34" charset="0"/>
              </a:rPr>
              <a:t>docker images</a:t>
            </a:r>
          </a:p>
          <a:p>
            <a:pPr lvl="1" algn="just">
              <a:spcBef>
                <a:spcPts val="50"/>
              </a:spcBef>
              <a:spcAft>
                <a:spcPts val="50"/>
              </a:spcAft>
            </a:pPr>
            <a:r>
              <a:rPr lang="en-GB" sz="2800" dirty="0" smtClean="0">
                <a:latin typeface="Calibri" pitchFamily="34" charset="0"/>
              </a:rPr>
              <a:t>docker.io registry</a:t>
            </a:r>
          </a:p>
          <a:p>
            <a:pPr algn="just">
              <a:spcBef>
                <a:spcPts val="50"/>
              </a:spcBef>
              <a:spcAft>
                <a:spcPts val="50"/>
              </a:spcAft>
            </a:pPr>
            <a:r>
              <a:rPr lang="en-GB" sz="2800" dirty="0" smtClean="0">
                <a:latin typeface="Calibri" pitchFamily="34" charset="0"/>
              </a:rPr>
              <a:t>Basic elements</a:t>
            </a:r>
          </a:p>
          <a:p>
            <a:pPr lvl="1" algn="just">
              <a:spcBef>
                <a:spcPts val="50"/>
              </a:spcBef>
              <a:spcAft>
                <a:spcPts val="50"/>
              </a:spcAft>
            </a:pPr>
            <a:r>
              <a:rPr lang="en-GB" sz="2800" dirty="0">
                <a:latin typeface="Calibri" pitchFamily="34" charset="0"/>
              </a:rPr>
              <a:t>c</a:t>
            </a:r>
            <a:r>
              <a:rPr lang="en-GB" sz="2800" dirty="0" smtClean="0">
                <a:latin typeface="Calibri" pitchFamily="34" charset="0"/>
              </a:rPr>
              <a:t>ontainers</a:t>
            </a:r>
          </a:p>
          <a:p>
            <a:pPr lvl="1" algn="just">
              <a:spcBef>
                <a:spcPts val="50"/>
              </a:spcBef>
              <a:spcAft>
                <a:spcPts val="50"/>
              </a:spcAft>
            </a:pPr>
            <a:r>
              <a:rPr lang="en-GB" sz="2800" dirty="0">
                <a:latin typeface="Calibri" pitchFamily="34" charset="0"/>
              </a:rPr>
              <a:t>i</a:t>
            </a:r>
            <a:r>
              <a:rPr lang="en-GB" sz="2800" dirty="0" smtClean="0">
                <a:latin typeface="Calibri" pitchFamily="34" charset="0"/>
              </a:rPr>
              <a:t>mages</a:t>
            </a:r>
          </a:p>
          <a:p>
            <a:pPr lvl="1" algn="just">
              <a:spcBef>
                <a:spcPts val="50"/>
              </a:spcBef>
              <a:spcAft>
                <a:spcPts val="50"/>
              </a:spcAft>
            </a:pPr>
            <a:r>
              <a:rPr lang="en-GB" sz="2800" dirty="0" err="1" smtClean="0">
                <a:latin typeface="Calibri" pitchFamily="34" charset="0"/>
              </a:rPr>
              <a:t>dockerfile</a:t>
            </a:r>
            <a:endParaRPr lang="en-GB" sz="2800" dirty="0" smtClean="0">
              <a:latin typeface="Calibri" pitchFamily="34" charset="0"/>
            </a:endParaRPr>
          </a:p>
          <a:p>
            <a:pPr algn="just">
              <a:spcBef>
                <a:spcPts val="50"/>
              </a:spcBef>
              <a:spcAft>
                <a:spcPts val="50"/>
              </a:spcAft>
            </a:pPr>
            <a:endParaRPr lang="en-GB" sz="28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 used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 dirty="0" smtClean="0">
                <a:latin typeface="Calibri" pitchFamily="34" charset="0"/>
              </a:rPr>
              <a:t>Sharing of kernel with other containers to save space and memory</a:t>
            </a:r>
          </a:p>
          <a:p>
            <a:pPr algn="just"/>
            <a:r>
              <a:rPr lang="en-GB" sz="2800" dirty="0" smtClean="0">
                <a:latin typeface="Calibri" pitchFamily="34" charset="0"/>
              </a:rPr>
              <a:t>Running applications with different requirements simultaneously without interfering with each other</a:t>
            </a:r>
          </a:p>
          <a:p>
            <a:pPr algn="just"/>
            <a:r>
              <a:rPr lang="en-GB" sz="2800" dirty="0" smtClean="0">
                <a:latin typeface="Calibri" pitchFamily="34" charset="0"/>
              </a:rPr>
              <a:t>Time required to run applications is also less</a:t>
            </a:r>
          </a:p>
          <a:p>
            <a:pPr algn="just"/>
            <a:r>
              <a:rPr lang="en-GB" sz="2800" dirty="0" smtClean="0">
                <a:latin typeface="Calibri" pitchFamily="34" charset="0"/>
              </a:rPr>
              <a:t>Better security – if one container gets hacked, the other containers will not be affected</a:t>
            </a:r>
          </a:p>
          <a:p>
            <a:pPr algn="just"/>
            <a:r>
              <a:rPr lang="en-GB" sz="2800" dirty="0" smtClean="0">
                <a:latin typeface="Calibri" pitchFamily="34" charset="0"/>
              </a:rPr>
              <a:t>Easy to add or remove applications</a:t>
            </a:r>
            <a:endParaRPr lang="en-GB" sz="28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 dirty="0" smtClean="0">
                <a:latin typeface="Calibri" pitchFamily="34" charset="0"/>
              </a:rPr>
              <a:t>It only runs applications using Linux kernel.</a:t>
            </a:r>
          </a:p>
          <a:p>
            <a:pPr lvl="1" algn="just"/>
            <a:r>
              <a:rPr lang="en-GB" sz="2800" dirty="0" smtClean="0">
                <a:latin typeface="Calibri" pitchFamily="34" charset="0"/>
              </a:rPr>
              <a:t>Applications using Windows or any other operating systems cannot be run using docker.</a:t>
            </a:r>
          </a:p>
          <a:p>
            <a:pPr algn="just"/>
            <a:r>
              <a:rPr lang="en-GB" sz="2800" dirty="0" smtClean="0">
                <a:latin typeface="Calibri" pitchFamily="34" charset="0"/>
              </a:rPr>
              <a:t>It is not possible to do </a:t>
            </a:r>
            <a:r>
              <a:rPr lang="en-GB" sz="2800" dirty="0" err="1" smtClean="0">
                <a:latin typeface="Calibri" pitchFamily="34" charset="0"/>
              </a:rPr>
              <a:t>systemwide</a:t>
            </a:r>
            <a:r>
              <a:rPr lang="en-GB" sz="2800" dirty="0" smtClean="0">
                <a:latin typeface="Calibri" pitchFamily="34" charset="0"/>
              </a:rPr>
              <a:t> things such as loading modules or changing firewall settings as it risks security.</a:t>
            </a:r>
          </a:p>
          <a:p>
            <a:pPr lvl="1" algn="just">
              <a:buNone/>
            </a:pPr>
            <a:endParaRPr lang="en-GB" sz="280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u="sng" dirty="0">
                <a:latin typeface="Calibri" pitchFamily="34" charset="0"/>
                <a:hlinkClick r:id="rId2"/>
              </a:rPr>
              <a:t>http://opensource.com/resources/what-docker</a:t>
            </a:r>
            <a:endParaRPr lang="en-GB" sz="2800" dirty="0">
              <a:latin typeface="Calibri" pitchFamily="34" charset="0"/>
            </a:endParaRPr>
          </a:p>
          <a:p>
            <a:r>
              <a:rPr lang="en-GB" sz="2800" u="sng" dirty="0">
                <a:latin typeface="Calibri" pitchFamily="34" charset="0"/>
                <a:hlinkClick r:id="rId3"/>
              </a:rPr>
              <a:t>http://docs.docker.com/introduction/technology/</a:t>
            </a:r>
            <a:endParaRPr lang="en-GB" sz="2800" dirty="0">
              <a:latin typeface="Calibri" pitchFamily="34" charset="0"/>
            </a:endParaRPr>
          </a:p>
          <a:p>
            <a:r>
              <a:rPr lang="en-GB" sz="2800" u="sng" dirty="0">
                <a:latin typeface="Calibri" pitchFamily="34" charset="0"/>
                <a:hlinkClick r:id="rId4"/>
              </a:rPr>
              <a:t>http://www.zdnet.com/article/what-is-docker-and-why-is-it-so-darn-popular/</a:t>
            </a:r>
            <a:endParaRPr lang="en-GB" sz="2800" dirty="0">
              <a:latin typeface="Calibri" pitchFamily="34" charset="0"/>
            </a:endParaRPr>
          </a:p>
          <a:p>
            <a:r>
              <a:rPr lang="en-GB" sz="2800" u="sng" dirty="0">
                <a:latin typeface="Calibri" pitchFamily="34" charset="0"/>
                <a:hlinkClick r:id="rId5"/>
              </a:rPr>
              <a:t>http://</a:t>
            </a:r>
            <a:r>
              <a:rPr lang="en-GB" sz="2800" u="sng" dirty="0" smtClean="0">
                <a:latin typeface="Calibri" pitchFamily="34" charset="0"/>
                <a:hlinkClick r:id="rId5"/>
              </a:rPr>
              <a:t>www.quora.com/What-are-some-disadvantages-of-using-Docker</a:t>
            </a:r>
            <a:endParaRPr lang="en-GB" sz="28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 smtClean="0"/>
              <a:t>THANK YOU</a:t>
            </a:r>
            <a:endParaRPr lang="en-GB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</TotalTime>
  <Words>202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DOCKER</vt:lpstr>
      <vt:lpstr>What is docker?</vt:lpstr>
      <vt:lpstr>Technology used</vt:lpstr>
      <vt:lpstr>Benefits </vt:lpstr>
      <vt:lpstr>Limitations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Administrator</dc:creator>
  <cp:lastModifiedBy>Administrator</cp:lastModifiedBy>
  <cp:revision>14</cp:revision>
  <dcterms:created xsi:type="dcterms:W3CDTF">2015-04-30T16:48:01Z</dcterms:created>
  <dcterms:modified xsi:type="dcterms:W3CDTF">2015-05-03T17:31:43Z</dcterms:modified>
</cp:coreProperties>
</file>