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F8A1A4FC-71D5-4548-8780-DC249BACF69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D12EA-847C-447D-8668-9DD34EF46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FA131D-6703-4BDC-B0EB-C8E28AAD5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4E35F-0610-464B-8D00-CB0D13E8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3D09-6E22-4D27-B218-E8A0C52AEA22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25DCF-2874-46D0-A730-631D058A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A73D6-F35C-452F-9320-6253BE79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F719-9ACE-4EA5-AE34-C2D6E4145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2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96F2C-B012-4CFC-B8B1-FD1AD515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747000-A4A3-47D0-A0C0-1520EA2B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DE904-694B-4024-93B6-DC6C7D99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3D09-6E22-4D27-B218-E8A0C52AEA22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A4A4B-BE70-4BD1-AD72-F06EB73E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97556-3E1A-4116-A5F0-F98294E1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F719-9ACE-4EA5-AE34-C2D6E4145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8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1D0C6D-B69F-413F-912F-DEE42248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F6639-715B-4D0D-B7B1-490EAA695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63B21-DF15-44FE-8547-F8CA3C15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3D09-6E22-4D27-B218-E8A0C52AEA22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54BB0-1641-439D-B9D1-BD0B6E0A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BC7A8-BAB7-48D2-82E8-8546F0F2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F719-9ACE-4EA5-AE34-C2D6E4145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8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F128D-9955-4CF8-8D65-B2013A2B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E8198-832D-4AAE-AEC2-3FC4D124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51707-A357-4E33-A1E5-AB3598D5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3D09-6E22-4D27-B218-E8A0C52AEA22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5B5D9-03F0-4B6D-A864-DA2F1712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8592A-4EB6-413E-A368-187B63A2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F719-9ACE-4EA5-AE34-C2D6E4145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1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4D653-B6AB-4889-947B-006FC27F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1AE74-C87B-4FAC-AADB-0377F450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44715-B2CF-4290-A53E-3555B14D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3D09-6E22-4D27-B218-E8A0C52AEA22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9A2CF-618B-4D84-BC15-2FD9FA70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796C2-C568-4FF9-94F4-8924E769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F719-9ACE-4EA5-AE34-C2D6E4145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7361F-6FA6-422F-8CC1-A2E347F1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8DC99-F7E5-4F3A-8E42-8CA6D33B9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436D1-C676-43C2-BD51-C399C120A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A13A2-EBE6-43C7-BFCD-F2B8192A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3D09-6E22-4D27-B218-E8A0C52AEA22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1A243F-AF38-4108-B740-F8C46D20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2F2EE-A259-4B3C-BCB8-52ED1A36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F719-9ACE-4EA5-AE34-C2D6E4145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4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1F3D5-56CF-446D-9846-64B5B60F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87F52-A07B-4C2D-9140-D6B63CAC9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6AC05-EA98-4004-A3E2-A5011BF87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92A88-C07D-425C-93E7-8F4D7F6F3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AC601-5324-4796-8651-B675D21E2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248664-6E19-4B1F-8AA6-E6E1AA0E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3D09-6E22-4D27-B218-E8A0C52AEA22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9DA9C5-43D9-457F-B28F-99D37D80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5CB65C-0F28-41C3-8E7F-278B1C7B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F719-9ACE-4EA5-AE34-C2D6E4145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FA92C-914A-401D-A448-12659171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A2C495-4512-4CED-8580-165E5E4F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3D09-6E22-4D27-B218-E8A0C52AEA22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237FA6-D068-4B04-B480-DE488E21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9D485E-D941-40DE-87D0-5968ECBB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F719-9ACE-4EA5-AE34-C2D6E4145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2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2BB8B3-C2CB-455E-B645-4CDA5FC5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3D09-6E22-4D27-B218-E8A0C52AEA22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D0E294-66BB-40A0-9115-2FC99C54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810BC4-AC70-4CBF-BA41-9D4A407F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F719-9ACE-4EA5-AE34-C2D6E4145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7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5E2C8-EFC8-4B01-A465-E8D0FA8A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A521C-8745-4D7F-BAFE-CD090A39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ECD92-9765-4FB7-B3A4-ACD3062D7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DDDA2-41A4-42FA-85AE-D41971E7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3D09-6E22-4D27-B218-E8A0C52AEA22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E5E6A-8C7C-4E7E-9BF8-7E08EB63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B2A00-83C1-4F0E-B4EE-D3EE1FDB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F719-9ACE-4EA5-AE34-C2D6E4145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4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C219A-67B1-467C-A946-4CC576EF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43FEC4-87A9-4E7A-B572-40AD15B0F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22EAB2-01F5-4F02-BC68-37AC2B52B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93C9A-844C-4643-9326-421248A1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3D09-6E22-4D27-B218-E8A0C52AEA22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D0486-B509-4D41-B50F-CC507699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C5E77-62C6-4312-BB50-EAE86061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F719-9ACE-4EA5-AE34-C2D6E4145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0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421514-EE33-4E4E-9051-16959B93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94E1B-83B5-45B6-9B8A-E3F21835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3418F-1267-41CB-98F7-F5DD8DF13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3D09-6E22-4D27-B218-E8A0C52AEA22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CBB71-CC81-4E01-A842-678DCF0AD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AB5D8-919A-4482-9427-AAB5C201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F719-9ACE-4EA5-AE34-C2D6E4145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6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4E90A5E-4028-4D93-A6E0-6C82A715CE34}"/>
              </a:ext>
            </a:extLst>
          </p:cNvPr>
          <p:cNvSpPr/>
          <p:nvPr/>
        </p:nvSpPr>
        <p:spPr>
          <a:xfrm>
            <a:off x="2748952" y="554460"/>
            <a:ext cx="1212810" cy="48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3473D0-BAB7-4D2F-A2AC-45D507EC3876}"/>
              </a:ext>
            </a:extLst>
          </p:cNvPr>
          <p:cNvSpPr/>
          <p:nvPr/>
        </p:nvSpPr>
        <p:spPr>
          <a:xfrm>
            <a:off x="2904745" y="1252751"/>
            <a:ext cx="914399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윈속</a:t>
            </a:r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초기화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D4145E-CB28-4BDD-A253-15C6021F29FD}"/>
              </a:ext>
            </a:extLst>
          </p:cNvPr>
          <p:cNvSpPr/>
          <p:nvPr/>
        </p:nvSpPr>
        <p:spPr>
          <a:xfrm>
            <a:off x="2904746" y="1859555"/>
            <a:ext cx="914398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소켓 생성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B9722CF-B194-412C-BD63-116C4B522135}"/>
              </a:ext>
            </a:extLst>
          </p:cNvPr>
          <p:cNvSpPr/>
          <p:nvPr/>
        </p:nvSpPr>
        <p:spPr>
          <a:xfrm>
            <a:off x="2745354" y="3185017"/>
            <a:ext cx="1241570" cy="7326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접속이 되었는가</a:t>
            </a:r>
            <a:r>
              <a:rPr lang="en-US" altLang="ko-KR" sz="1000" dirty="0"/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44A4B-2F96-43B5-B377-6AFA310FD075}"/>
              </a:ext>
            </a:extLst>
          </p:cNvPr>
          <p:cNvSpPr/>
          <p:nvPr/>
        </p:nvSpPr>
        <p:spPr>
          <a:xfrm>
            <a:off x="2904745" y="2466359"/>
            <a:ext cx="914398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접속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Connect()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364D66-FDDA-4A4A-8456-D08204048436}"/>
              </a:ext>
            </a:extLst>
          </p:cNvPr>
          <p:cNvSpPr/>
          <p:nvPr/>
        </p:nvSpPr>
        <p:spPr>
          <a:xfrm>
            <a:off x="2904745" y="4191696"/>
            <a:ext cx="914398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대기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B49A71E7-CD3E-42FC-9502-B7EA9F696C5D}"/>
              </a:ext>
            </a:extLst>
          </p:cNvPr>
          <p:cNvSpPr/>
          <p:nvPr/>
        </p:nvSpPr>
        <p:spPr>
          <a:xfrm>
            <a:off x="2518850" y="4910354"/>
            <a:ext cx="1686188" cy="7326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773CCB-1565-41AA-B8D9-E8C5FF73C886}"/>
              </a:ext>
            </a:extLst>
          </p:cNvPr>
          <p:cNvSpPr/>
          <p:nvPr/>
        </p:nvSpPr>
        <p:spPr>
          <a:xfrm>
            <a:off x="4886202" y="1605794"/>
            <a:ext cx="1214606" cy="444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서버로부터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데이터 수신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9D1798-6E6F-44B1-83F5-6A4CDE8CE1A9}"/>
              </a:ext>
            </a:extLst>
          </p:cNvPr>
          <p:cNvSpPr/>
          <p:nvPr/>
        </p:nvSpPr>
        <p:spPr>
          <a:xfrm>
            <a:off x="5039600" y="598821"/>
            <a:ext cx="914399" cy="51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서버로 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송신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2AC1EF9-9DE1-4937-A60F-198234D2B2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355357" y="1040232"/>
            <a:ext cx="6588" cy="2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E442768-52C0-40D7-B979-885C7E52F881}"/>
              </a:ext>
            </a:extLst>
          </p:cNvPr>
          <p:cNvCxnSpPr/>
          <p:nvPr/>
        </p:nvCxnSpPr>
        <p:spPr>
          <a:xfrm flipH="1">
            <a:off x="3361943" y="1701559"/>
            <a:ext cx="1" cy="16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AE60605-DDFA-49A5-87AC-130D7C17C66B}"/>
              </a:ext>
            </a:extLst>
          </p:cNvPr>
          <p:cNvCxnSpPr>
            <a:cxnSpLocks/>
          </p:cNvCxnSpPr>
          <p:nvPr/>
        </p:nvCxnSpPr>
        <p:spPr>
          <a:xfrm flipH="1">
            <a:off x="3361943" y="2299981"/>
            <a:ext cx="1" cy="16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386A847-508A-47CB-AC06-809895B27FCA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3361944" y="2910976"/>
            <a:ext cx="4195" cy="27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EF45C3-C82B-4A5F-BCFB-6F1200446984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3361944" y="3917655"/>
            <a:ext cx="4195" cy="27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38DA3C3-2D26-42D2-AB97-11E5FE4DCD1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361944" y="4636313"/>
            <a:ext cx="0" cy="27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166F5E3-F1BC-4F98-B81F-F0D50974E4AA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5493505" y="1114745"/>
            <a:ext cx="3295" cy="49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5A6B1B07-11FB-4CE5-ADB3-3867B2044575}"/>
              </a:ext>
            </a:extLst>
          </p:cNvPr>
          <p:cNvCxnSpPr>
            <a:cxnSpLocks/>
            <a:stCxn id="16" idx="1"/>
            <a:endCxn id="15" idx="1"/>
          </p:cNvCxnSpPr>
          <p:nvPr/>
        </p:nvCxnSpPr>
        <p:spPr>
          <a:xfrm rot="10800000" flipH="1">
            <a:off x="2518849" y="4414005"/>
            <a:ext cx="385895" cy="862668"/>
          </a:xfrm>
          <a:prstGeom prst="bentConnector3">
            <a:avLst>
              <a:gd name="adj1" fmla="val -59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CCAC89A7-5D43-4258-AF27-06C0180BF773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rot="10800000" flipH="1">
            <a:off x="2745353" y="2688668"/>
            <a:ext cx="159391" cy="862668"/>
          </a:xfrm>
          <a:prstGeom prst="bentConnector3">
            <a:avLst>
              <a:gd name="adj1" fmla="val -143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7A04C7B-2785-41A2-98A8-796556AF72EC}"/>
              </a:ext>
            </a:extLst>
          </p:cNvPr>
          <p:cNvSpPr txBox="1"/>
          <p:nvPr/>
        </p:nvSpPr>
        <p:spPr>
          <a:xfrm>
            <a:off x="4018678" y="4907854"/>
            <a:ext cx="47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D83577-4F5B-4094-B9FC-76FF679FD7F7}"/>
              </a:ext>
            </a:extLst>
          </p:cNvPr>
          <p:cNvSpPr txBox="1"/>
          <p:nvPr/>
        </p:nvSpPr>
        <p:spPr>
          <a:xfrm>
            <a:off x="3345223" y="3875587"/>
            <a:ext cx="47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4BB592-96BF-4516-8B0B-D3AAD3C6B1F5}"/>
              </a:ext>
            </a:extLst>
          </p:cNvPr>
          <p:cNvSpPr txBox="1"/>
          <p:nvPr/>
        </p:nvSpPr>
        <p:spPr>
          <a:xfrm>
            <a:off x="2495141" y="3347013"/>
            <a:ext cx="47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DCE3DBF-EAE8-473A-96EA-F1A8FD27C34C}"/>
              </a:ext>
            </a:extLst>
          </p:cNvPr>
          <p:cNvSpPr txBox="1"/>
          <p:nvPr/>
        </p:nvSpPr>
        <p:spPr>
          <a:xfrm>
            <a:off x="2258204" y="5083728"/>
            <a:ext cx="47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096CA3-64D3-4E5B-B2EE-8CCFFD239F7C}"/>
              </a:ext>
            </a:extLst>
          </p:cNvPr>
          <p:cNvSpPr txBox="1"/>
          <p:nvPr/>
        </p:nvSpPr>
        <p:spPr>
          <a:xfrm>
            <a:off x="6522355" y="2246724"/>
            <a:ext cx="47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B07F714-4D04-45AF-848D-FA9A97DD1749}"/>
              </a:ext>
            </a:extLst>
          </p:cNvPr>
          <p:cNvSpPr txBox="1"/>
          <p:nvPr/>
        </p:nvSpPr>
        <p:spPr>
          <a:xfrm>
            <a:off x="5622636" y="2050446"/>
            <a:ext cx="47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recv</a:t>
            </a:r>
            <a:r>
              <a:rPr lang="en-US" altLang="ko-KR" sz="800" dirty="0"/>
              <a:t>()</a:t>
            </a:r>
            <a:endParaRPr lang="ko-KR" altLang="en-US" sz="8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F2198E-A2CA-41FA-8B41-401CB75BB139}"/>
              </a:ext>
            </a:extLst>
          </p:cNvPr>
          <p:cNvSpPr txBox="1"/>
          <p:nvPr/>
        </p:nvSpPr>
        <p:spPr>
          <a:xfrm>
            <a:off x="3330485" y="4632186"/>
            <a:ext cx="47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recv</a:t>
            </a:r>
            <a:r>
              <a:rPr lang="en-US" altLang="ko-KR" sz="800" dirty="0"/>
              <a:t>()</a:t>
            </a:r>
            <a:endParaRPr lang="ko-KR" altLang="en-US" sz="800" dirty="0"/>
          </a:p>
        </p:txBody>
      </p:sp>
      <p:sp>
        <p:nvSpPr>
          <p:cNvPr id="151" name="다이아몬드 150">
            <a:extLst>
              <a:ext uri="{FF2B5EF4-FFF2-40B4-BE49-F238E27FC236}">
                <a16:creationId xmlns:a16="http://schemas.microsoft.com/office/drawing/2014/main" id="{E54242CF-93D8-4B84-9DE9-E3AE832751ED}"/>
              </a:ext>
            </a:extLst>
          </p:cNvPr>
          <p:cNvSpPr/>
          <p:nvPr/>
        </p:nvSpPr>
        <p:spPr>
          <a:xfrm>
            <a:off x="4653705" y="3729896"/>
            <a:ext cx="1686188" cy="7326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게임이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 종료 </a:t>
            </a:r>
            <a:endParaRPr lang="en-US" altLang="ko-KR" sz="1000" dirty="0"/>
          </a:p>
          <a:p>
            <a:pPr algn="ctr"/>
            <a:r>
              <a:rPr lang="ko-KR" altLang="en-US" sz="1000" dirty="0"/>
              <a:t>되었는가</a:t>
            </a:r>
            <a:r>
              <a:rPr lang="en-US" altLang="ko-KR" sz="1000" dirty="0"/>
              <a:t>?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FBEEF9C-4B02-4671-94F0-D2C79B434032}"/>
              </a:ext>
            </a:extLst>
          </p:cNvPr>
          <p:cNvSpPr/>
          <p:nvPr/>
        </p:nvSpPr>
        <p:spPr>
          <a:xfrm>
            <a:off x="4886202" y="5036762"/>
            <a:ext cx="1212810" cy="48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47E3B23-D5C5-40C0-8E26-2BDA36BDC24A}"/>
              </a:ext>
            </a:extLst>
          </p:cNvPr>
          <p:cNvSpPr txBox="1"/>
          <p:nvPr/>
        </p:nvSpPr>
        <p:spPr>
          <a:xfrm>
            <a:off x="5475827" y="3355973"/>
            <a:ext cx="47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5E0CEE2-2073-437F-8586-0FE2864A198B}"/>
              </a:ext>
            </a:extLst>
          </p:cNvPr>
          <p:cNvSpPr txBox="1"/>
          <p:nvPr/>
        </p:nvSpPr>
        <p:spPr>
          <a:xfrm>
            <a:off x="5581227" y="1136190"/>
            <a:ext cx="47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send()</a:t>
            </a:r>
            <a:endParaRPr lang="ko-KR" altLang="en-US" sz="8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AC91E7-3F01-40E2-BAE6-18E26E5F2BBD}"/>
              </a:ext>
            </a:extLst>
          </p:cNvPr>
          <p:cNvCxnSpPr>
            <a:cxnSpLocks/>
          </p:cNvCxnSpPr>
          <p:nvPr/>
        </p:nvCxnSpPr>
        <p:spPr>
          <a:xfrm flipH="1">
            <a:off x="5496800" y="2032988"/>
            <a:ext cx="1" cy="48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42AADEE9-E7A8-4520-A5FC-9C58328F6689}"/>
              </a:ext>
            </a:extLst>
          </p:cNvPr>
          <p:cNvSpPr/>
          <p:nvPr/>
        </p:nvSpPr>
        <p:spPr>
          <a:xfrm>
            <a:off x="4645819" y="2523852"/>
            <a:ext cx="1686188" cy="7326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016D64E-4641-43CA-B692-F28767CC24C9}"/>
              </a:ext>
            </a:extLst>
          </p:cNvPr>
          <p:cNvSpPr txBox="1"/>
          <p:nvPr/>
        </p:nvSpPr>
        <p:spPr>
          <a:xfrm>
            <a:off x="5081012" y="2631019"/>
            <a:ext cx="1019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서버로부터</a:t>
            </a:r>
            <a:endParaRPr lang="en-US" altLang="ko-KR" sz="1000" dirty="0"/>
          </a:p>
          <a:p>
            <a:r>
              <a:rPr lang="ko-KR" altLang="en-US" sz="1000" dirty="0"/>
              <a:t>정보를 모두 받았는가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8151D3D-DF04-4306-81CE-EA2139C58A79}"/>
              </a:ext>
            </a:extLst>
          </p:cNvPr>
          <p:cNvSpPr txBox="1"/>
          <p:nvPr/>
        </p:nvSpPr>
        <p:spPr>
          <a:xfrm>
            <a:off x="2833441" y="5000752"/>
            <a:ext cx="1057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서버로부터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시작정보를</a:t>
            </a:r>
            <a:endParaRPr lang="en-US" altLang="ko-KR" sz="1000" dirty="0"/>
          </a:p>
          <a:p>
            <a:pPr algn="ctr"/>
            <a:r>
              <a:rPr lang="ko-KR" altLang="en-US" sz="1000" dirty="0"/>
              <a:t>모두</a:t>
            </a:r>
            <a:r>
              <a:rPr lang="en-US" altLang="ko-KR" sz="1000" dirty="0"/>
              <a:t> </a:t>
            </a:r>
            <a:r>
              <a:rPr lang="ko-KR" altLang="en-US" sz="1000" dirty="0"/>
              <a:t>받았는가</a:t>
            </a:r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F46BAC52-A964-45C8-8CEB-550C86C265AB}"/>
              </a:ext>
            </a:extLst>
          </p:cNvPr>
          <p:cNvCxnSpPr>
            <a:stCxn id="72" idx="3"/>
          </p:cNvCxnSpPr>
          <p:nvPr/>
        </p:nvCxnSpPr>
        <p:spPr>
          <a:xfrm>
            <a:off x="6332007" y="2890171"/>
            <a:ext cx="177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35D5E9FA-0F55-4534-9976-ABB8A2EF5805}"/>
              </a:ext>
            </a:extLst>
          </p:cNvPr>
          <p:cNvCxnSpPr/>
          <p:nvPr/>
        </p:nvCxnSpPr>
        <p:spPr>
          <a:xfrm flipV="1">
            <a:off x="6509016" y="1814209"/>
            <a:ext cx="0" cy="107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CFF83E6-5B2A-4097-829D-9CA383DBF9A8}"/>
              </a:ext>
            </a:extLst>
          </p:cNvPr>
          <p:cNvCxnSpPr>
            <a:endCxn id="20" idx="3"/>
          </p:cNvCxnSpPr>
          <p:nvPr/>
        </p:nvCxnSpPr>
        <p:spPr>
          <a:xfrm flipH="1">
            <a:off x="6100808" y="1828120"/>
            <a:ext cx="408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1819CFC-9015-4AFD-8F2F-E3F08F2093EE}"/>
              </a:ext>
            </a:extLst>
          </p:cNvPr>
          <p:cNvCxnSpPr>
            <a:cxnSpLocks/>
          </p:cNvCxnSpPr>
          <p:nvPr/>
        </p:nvCxnSpPr>
        <p:spPr>
          <a:xfrm flipH="1">
            <a:off x="5496800" y="3239113"/>
            <a:ext cx="1" cy="48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CF7783B-0817-43CE-8EBF-FC2806C8414A}"/>
              </a:ext>
            </a:extLst>
          </p:cNvPr>
          <p:cNvCxnSpPr>
            <a:cxnSpLocks/>
            <a:stCxn id="151" idx="2"/>
            <a:endCxn id="168" idx="0"/>
          </p:cNvCxnSpPr>
          <p:nvPr/>
        </p:nvCxnSpPr>
        <p:spPr>
          <a:xfrm flipH="1">
            <a:off x="5492607" y="4462534"/>
            <a:ext cx="4192" cy="57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1A26DB4-792D-4AC4-838B-3B5436DEDB58}"/>
              </a:ext>
            </a:extLst>
          </p:cNvPr>
          <p:cNvSpPr txBox="1"/>
          <p:nvPr/>
        </p:nvSpPr>
        <p:spPr>
          <a:xfrm>
            <a:off x="5475827" y="4641926"/>
            <a:ext cx="47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40493E4-F4A2-48C3-B7B6-8733EDB2FAAF}"/>
              </a:ext>
            </a:extLst>
          </p:cNvPr>
          <p:cNvCxnSpPr>
            <a:cxnSpLocks/>
          </p:cNvCxnSpPr>
          <p:nvPr/>
        </p:nvCxnSpPr>
        <p:spPr>
          <a:xfrm>
            <a:off x="6332007" y="4087082"/>
            <a:ext cx="585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280E321-C22B-4F10-AD1B-00EDDAB058CC}"/>
              </a:ext>
            </a:extLst>
          </p:cNvPr>
          <p:cNvCxnSpPr>
            <a:cxnSpLocks/>
          </p:cNvCxnSpPr>
          <p:nvPr/>
        </p:nvCxnSpPr>
        <p:spPr>
          <a:xfrm flipV="1">
            <a:off x="6917389" y="843379"/>
            <a:ext cx="0" cy="3243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2573039-37F2-446D-B5E9-5120584D6999}"/>
              </a:ext>
            </a:extLst>
          </p:cNvPr>
          <p:cNvCxnSpPr>
            <a:cxnSpLocks/>
          </p:cNvCxnSpPr>
          <p:nvPr/>
        </p:nvCxnSpPr>
        <p:spPr>
          <a:xfrm>
            <a:off x="4205038" y="5276673"/>
            <a:ext cx="134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FB9801A-8880-4173-9442-B741FE0C213F}"/>
              </a:ext>
            </a:extLst>
          </p:cNvPr>
          <p:cNvCxnSpPr>
            <a:cxnSpLocks/>
          </p:cNvCxnSpPr>
          <p:nvPr/>
        </p:nvCxnSpPr>
        <p:spPr>
          <a:xfrm flipV="1">
            <a:off x="4333398" y="843379"/>
            <a:ext cx="0" cy="443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2CC16E16-716E-41AD-8E93-20D05E834B43}"/>
              </a:ext>
            </a:extLst>
          </p:cNvPr>
          <p:cNvCxnSpPr>
            <a:endCxn id="22" idx="1"/>
          </p:cNvCxnSpPr>
          <p:nvPr/>
        </p:nvCxnSpPr>
        <p:spPr>
          <a:xfrm>
            <a:off x="4333398" y="843379"/>
            <a:ext cx="706202" cy="1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3FCAEC4-18DA-479D-A97B-39AACFEA4391}"/>
              </a:ext>
            </a:extLst>
          </p:cNvPr>
          <p:cNvSpPr txBox="1"/>
          <p:nvPr/>
        </p:nvSpPr>
        <p:spPr>
          <a:xfrm>
            <a:off x="6368362" y="3839231"/>
            <a:ext cx="478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6B26719-837D-4657-A566-ADFAFC6B6B74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5953999" y="856783"/>
            <a:ext cx="963226" cy="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0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49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Junghoon Yoon</dc:creator>
  <cp:lastModifiedBy>김균환</cp:lastModifiedBy>
  <cp:revision>18</cp:revision>
  <dcterms:created xsi:type="dcterms:W3CDTF">2017-11-08T15:48:10Z</dcterms:created>
  <dcterms:modified xsi:type="dcterms:W3CDTF">2017-11-08T19:16:42Z</dcterms:modified>
</cp:coreProperties>
</file>