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278200" y="2608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클라이언트</a:t>
            </a:r>
          </a:p>
          <a:p>
            <a:pPr lvl="0" algn="ctr">
              <a:spcBef>
                <a:spcPts val="0"/>
              </a:spcBef>
              <a:buNone/>
            </a:pPr>
            <a:r>
              <a:rPr lang="ko" sz="1200"/>
              <a:t>접속</a:t>
            </a:r>
          </a:p>
        </p:txBody>
      </p:sp>
      <p:sp>
        <p:nvSpPr>
          <p:cNvPr id="55" name="Shape 55"/>
          <p:cNvSpPr/>
          <p:nvPr/>
        </p:nvSpPr>
        <p:spPr>
          <a:xfrm>
            <a:off x="1278200" y="11371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로그인</a:t>
            </a:r>
          </a:p>
        </p:txBody>
      </p:sp>
      <p:sp>
        <p:nvSpPr>
          <p:cNvPr id="56" name="Shape 56"/>
          <p:cNvSpPr/>
          <p:nvPr/>
        </p:nvSpPr>
        <p:spPr>
          <a:xfrm>
            <a:off x="1278200" y="20134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대기상태</a:t>
            </a:r>
          </a:p>
        </p:txBody>
      </p:sp>
      <p:sp>
        <p:nvSpPr>
          <p:cNvPr id="57" name="Shape 57"/>
          <p:cNvSpPr/>
          <p:nvPr/>
        </p:nvSpPr>
        <p:spPr>
          <a:xfrm>
            <a:off x="1007300" y="2889750"/>
            <a:ext cx="1575600" cy="84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/>
              <a:t>플레이어 모두 모였는가?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697775" y="33108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/>
          <p:nvPr/>
        </p:nvCxnSpPr>
        <p:spPr>
          <a:xfrm rot="10800000">
            <a:off x="790700" y="2303100"/>
            <a:ext cx="0" cy="10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60"/>
          <p:cNvCxnSpPr/>
          <p:nvPr/>
        </p:nvCxnSpPr>
        <p:spPr>
          <a:xfrm>
            <a:off x="790700" y="2315100"/>
            <a:ext cx="4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61"/>
          <p:cNvSpPr txBox="1"/>
          <p:nvPr/>
        </p:nvSpPr>
        <p:spPr>
          <a:xfrm>
            <a:off x="396125" y="2607950"/>
            <a:ext cx="487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200"/>
              <a:t>NO</a:t>
            </a:r>
          </a:p>
        </p:txBody>
      </p:sp>
      <p:cxnSp>
        <p:nvCxnSpPr>
          <p:cNvPr id="62" name="Shape 62"/>
          <p:cNvCxnSpPr>
            <a:stCxn id="54" idx="2"/>
            <a:endCxn id="55" idx="0"/>
          </p:cNvCxnSpPr>
          <p:nvPr/>
        </p:nvCxnSpPr>
        <p:spPr>
          <a:xfrm>
            <a:off x="1795100" y="8641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63"/>
          <p:cNvCxnSpPr/>
          <p:nvPr/>
        </p:nvCxnSpPr>
        <p:spPr>
          <a:xfrm>
            <a:off x="1795100" y="17404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1795100" y="26167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795100" y="3766050"/>
            <a:ext cx="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1795100" y="3731850"/>
            <a:ext cx="5496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YES</a:t>
            </a:r>
          </a:p>
        </p:txBody>
      </p:sp>
      <p:sp>
        <p:nvSpPr>
          <p:cNvPr id="67" name="Shape 67"/>
          <p:cNvSpPr/>
          <p:nvPr/>
        </p:nvSpPr>
        <p:spPr>
          <a:xfrm>
            <a:off x="1278200" y="41320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게임시작</a:t>
            </a:r>
          </a:p>
        </p:txBody>
      </p:sp>
      <p:cxnSp>
        <p:nvCxnSpPr>
          <p:cNvPr id="68" name="Shape 68"/>
          <p:cNvCxnSpPr>
            <a:stCxn id="67" idx="3"/>
          </p:cNvCxnSpPr>
          <p:nvPr/>
        </p:nvCxnSpPr>
        <p:spPr>
          <a:xfrm>
            <a:off x="2312000" y="4433700"/>
            <a:ext cx="41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 rot="10800000">
            <a:off x="2724150" y="607550"/>
            <a:ext cx="0" cy="38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/>
          <p:nvPr/>
        </p:nvCxnSpPr>
        <p:spPr>
          <a:xfrm>
            <a:off x="2724150" y="619650"/>
            <a:ext cx="32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/>
          <p:nvPr/>
        </p:nvSpPr>
        <p:spPr>
          <a:xfrm>
            <a:off x="3053775" y="248913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맵 데이터 수신</a:t>
            </a:r>
          </a:p>
        </p:txBody>
      </p:sp>
      <p:sp>
        <p:nvSpPr>
          <p:cNvPr id="72" name="Shape 72"/>
          <p:cNvSpPr/>
          <p:nvPr/>
        </p:nvSpPr>
        <p:spPr>
          <a:xfrm>
            <a:off x="3053775" y="20134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총알 위치 값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동기화</a:t>
            </a:r>
          </a:p>
        </p:txBody>
      </p:sp>
      <p:sp>
        <p:nvSpPr>
          <p:cNvPr id="73" name="Shape 73"/>
          <p:cNvSpPr/>
          <p:nvPr/>
        </p:nvSpPr>
        <p:spPr>
          <a:xfrm>
            <a:off x="6261425" y="1859038"/>
            <a:ext cx="1575600" cy="84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플레이어 전원 사망?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049200" y="2704750"/>
            <a:ext cx="5496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YES</a:t>
            </a:r>
          </a:p>
        </p:txBody>
      </p:sp>
      <p:cxnSp>
        <p:nvCxnSpPr>
          <p:cNvPr id="75" name="Shape 75"/>
          <p:cNvCxnSpPr>
            <a:stCxn id="57" idx="1"/>
            <a:endCxn id="57" idx="1"/>
          </p:cNvCxnSpPr>
          <p:nvPr/>
        </p:nvCxnSpPr>
        <p:spPr>
          <a:xfrm>
            <a:off x="1007300" y="33108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" name="Shape 76"/>
          <p:cNvCxnSpPr/>
          <p:nvPr/>
        </p:nvCxnSpPr>
        <p:spPr>
          <a:xfrm rot="10800000" flipH="1">
            <a:off x="804938" y="3309750"/>
            <a:ext cx="188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/>
          <p:nvPr/>
        </p:nvSpPr>
        <p:spPr>
          <a:xfrm>
            <a:off x="3053775" y="1131175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플레이어 위치 값 동기화</a:t>
            </a:r>
          </a:p>
        </p:txBody>
      </p:sp>
      <p:sp>
        <p:nvSpPr>
          <p:cNvPr id="78" name="Shape 78"/>
          <p:cNvSpPr/>
          <p:nvPr/>
        </p:nvSpPr>
        <p:spPr>
          <a:xfrm>
            <a:off x="3053775" y="4132038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아이템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위치 값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수신</a:t>
            </a:r>
          </a:p>
        </p:txBody>
      </p:sp>
      <p:sp>
        <p:nvSpPr>
          <p:cNvPr id="79" name="Shape 79"/>
          <p:cNvSpPr/>
          <p:nvPr/>
        </p:nvSpPr>
        <p:spPr>
          <a:xfrm>
            <a:off x="4657600" y="30091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렌더링</a:t>
            </a:r>
          </a:p>
        </p:txBody>
      </p:sp>
      <p:sp>
        <p:nvSpPr>
          <p:cNvPr id="80" name="Shape 80"/>
          <p:cNvSpPr/>
          <p:nvPr/>
        </p:nvSpPr>
        <p:spPr>
          <a:xfrm>
            <a:off x="2782875" y="2889750"/>
            <a:ext cx="1575600" cy="84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아이템 생성되었는가?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570675" y="8641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3570675" y="17404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3570675" y="2616750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>
            <a:endCxn id="78" idx="0"/>
          </p:cNvCxnSpPr>
          <p:nvPr/>
        </p:nvCxnSpPr>
        <p:spPr>
          <a:xfrm>
            <a:off x="3570675" y="3731838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3570675" y="3731850"/>
            <a:ext cx="5496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YES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4328250" y="3310800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4198950" y="3311850"/>
            <a:ext cx="487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NO</a:t>
            </a:r>
          </a:p>
        </p:txBody>
      </p:sp>
      <p:sp>
        <p:nvSpPr>
          <p:cNvPr id="88" name="Shape 88"/>
          <p:cNvSpPr/>
          <p:nvPr/>
        </p:nvSpPr>
        <p:spPr>
          <a:xfrm>
            <a:off x="4657600" y="41320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총알 단계 업데이트</a:t>
            </a:r>
          </a:p>
        </p:txBody>
      </p:sp>
      <p:cxnSp>
        <p:nvCxnSpPr>
          <p:cNvPr id="89" name="Shape 89"/>
          <p:cNvCxnSpPr>
            <a:stCxn id="78" idx="3"/>
            <a:endCxn id="88" idx="1"/>
          </p:cNvCxnSpPr>
          <p:nvPr/>
        </p:nvCxnSpPr>
        <p:spPr>
          <a:xfrm>
            <a:off x="4087575" y="4433688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8" idx="0"/>
            <a:endCxn id="79" idx="2"/>
          </p:cNvCxnSpPr>
          <p:nvPr/>
        </p:nvCxnSpPr>
        <p:spPr>
          <a:xfrm rot="10800000">
            <a:off x="5174500" y="36124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79" idx="0"/>
            <a:endCxn id="92" idx="2"/>
          </p:cNvCxnSpPr>
          <p:nvPr/>
        </p:nvCxnSpPr>
        <p:spPr>
          <a:xfrm rot="10800000">
            <a:off x="5174500" y="1611450"/>
            <a:ext cx="0" cy="13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/>
          <p:nvPr/>
        </p:nvSpPr>
        <p:spPr>
          <a:xfrm>
            <a:off x="4386688" y="769225"/>
            <a:ext cx="1575600" cy="84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플레이어 사망?</a:t>
            </a:r>
          </a:p>
        </p:txBody>
      </p:sp>
      <p:cxnSp>
        <p:nvCxnSpPr>
          <p:cNvPr id="93" name="Shape 93"/>
          <p:cNvCxnSpPr>
            <a:endCxn id="71" idx="3"/>
          </p:cNvCxnSpPr>
          <p:nvPr/>
        </p:nvCxnSpPr>
        <p:spPr>
          <a:xfrm rot="10800000">
            <a:off x="4087575" y="550563"/>
            <a:ext cx="108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4693750" y="486300"/>
            <a:ext cx="487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NO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5962300" y="1190263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5904300" y="775200"/>
            <a:ext cx="5496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YES</a:t>
            </a:r>
          </a:p>
        </p:txBody>
      </p:sp>
      <p:cxnSp>
        <p:nvCxnSpPr>
          <p:cNvPr id="97" name="Shape 97"/>
          <p:cNvCxnSpPr>
            <a:stCxn id="94" idx="3"/>
          </p:cNvCxnSpPr>
          <p:nvPr/>
        </p:nvCxnSpPr>
        <p:spPr>
          <a:xfrm rot="10800000">
            <a:off x="5174350" y="550650"/>
            <a:ext cx="690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" name="Shape 98"/>
          <p:cNvSpPr/>
          <p:nvPr/>
        </p:nvSpPr>
        <p:spPr>
          <a:xfrm>
            <a:off x="6532300" y="888625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관전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7049200" y="1491925"/>
            <a:ext cx="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7837025" y="2280100"/>
            <a:ext cx="41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8249225" y="1217200"/>
            <a:ext cx="0" cy="10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7566150" y="1217200"/>
            <a:ext cx="6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7049200" y="2701150"/>
            <a:ext cx="0" cy="3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7799375" y="1776300"/>
            <a:ext cx="487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NO</a:t>
            </a:r>
          </a:p>
        </p:txBody>
      </p:sp>
      <p:sp>
        <p:nvSpPr>
          <p:cNvPr id="105" name="Shape 105"/>
          <p:cNvSpPr/>
          <p:nvPr/>
        </p:nvSpPr>
        <p:spPr>
          <a:xfrm>
            <a:off x="6540700" y="3068275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랭킹 데이터 수신 및 렌더링</a:t>
            </a:r>
          </a:p>
        </p:txBody>
      </p:sp>
      <p:cxnSp>
        <p:nvCxnSpPr>
          <p:cNvPr id="106" name="Shape 106"/>
          <p:cNvCxnSpPr>
            <a:endCxn id="107" idx="0"/>
          </p:cNvCxnSpPr>
          <p:nvPr/>
        </p:nvCxnSpPr>
        <p:spPr>
          <a:xfrm>
            <a:off x="7049200" y="3671550"/>
            <a:ext cx="0" cy="4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Shape 107"/>
          <p:cNvSpPr/>
          <p:nvPr/>
        </p:nvSpPr>
        <p:spPr>
          <a:xfrm>
            <a:off x="6532300" y="4132050"/>
            <a:ext cx="10338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게임 종료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2975" y="3084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서버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실행</a:t>
            </a:r>
          </a:p>
        </p:txBody>
      </p:sp>
      <p:sp>
        <p:nvSpPr>
          <p:cNvPr id="113" name="Shape 113"/>
          <p:cNvSpPr/>
          <p:nvPr/>
        </p:nvSpPr>
        <p:spPr>
          <a:xfrm>
            <a:off x="452975" y="11847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/>
              <a:t>서버 데이터 초기화</a:t>
            </a:r>
          </a:p>
        </p:txBody>
      </p:sp>
      <p:cxnSp>
        <p:nvCxnSpPr>
          <p:cNvPr id="114" name="Shape 114"/>
          <p:cNvCxnSpPr>
            <a:endCxn id="113" idx="0"/>
          </p:cNvCxnSpPr>
          <p:nvPr/>
        </p:nvCxnSpPr>
        <p:spPr>
          <a:xfrm>
            <a:off x="966425" y="911775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" name="Shape 115"/>
          <p:cNvSpPr/>
          <p:nvPr/>
        </p:nvSpPr>
        <p:spPr>
          <a:xfrm>
            <a:off x="452975" y="20610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클라이언트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접속대기</a:t>
            </a:r>
          </a:p>
        </p:txBody>
      </p:sp>
      <p:cxnSp>
        <p:nvCxnSpPr>
          <p:cNvPr id="116" name="Shape 116"/>
          <p:cNvCxnSpPr>
            <a:endCxn id="115" idx="0"/>
          </p:cNvCxnSpPr>
          <p:nvPr/>
        </p:nvCxnSpPr>
        <p:spPr>
          <a:xfrm>
            <a:off x="966425" y="1788075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7" name="Shape 117"/>
          <p:cNvSpPr/>
          <p:nvPr/>
        </p:nvSpPr>
        <p:spPr>
          <a:xfrm>
            <a:off x="452975" y="29373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Accept()</a:t>
            </a:r>
          </a:p>
        </p:txBody>
      </p:sp>
      <p:cxnSp>
        <p:nvCxnSpPr>
          <p:cNvPr id="118" name="Shape 118"/>
          <p:cNvCxnSpPr>
            <a:endCxn id="117" idx="0"/>
          </p:cNvCxnSpPr>
          <p:nvPr/>
        </p:nvCxnSpPr>
        <p:spPr>
          <a:xfrm>
            <a:off x="966425" y="2664375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/>
          <p:nvPr/>
        </p:nvSpPr>
        <p:spPr>
          <a:xfrm>
            <a:off x="452975" y="38136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클라이언트 쓰레드 생성</a:t>
            </a:r>
          </a:p>
        </p:txBody>
      </p:sp>
      <p:cxnSp>
        <p:nvCxnSpPr>
          <p:cNvPr id="120" name="Shape 120"/>
          <p:cNvCxnSpPr>
            <a:endCxn id="119" idx="0"/>
          </p:cNvCxnSpPr>
          <p:nvPr/>
        </p:nvCxnSpPr>
        <p:spPr>
          <a:xfrm>
            <a:off x="966425" y="3540675"/>
            <a:ext cx="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endCxn id="122" idx="1"/>
          </p:cNvCxnSpPr>
          <p:nvPr/>
        </p:nvCxnSpPr>
        <p:spPr>
          <a:xfrm>
            <a:off x="1479954" y="4115325"/>
            <a:ext cx="27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/>
          <p:nvPr/>
        </p:nvSpPr>
        <p:spPr>
          <a:xfrm>
            <a:off x="1759254" y="3694275"/>
            <a:ext cx="1564800" cy="84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900"/>
              <a:t>모든 플레이어가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900"/>
              <a:t>접속?</a:t>
            </a:r>
          </a:p>
        </p:txBody>
      </p:sp>
      <p:cxnSp>
        <p:nvCxnSpPr>
          <p:cNvPr id="123" name="Shape 123"/>
          <p:cNvCxnSpPr>
            <a:stCxn id="122" idx="0"/>
          </p:cNvCxnSpPr>
          <p:nvPr/>
        </p:nvCxnSpPr>
        <p:spPr>
          <a:xfrm rot="10800000">
            <a:off x="2541654" y="3236475"/>
            <a:ext cx="0" cy="4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1479546" y="2357550"/>
            <a:ext cx="2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1633652" y="2940063"/>
            <a:ext cx="484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NO</a:t>
            </a:r>
          </a:p>
        </p:txBody>
      </p:sp>
      <p:cxnSp>
        <p:nvCxnSpPr>
          <p:cNvPr id="126" name="Shape 126"/>
          <p:cNvCxnSpPr/>
          <p:nvPr/>
        </p:nvCxnSpPr>
        <p:spPr>
          <a:xfrm rot="10800000">
            <a:off x="3324137" y="3065025"/>
            <a:ext cx="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2544402" y="3065025"/>
            <a:ext cx="7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>
            <a:cxnSpLocks/>
          </p:cNvCxnSpPr>
          <p:nvPr/>
        </p:nvCxnSpPr>
        <p:spPr>
          <a:xfrm flipV="1">
            <a:off x="2541695" y="2741291"/>
            <a:ext cx="0" cy="3237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2778275" y="3065025"/>
            <a:ext cx="5460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YES</a:t>
            </a:r>
          </a:p>
        </p:txBody>
      </p:sp>
      <p:cxnSp>
        <p:nvCxnSpPr>
          <p:cNvPr id="131" name="Shape 131"/>
          <p:cNvCxnSpPr/>
          <p:nvPr/>
        </p:nvCxnSpPr>
        <p:spPr>
          <a:xfrm rot="10800000">
            <a:off x="1709346" y="2357450"/>
            <a:ext cx="0" cy="8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>
            <a:off x="1709346" y="3249525"/>
            <a:ext cx="8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29">
            <a:extLst>
              <a:ext uri="{FF2B5EF4-FFF2-40B4-BE49-F238E27FC236}">
                <a16:creationId xmlns:a16="http://schemas.microsoft.com/office/drawing/2014/main" id="{0AD8D28F-83D5-4D6D-8EE1-6C3847EA095F}"/>
              </a:ext>
            </a:extLst>
          </p:cNvPr>
          <p:cNvSpPr/>
          <p:nvPr/>
        </p:nvSpPr>
        <p:spPr>
          <a:xfrm>
            <a:off x="2028097" y="209266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000" dirty="0"/>
              <a:t>충돌체크</a:t>
            </a:r>
            <a:r>
              <a:rPr lang="ko" altLang="ko-KR" sz="1000" dirty="0"/>
              <a:t> 쓰레드 생성</a:t>
            </a:r>
          </a:p>
        </p:txBody>
      </p:sp>
      <p:sp>
        <p:nvSpPr>
          <p:cNvPr id="27" name="Shape 129">
            <a:extLst>
              <a:ext uri="{FF2B5EF4-FFF2-40B4-BE49-F238E27FC236}">
                <a16:creationId xmlns:a16="http://schemas.microsoft.com/office/drawing/2014/main" id="{8E202042-1069-43AD-A786-24456B96C1F3}"/>
              </a:ext>
            </a:extLst>
          </p:cNvPr>
          <p:cNvSpPr/>
          <p:nvPr/>
        </p:nvSpPr>
        <p:spPr>
          <a:xfrm>
            <a:off x="3902033" y="2991919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 err="1"/>
              <a:t>FromServer</a:t>
            </a:r>
            <a:endParaRPr lang="en-US" altLang="ko" sz="10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/>
              <a:t>Protocol </a:t>
            </a:r>
            <a:r>
              <a:rPr lang="ko-KR" altLang="en-US" sz="1000" dirty="0"/>
              <a:t>전송</a:t>
            </a:r>
            <a:endParaRPr lang="ko" sz="1000" dirty="0"/>
          </a:p>
        </p:txBody>
      </p:sp>
      <p:cxnSp>
        <p:nvCxnSpPr>
          <p:cNvPr id="33" name="Shape 118">
            <a:extLst>
              <a:ext uri="{FF2B5EF4-FFF2-40B4-BE49-F238E27FC236}">
                <a16:creationId xmlns:a16="http://schemas.microsoft.com/office/drawing/2014/main" id="{77A1D1F9-255E-40F5-B8FF-F9CC115C7AB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41547" y="1788075"/>
            <a:ext cx="0" cy="3045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116">
            <a:extLst>
              <a:ext uri="{FF2B5EF4-FFF2-40B4-BE49-F238E27FC236}">
                <a16:creationId xmlns:a16="http://schemas.microsoft.com/office/drawing/2014/main" id="{9B7574ED-93CA-4557-8302-91CC727F573A}"/>
              </a:ext>
            </a:extLst>
          </p:cNvPr>
          <p:cNvCxnSpPr>
            <a:cxnSpLocks/>
            <a:stCxn id="77" idx="2"/>
            <a:endCxn id="71" idx="0"/>
          </p:cNvCxnSpPr>
          <p:nvPr/>
        </p:nvCxnSpPr>
        <p:spPr>
          <a:xfrm>
            <a:off x="4401009" y="1739156"/>
            <a:ext cx="8462" cy="2019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116">
            <a:extLst>
              <a:ext uri="{FF2B5EF4-FFF2-40B4-BE49-F238E27FC236}">
                <a16:creationId xmlns:a16="http://schemas.microsoft.com/office/drawing/2014/main" id="{6AAC93C4-AC1F-44EB-8ABE-FC0C0EF477D5}"/>
              </a:ext>
            </a:extLst>
          </p:cNvPr>
          <p:cNvCxnSpPr>
            <a:cxnSpLocks/>
          </p:cNvCxnSpPr>
          <p:nvPr/>
        </p:nvCxnSpPr>
        <p:spPr>
          <a:xfrm>
            <a:off x="4415483" y="2741291"/>
            <a:ext cx="0" cy="2302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Shape 130">
            <a:extLst>
              <a:ext uri="{FF2B5EF4-FFF2-40B4-BE49-F238E27FC236}">
                <a16:creationId xmlns:a16="http://schemas.microsoft.com/office/drawing/2014/main" id="{6831F7F2-C9D3-48DF-9503-B9A2828B3D38}"/>
              </a:ext>
            </a:extLst>
          </p:cNvPr>
          <p:cNvSpPr txBox="1"/>
          <p:nvPr/>
        </p:nvSpPr>
        <p:spPr>
          <a:xfrm>
            <a:off x="4943165" y="1927342"/>
            <a:ext cx="546000" cy="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YES</a:t>
            </a:r>
          </a:p>
        </p:txBody>
      </p:sp>
      <p:sp>
        <p:nvSpPr>
          <p:cNvPr id="52" name="Shape 125">
            <a:extLst>
              <a:ext uri="{FF2B5EF4-FFF2-40B4-BE49-F238E27FC236}">
                <a16:creationId xmlns:a16="http://schemas.microsoft.com/office/drawing/2014/main" id="{959E2094-B0CD-4356-B24A-2A8AAA7E84A4}"/>
              </a:ext>
            </a:extLst>
          </p:cNvPr>
          <p:cNvSpPr txBox="1"/>
          <p:nvPr/>
        </p:nvSpPr>
        <p:spPr>
          <a:xfrm>
            <a:off x="4444433" y="2649349"/>
            <a:ext cx="4845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200" dirty="0"/>
              <a:t>NO</a:t>
            </a:r>
          </a:p>
        </p:txBody>
      </p:sp>
      <p:sp>
        <p:nvSpPr>
          <p:cNvPr id="55" name="Shape 129">
            <a:extLst>
              <a:ext uri="{FF2B5EF4-FFF2-40B4-BE49-F238E27FC236}">
                <a16:creationId xmlns:a16="http://schemas.microsoft.com/office/drawing/2014/main" id="{DC0E8453-9DD2-4856-B1CF-A18DBDEEF0E9}"/>
              </a:ext>
            </a:extLst>
          </p:cNvPr>
          <p:cNvSpPr/>
          <p:nvPr/>
        </p:nvSpPr>
        <p:spPr>
          <a:xfrm>
            <a:off x="5592048" y="2049393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/>
              <a:t>Ranking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/>
              <a:t>Protocol </a:t>
            </a:r>
            <a:r>
              <a:rPr lang="ko-KR" altLang="en-US" sz="1000" dirty="0"/>
              <a:t>전송</a:t>
            </a:r>
            <a:endParaRPr lang="ko" sz="1000" dirty="0"/>
          </a:p>
        </p:txBody>
      </p:sp>
      <p:sp>
        <p:nvSpPr>
          <p:cNvPr id="56" name="Shape 129">
            <a:extLst>
              <a:ext uri="{FF2B5EF4-FFF2-40B4-BE49-F238E27FC236}">
                <a16:creationId xmlns:a16="http://schemas.microsoft.com/office/drawing/2014/main" id="{3FE356D5-5A56-4361-81B2-56F2FD561554}"/>
              </a:ext>
            </a:extLst>
          </p:cNvPr>
          <p:cNvSpPr/>
          <p:nvPr/>
        </p:nvSpPr>
        <p:spPr>
          <a:xfrm>
            <a:off x="5592048" y="2989713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dirty="0"/>
              <a:t>게임 종료</a:t>
            </a:r>
            <a:endParaRPr lang="ko" sz="1000" dirty="0"/>
          </a:p>
        </p:txBody>
      </p: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6E8F6065-9BC0-4772-A4D2-12E6058E2BD0}"/>
              </a:ext>
            </a:extLst>
          </p:cNvPr>
          <p:cNvCxnSpPr>
            <a:cxnSpLocks/>
          </p:cNvCxnSpPr>
          <p:nvPr/>
        </p:nvCxnSpPr>
        <p:spPr>
          <a:xfrm>
            <a:off x="6105498" y="2663891"/>
            <a:ext cx="0" cy="3067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32">
            <a:extLst>
              <a:ext uri="{FF2B5EF4-FFF2-40B4-BE49-F238E27FC236}">
                <a16:creationId xmlns:a16="http://schemas.microsoft.com/office/drawing/2014/main" id="{BBF98B06-F25A-403E-81FF-D249CB9CEBAA}"/>
              </a:ext>
            </a:extLst>
          </p:cNvPr>
          <p:cNvCxnSpPr>
            <a:cxnSpLocks/>
          </p:cNvCxnSpPr>
          <p:nvPr/>
        </p:nvCxnSpPr>
        <p:spPr>
          <a:xfrm>
            <a:off x="3497517" y="3293569"/>
            <a:ext cx="39004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126">
            <a:extLst>
              <a:ext uri="{FF2B5EF4-FFF2-40B4-BE49-F238E27FC236}">
                <a16:creationId xmlns:a16="http://schemas.microsoft.com/office/drawing/2014/main" id="{7ED93E14-E680-41B4-B86C-E649886F3CF8}"/>
              </a:ext>
            </a:extLst>
          </p:cNvPr>
          <p:cNvCxnSpPr>
            <a:cxnSpLocks/>
          </p:cNvCxnSpPr>
          <p:nvPr/>
        </p:nvCxnSpPr>
        <p:spPr>
          <a:xfrm flipV="1">
            <a:off x="3497517" y="828674"/>
            <a:ext cx="0" cy="2464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29">
            <a:extLst>
              <a:ext uri="{FF2B5EF4-FFF2-40B4-BE49-F238E27FC236}">
                <a16:creationId xmlns:a16="http://schemas.microsoft.com/office/drawing/2014/main" id="{1DD9ADDE-E49E-4B89-BADC-02F0BF3373B9}"/>
              </a:ext>
            </a:extLst>
          </p:cNvPr>
          <p:cNvSpPr/>
          <p:nvPr/>
        </p:nvSpPr>
        <p:spPr>
          <a:xfrm>
            <a:off x="2028097" y="334282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 err="1"/>
              <a:t>FromClient</a:t>
            </a:r>
            <a:endParaRPr lang="en-US" altLang="ko" sz="10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altLang="ko" sz="1000" dirty="0"/>
              <a:t>Protocol </a:t>
            </a:r>
            <a:r>
              <a:rPr lang="ko-KR" altLang="en-US" sz="1000" dirty="0"/>
              <a:t>수신</a:t>
            </a:r>
            <a:endParaRPr lang="ko" sz="1000" dirty="0"/>
          </a:p>
        </p:txBody>
      </p:sp>
      <p:cxnSp>
        <p:nvCxnSpPr>
          <p:cNvPr id="64" name="Shape 121">
            <a:extLst>
              <a:ext uri="{FF2B5EF4-FFF2-40B4-BE49-F238E27FC236}">
                <a16:creationId xmlns:a16="http://schemas.microsoft.com/office/drawing/2014/main" id="{D6CDAE44-5772-4541-BD68-EDF418B9C08C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3054997" y="635932"/>
            <a:ext cx="832562" cy="45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129">
            <a:extLst>
              <a:ext uri="{FF2B5EF4-FFF2-40B4-BE49-F238E27FC236}">
                <a16:creationId xmlns:a16="http://schemas.microsoft.com/office/drawing/2014/main" id="{520F3522-BCB8-4C55-9D9B-3B88E267DA31}"/>
              </a:ext>
            </a:extLst>
          </p:cNvPr>
          <p:cNvSpPr/>
          <p:nvPr/>
        </p:nvSpPr>
        <p:spPr>
          <a:xfrm>
            <a:off x="3887559" y="338801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dirty="0"/>
              <a:t>충돌처리</a:t>
            </a:r>
            <a:endParaRPr lang="ko" sz="1000" dirty="0"/>
          </a:p>
        </p:txBody>
      </p:sp>
      <p:sp>
        <p:nvSpPr>
          <p:cNvPr id="71" name="Shape 122">
            <a:extLst>
              <a:ext uri="{FF2B5EF4-FFF2-40B4-BE49-F238E27FC236}">
                <a16:creationId xmlns:a16="http://schemas.microsoft.com/office/drawing/2014/main" id="{D5A373CB-48F4-4A66-BC18-05228E17655E}"/>
              </a:ext>
            </a:extLst>
          </p:cNvPr>
          <p:cNvSpPr/>
          <p:nvPr/>
        </p:nvSpPr>
        <p:spPr>
          <a:xfrm>
            <a:off x="3678521" y="1941059"/>
            <a:ext cx="1461900" cy="786724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900" dirty="0"/>
              <a:t>게임이 종료</a:t>
            </a:r>
            <a:endParaRPr lang="en-US" altLang="ko-KR" sz="900" dirty="0"/>
          </a:p>
          <a:p>
            <a:pPr lvl="0">
              <a:spcBef>
                <a:spcPts val="0"/>
              </a:spcBef>
              <a:buNone/>
            </a:pPr>
            <a:r>
              <a:rPr lang="ko-KR" altLang="en-US" sz="900" dirty="0"/>
              <a:t>되었는가</a:t>
            </a:r>
            <a:r>
              <a:rPr lang="en-US" altLang="ko-KR" sz="900" dirty="0"/>
              <a:t>?</a:t>
            </a:r>
            <a:endParaRPr lang="ko" sz="900" dirty="0"/>
          </a:p>
        </p:txBody>
      </p:sp>
      <p:cxnSp>
        <p:nvCxnSpPr>
          <p:cNvPr id="74" name="Shape 118">
            <a:extLst>
              <a:ext uri="{FF2B5EF4-FFF2-40B4-BE49-F238E27FC236}">
                <a16:creationId xmlns:a16="http://schemas.microsoft.com/office/drawing/2014/main" id="{6CA41DBC-B6BF-495F-8A4F-614EB8A1F008}"/>
              </a:ext>
            </a:extLst>
          </p:cNvPr>
          <p:cNvCxnSpPr>
            <a:cxnSpLocks/>
          </p:cNvCxnSpPr>
          <p:nvPr/>
        </p:nvCxnSpPr>
        <p:spPr>
          <a:xfrm>
            <a:off x="5140421" y="2350504"/>
            <a:ext cx="4238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129">
            <a:extLst>
              <a:ext uri="{FF2B5EF4-FFF2-40B4-BE49-F238E27FC236}">
                <a16:creationId xmlns:a16="http://schemas.microsoft.com/office/drawing/2014/main" id="{D7BDDB54-2A67-4660-B7BF-866DD7098C61}"/>
              </a:ext>
            </a:extLst>
          </p:cNvPr>
          <p:cNvSpPr/>
          <p:nvPr/>
        </p:nvSpPr>
        <p:spPr>
          <a:xfrm>
            <a:off x="3887559" y="1135856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dirty="0"/>
              <a:t>데이터 동기화</a:t>
            </a:r>
            <a:endParaRPr lang="ko" sz="1000" dirty="0"/>
          </a:p>
        </p:txBody>
      </p:sp>
      <p:cxnSp>
        <p:nvCxnSpPr>
          <p:cNvPr id="78" name="Shape 116">
            <a:extLst>
              <a:ext uri="{FF2B5EF4-FFF2-40B4-BE49-F238E27FC236}">
                <a16:creationId xmlns:a16="http://schemas.microsoft.com/office/drawing/2014/main" id="{A44C3F68-4A79-4C73-8C93-CFC1FE76FAAA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>
            <a:off x="4401009" y="942101"/>
            <a:ext cx="0" cy="193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124">
            <a:extLst>
              <a:ext uri="{FF2B5EF4-FFF2-40B4-BE49-F238E27FC236}">
                <a16:creationId xmlns:a16="http://schemas.microsoft.com/office/drawing/2014/main" id="{36B56C79-C709-41EC-A199-18EB763A604A}"/>
              </a:ext>
            </a:extLst>
          </p:cNvPr>
          <p:cNvCxnSpPr>
            <a:cxnSpLocks/>
          </p:cNvCxnSpPr>
          <p:nvPr/>
        </p:nvCxnSpPr>
        <p:spPr>
          <a:xfrm flipH="1">
            <a:off x="3044754" y="828675"/>
            <a:ext cx="45276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113">
            <a:extLst>
              <a:ext uri="{FF2B5EF4-FFF2-40B4-BE49-F238E27FC236}">
                <a16:creationId xmlns:a16="http://schemas.microsoft.com/office/drawing/2014/main" id="{B46CB227-6846-4F9D-8E3B-EFDD93325162}"/>
              </a:ext>
            </a:extLst>
          </p:cNvPr>
          <p:cNvSpPr/>
          <p:nvPr/>
        </p:nvSpPr>
        <p:spPr>
          <a:xfrm>
            <a:off x="2028097" y="1184775"/>
            <a:ext cx="1026900" cy="6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000" dirty="0"/>
              <a:t>초기 맵 데이터 전송 </a:t>
            </a:r>
            <a:endParaRPr lang="ko" sz="1000" dirty="0"/>
          </a:p>
        </p:txBody>
      </p:sp>
      <p:cxnSp>
        <p:nvCxnSpPr>
          <p:cNvPr id="97" name="Shape 118">
            <a:extLst>
              <a:ext uri="{FF2B5EF4-FFF2-40B4-BE49-F238E27FC236}">
                <a16:creationId xmlns:a16="http://schemas.microsoft.com/office/drawing/2014/main" id="{3C8FE29C-EF44-4A3F-847D-D57619CE622A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2541547" y="937583"/>
            <a:ext cx="0" cy="247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화면 슬라이드 쇼(16:9)</PresentationFormat>
  <Paragraphs>55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김균환</cp:lastModifiedBy>
  <cp:revision>8</cp:revision>
  <dcterms:modified xsi:type="dcterms:W3CDTF">2017-11-16T09:29:42Z</dcterms:modified>
</cp:coreProperties>
</file>