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2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06" r:id="rId13"/>
    <p:sldId id="304" r:id="rId14"/>
    <p:sldId id="305" r:id="rId15"/>
    <p:sldId id="30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BED1-52F2-4E25-B13B-C6C5F29D90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8AC5-3144-472D-8D41-6EF299FCA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m_SWj6Zzlf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1206" y="0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2186" y="4895850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11400" y="2130136"/>
            <a:ext cx="4964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PORTFOLIO</a:t>
            </a:r>
            <a:endParaRPr lang="en-US" altLang="ko-KR" sz="6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1400" y="3923790"/>
            <a:ext cx="496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윤정훈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 Programmer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0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1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" y="3678111"/>
            <a:ext cx="3620959" cy="2036790"/>
          </a:xfrm>
          <a:prstGeom prst="rect">
            <a:avLst/>
          </a:prstGeom>
        </p:spPr>
      </p:pic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7136847" y="1528637"/>
            <a:ext cx="4780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액션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로그라이크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장르입니다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배신으로 인해 자격을 박탈당한 천사가 부패한 천계에 복수를 하려 탑을 오르는 설정입니다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인원 구성은 서버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한명씩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총 세명으로 이루어져있습니다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 졸업작품으로 제작하였습니다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졸업작품으로 통과를 한 후 그래픽 팀원은 건강상 이유로 작업이 힘들어져 프로그래머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두명이서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출시를 목표로 더 개발 하고있습니다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인터넷 방송 플랫폼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Twitch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IRC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연동하였습니다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플레이어가 게임을 하며 방송 송출을 하게 되면 그 방송을 시청하는 시청자가 플레이어의 게임에 투표로 영향을 행사할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그래픽은 게임내의 모든 리소스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(UI,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 이미지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메인캐릭터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 및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Live2D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직접 제작하였습니다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게임내의 이펙트와 애니메이션 구현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구조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쉐이더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및 방의 배치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등을 직접 구현하였습니다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57" y="1634685"/>
            <a:ext cx="3620959" cy="20367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1" y="1838205"/>
            <a:ext cx="3620959" cy="2036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58" y="3315255"/>
            <a:ext cx="4051009" cy="22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496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게임구조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1" y="1201509"/>
            <a:ext cx="4113691" cy="28265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93" y="2098345"/>
            <a:ext cx="1525877" cy="1577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171" y="1123361"/>
            <a:ext cx="5622743" cy="341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159718" y="4156487"/>
            <a:ext cx="5517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객체는 컴포넌트 기반으로 짜여져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코드끼리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간섭을 없애기 위해 최대한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디커플링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기준이 되는 컴포넌트는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상속받는 자신만의 클래스를 가지고있습니다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객체의 상태가 전부 들어가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상태를 바탕으로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FSM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구현하였습니다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객체의 모든 컴포넌트는 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상태에 따라 그에 맞는 일을 합니다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컴포넌트는 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기준으로만 삼으며 다른 컴포넌트를 호출하지 않습니다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호출되는 다른 컴포넌트는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싱글톤으로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되어있거나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delegate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대리호출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부득이한 호출 시에는 관찰자인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다른 컴포넌트에서 일어나는 일들을 필요한 일만 구독하여 사용합니다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702" y="662297"/>
            <a:ext cx="2221982" cy="418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5788171" y="5122208"/>
            <a:ext cx="6080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컴포넌트는 각자의 부모 클래스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BaseClass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있고 같은 동작은 공유합니다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체력 관련 코드는 각자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하는일이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비슷하기 때문에 같은 부모클래스를 둡니다</a:t>
            </a:r>
            <a:endParaRPr lang="en-US" altLang="ko-KR" sz="12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객체는 결국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ObjectBase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AttackBase,MoveBase,HealthBase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상속받아서 기본적인 구성이 이루어집니다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컴포넌트는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서로를 관찰하며 기능을 이룹니다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이펙트처럼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재사용률이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높은 객체들은 오브젝트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이용해 관리합니다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쉐이더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88557" y="5724034"/>
            <a:ext cx="928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카툰렌더링을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제공하던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카툰렌더링은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보완할 점이 많아 직접  만들어 사용했습니다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그림자의 단계와 색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길이를 조절할 수 있으며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림라이트를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표현할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1" y="1250847"/>
            <a:ext cx="5549327" cy="4193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854" y="2972002"/>
            <a:ext cx="2987386" cy="2668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263" y="584182"/>
            <a:ext cx="2735985" cy="25932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0" y="1356006"/>
            <a:ext cx="2612461" cy="35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04" y="3575507"/>
            <a:ext cx="5297230" cy="2979692"/>
          </a:xfrm>
          <a:prstGeom prst="rect">
            <a:avLst/>
          </a:prstGeom>
        </p:spPr>
      </p:pic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파티클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374574" y="5234066"/>
            <a:ext cx="58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이펙트는 그래픽 담당하는 팀원이 리소스를 보내주면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파티클시스템을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디자인에 맞게 직접 만들었습니다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5" y="1213300"/>
            <a:ext cx="6440824" cy="3622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580" y="574786"/>
            <a:ext cx="5451928" cy="29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49998" y="1824039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2D1F66-A88A-4988-BF23-2296E20F7550}"/>
              </a:ext>
            </a:extLst>
          </p:cNvPr>
          <p:cNvSpPr/>
          <p:nvPr/>
        </p:nvSpPr>
        <p:spPr>
          <a:xfrm>
            <a:off x="1269611" y="204545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6794939" y="2085648"/>
            <a:ext cx="452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[Unity3D]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구현한 것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6794939" y="1672948"/>
            <a:ext cx="478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장르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로그라이크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제작기간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2018.02  ~ 2018.09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인원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인원은 클라이언트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 으로 이루어져있으며 저는 클라이언트를 담당하였습니다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1068496" y="5584059"/>
            <a:ext cx="465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영상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https://youtu.be/m_SWj6Zzlfk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0" y="1923579"/>
            <a:ext cx="5394878" cy="3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575368" y="1728366"/>
            <a:ext cx="98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패턴을 다양하게 적용하였습니다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7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7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ECA8-207E-40FE-89F5-4D98F5C65D6E}"/>
              </a:ext>
            </a:extLst>
          </p:cNvPr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B7B6-972C-4328-9A28-03267E1684C2}"/>
              </a:ext>
            </a:extLst>
          </p:cNvPr>
          <p:cNvSpPr txBox="1"/>
          <p:nvPr/>
        </p:nvSpPr>
        <p:spPr>
          <a:xfrm>
            <a:off x="824751" y="1700657"/>
            <a:ext cx="47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CounterFlow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2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1678</TotalTime>
  <Words>432</Words>
  <Application>Microsoft Office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Junghoon</cp:lastModifiedBy>
  <cp:revision>129</cp:revision>
  <dcterms:created xsi:type="dcterms:W3CDTF">2016-03-12T15:04:52Z</dcterms:created>
  <dcterms:modified xsi:type="dcterms:W3CDTF">2019-07-25T04:52:27Z</dcterms:modified>
</cp:coreProperties>
</file>