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notesMasterIdLst>
    <p:notesMasterId r:id="rId15"/>
  </p:notesMasterIdLst>
  <p:sldIdLst>
    <p:sldId id="257" r:id="rId5"/>
    <p:sldId id="263" r:id="rId6"/>
    <p:sldId id="262" r:id="rId7"/>
    <p:sldId id="266" r:id="rId8"/>
    <p:sldId id="267" r:id="rId9"/>
    <p:sldId id="268" r:id="rId10"/>
    <p:sldId id="274" r:id="rId11"/>
    <p:sldId id="269" r:id="rId12"/>
    <p:sldId id="270" r:id="rId13"/>
    <p:sldId id="272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285"/>
    <a:srgbClr val="FFD13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84" d="100"/>
          <a:sy n="84" d="100"/>
        </p:scale>
        <p:origin x="-143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5B93B-E8A6-4E41-8BA8-3751F3B4B08B}" type="datetimeFigureOut">
              <a:rPr lang="ko-KR" altLang="en-US" smtClean="0"/>
              <a:pPr/>
              <a:t>2017-11-11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384F3-8A57-40A0-ABC6-E52F5F87C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669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ECB448-7561-49AA-8382-3F8408E07F12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409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 userDrawn="1"/>
        </p:nvSpPr>
        <p:spPr bwMode="auto">
          <a:xfrm>
            <a:off x="1068268" y="1700213"/>
            <a:ext cx="1595803" cy="144145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effectLst/>
              <a:latin typeface="+mn-lt"/>
              <a:ea typeface="+mn-ea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 userDrawn="1"/>
        </p:nvGraphicFramePr>
        <p:xfrm>
          <a:off x="1345224" y="1797050"/>
          <a:ext cx="1056543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" name="비트맵 이미지" r:id="rId3" imgW="1352381" imgH="1448002" progId="PBrush">
                  <p:embed/>
                </p:oleObj>
              </mc:Choice>
              <mc:Fallback>
                <p:oleObj name="비트맵 이미지" r:id="rId3" imgW="1352381" imgH="1448002" progId="PBrush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5224" y="1797050"/>
                        <a:ext cx="1056543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863363" y="1700213"/>
            <a:ext cx="5185997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effectLst/>
              <a:latin typeface="+mn-lt"/>
              <a:ea typeface="+mn-ea"/>
            </a:endParaRPr>
          </a:p>
        </p:txBody>
      </p:sp>
      <p:sp>
        <p:nvSpPr>
          <p:cNvPr id="5" name="Line 6"/>
          <p:cNvSpPr>
            <a:spLocks noChangeShapeType="1"/>
          </p:cNvSpPr>
          <p:nvPr userDrawn="1"/>
        </p:nvSpPr>
        <p:spPr bwMode="auto">
          <a:xfrm>
            <a:off x="2863363" y="3141663"/>
            <a:ext cx="5185997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effectLst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336588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1"/>
            <a:ext cx="8229600" cy="51974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 bwMode="auto">
          <a:xfrm>
            <a:off x="375138" y="71414"/>
            <a:ext cx="82296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D36C7-4082-443E-9030-D4EA89FBEB1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11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5B182E5-56F6-4AC2-904B-2749A252CD82}" type="datetimeFigureOut">
              <a:rPr lang="ko-KR" altLang="en-US" smtClean="0"/>
              <a:pPr/>
              <a:t>2017-11-11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3A2D-A6C1-4A74-99C8-4A19D2A1B0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02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75138" y="71438"/>
            <a:ext cx="82296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Line 6"/>
          <p:cNvSpPr>
            <a:spLocks noChangeShapeType="1"/>
          </p:cNvSpPr>
          <p:nvPr/>
        </p:nvSpPr>
        <p:spPr bwMode="gray">
          <a:xfrm>
            <a:off x="404446" y="550863"/>
            <a:ext cx="84069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95043" y="6492876"/>
            <a:ext cx="553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0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ea"/>
                <a:ea typeface="+mn-ea"/>
              </a:defRPr>
            </a:lvl1pPr>
          </a:lstStyle>
          <a:p>
            <a:pPr>
              <a:defRPr/>
            </a:pPr>
            <a:fld id="{3902BFB6-3790-46D2-B0D0-668AE324F48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grpSp>
        <p:nvGrpSpPr>
          <p:cNvPr id="1029" name="그룹 6"/>
          <p:cNvGrpSpPr>
            <a:grpSpLocks/>
          </p:cNvGrpSpPr>
          <p:nvPr userDrawn="1"/>
        </p:nvGrpSpPr>
        <p:grpSpPr bwMode="auto">
          <a:xfrm>
            <a:off x="80597" y="6578213"/>
            <a:ext cx="1703653" cy="276999"/>
            <a:chOff x="2000232" y="1668038"/>
            <a:chExt cx="1846739" cy="277012"/>
          </a:xfrm>
        </p:grpSpPr>
        <p:pic>
          <p:nvPicPr>
            <p:cNvPr id="1031" name="Picture 5" descr="ci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183" b="-2"/>
            <a:stretch>
              <a:fillRect/>
            </a:stretch>
          </p:blipFill>
          <p:spPr bwMode="auto">
            <a:xfrm>
              <a:off x="2000232" y="1714488"/>
              <a:ext cx="785818" cy="214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TextBox 7"/>
            <p:cNvSpPr txBox="1">
              <a:spLocks noChangeArrowheads="1"/>
            </p:cNvSpPr>
            <p:nvPr/>
          </p:nvSpPr>
          <p:spPr bwMode="auto">
            <a:xfrm>
              <a:off x="2703280" y="1668038"/>
              <a:ext cx="1143691" cy="27701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anchor="ctr">
              <a:spAutoFit/>
            </a:bodyPr>
            <a:lstStyle>
              <a:lvl1pPr eaLnBrk="0" hangingPunct="0"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1pPr>
              <a:lvl2pPr marL="742950" indent="-285750" eaLnBrk="0" hangingPunct="0"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2pPr>
              <a:lvl3pPr marL="1143000" indent="-228600" eaLnBrk="0" hangingPunct="0"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3pPr>
              <a:lvl4pPr marL="1600200" indent="-228600" eaLnBrk="0" hangingPunct="0"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4pPr>
              <a:lvl5pPr marL="2057400" indent="-228600" eaLnBrk="0" hangingPunct="0"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  <a:ea typeface="+mn-ea"/>
                </a:rPr>
                <a:t>ICT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  <a:ea typeface="+mn-ea"/>
                </a:rPr>
                <a:t>그룹</a:t>
              </a:r>
            </a:p>
          </p:txBody>
        </p:sp>
      </p:grpSp>
      <p:pic>
        <p:nvPicPr>
          <p:cNvPr id="1030" name="그림 9" descr="3C문서하단이미지(최종)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520" y="6534150"/>
            <a:ext cx="173648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815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000" kern="1200">
          <a:solidFill>
            <a:srgbClr val="0D0D0D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000">
          <a:solidFill>
            <a:srgbClr val="0D0D0D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000">
          <a:solidFill>
            <a:srgbClr val="0D0D0D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000">
          <a:solidFill>
            <a:srgbClr val="0D0D0D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000">
          <a:solidFill>
            <a:srgbClr val="0D0D0D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HY그래픽M" pitchFamily="18" charset="-127"/>
          <a:ea typeface="HY그래픽M" pitchFamily="18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Y그래픽M" pitchFamily="18" charset="-127"/>
          <a:ea typeface="HY그래픽M" pitchFamily="18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HY그래픽M" pitchFamily="18" charset="-127"/>
          <a:ea typeface="HY그래픽M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HY그래픽M" pitchFamily="18" charset="-127"/>
          <a:ea typeface="HY그래픽M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HY그래픽M" pitchFamily="18" charset="-127"/>
          <a:ea typeface="HY그래픽M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2771800" y="2060575"/>
            <a:ext cx="5335587" cy="792163"/>
          </a:xfr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kumimoji="1" lang="en-US" altLang="ko-KR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Follow </a:t>
            </a:r>
            <a:r>
              <a:rPr kumimoji="1" lang="en-US" altLang="ko-KR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Truck(</a:t>
            </a:r>
            <a:r>
              <a:rPr kumimoji="1" lang="ko-KR" altLang="en-US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최종</a:t>
            </a:r>
            <a:r>
              <a:rPr kumimoji="1" lang="en-US" altLang="ko-KR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)</a:t>
            </a:r>
            <a:r>
              <a:rPr kumimoji="1" lang="en-US" altLang="ko-KR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/>
            </a:r>
            <a:br>
              <a:rPr kumimoji="1" lang="en-US" altLang="ko-KR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</a:br>
            <a:r>
              <a:rPr kumimoji="1" lang="ko-KR" altLang="en-US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박성수 선임</a:t>
            </a:r>
            <a:endParaRPr kumimoji="1" lang="ko-KR" altLang="en-US" sz="20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966707" y="4440238"/>
            <a:ext cx="12105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altLang="ko-KR" sz="1800" b="1" dirty="0" smtClean="0">
                <a:effectLst/>
                <a:latin typeface="Arial" charset="0"/>
                <a:ea typeface="맑은 고딕" pitchFamily="50" charset="-127"/>
              </a:rPr>
              <a:t>2017. </a:t>
            </a:r>
            <a:r>
              <a:rPr kumimoji="0" lang="en-US" altLang="ko-KR" sz="1800" b="1" dirty="0" smtClean="0">
                <a:effectLst/>
                <a:latin typeface="Arial" charset="0"/>
                <a:ea typeface="맑은 고딕" pitchFamily="50" charset="-127"/>
              </a:rPr>
              <a:t>11. </a:t>
            </a:r>
            <a:endParaRPr kumimoji="0" lang="en-US" altLang="ko-KR" sz="1800" b="1" dirty="0">
              <a:effectLst/>
              <a:latin typeface="Arial" charset="0"/>
              <a:ea typeface="맑은 고딕" pitchFamily="50" charset="-127"/>
            </a:endParaRPr>
          </a:p>
        </p:txBody>
      </p:sp>
      <p:sp>
        <p:nvSpPr>
          <p:cNvPr id="3076" name="Text Box 8"/>
          <p:cNvSpPr txBox="1">
            <a:spLocks noChangeArrowheads="1"/>
          </p:cNvSpPr>
          <p:nvPr/>
        </p:nvSpPr>
        <p:spPr bwMode="auto">
          <a:xfrm>
            <a:off x="3176221" y="5387976"/>
            <a:ext cx="279155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kumimoji="0" lang="en-US" altLang="ko-KR" sz="2000" b="1" dirty="0" smtClean="0">
                <a:effectLst/>
              </a:rPr>
              <a:t>ICT</a:t>
            </a:r>
            <a:r>
              <a:rPr kumimoji="0" lang="ko-KR" altLang="en-US" sz="2000" b="1" dirty="0" smtClean="0">
                <a:effectLst/>
              </a:rPr>
              <a:t> 기획부</a:t>
            </a:r>
            <a:endParaRPr kumimoji="0" lang="ko-KR" altLang="en-US" sz="2000" b="1" dirty="0">
              <a:effectLst/>
            </a:endParaRPr>
          </a:p>
        </p:txBody>
      </p:sp>
      <p:sp>
        <p:nvSpPr>
          <p:cNvPr id="3091" name="Rectangle 9"/>
          <p:cNvSpPr>
            <a:spLocks noChangeArrowheads="1"/>
          </p:cNvSpPr>
          <p:nvPr/>
        </p:nvSpPr>
        <p:spPr bwMode="auto">
          <a:xfrm>
            <a:off x="63012" y="55563"/>
            <a:ext cx="3445119" cy="476250"/>
          </a:xfrm>
          <a:prstGeom prst="rect">
            <a:avLst/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marL="85725" indent="-85725" algn="ctr">
              <a:lnSpc>
                <a:spcPct val="90000"/>
              </a:lnSpc>
              <a:buSzPct val="85000"/>
              <a:buFont typeface="Wingdings" pitchFamily="2" charset="2"/>
              <a:buNone/>
            </a:pPr>
            <a:r>
              <a:rPr lang="ko-KR" altLang="en-US" sz="1100" dirty="0" smtClean="0">
                <a:effectLst/>
                <a:latin typeface="나눔고딕"/>
                <a:ea typeface="나눔고딕"/>
                <a:cs typeface="나눔고딕"/>
              </a:rPr>
              <a:t>이 문서는 </a:t>
            </a:r>
            <a:r>
              <a:rPr lang="en-US" altLang="ko-KR" sz="1100" dirty="0" smtClean="0">
                <a:effectLst/>
                <a:latin typeface="나눔고딕"/>
                <a:ea typeface="나눔고딕"/>
                <a:cs typeface="나눔고딕"/>
              </a:rPr>
              <a:t>‘G.P.S. Speed-up’ </a:t>
            </a:r>
            <a:r>
              <a:rPr lang="ko-KR" altLang="en-US" sz="1100" dirty="0" smtClean="0">
                <a:effectLst/>
                <a:latin typeface="나눔고딕"/>
                <a:ea typeface="나눔고딕"/>
                <a:cs typeface="나눔고딕"/>
              </a:rPr>
              <a:t>관점에서 작성되었습니다</a:t>
            </a:r>
            <a:endParaRPr lang="en-US" altLang="ko-KR" sz="1100" dirty="0">
              <a:effectLst/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4061751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0"/>
          <p:cNvSpPr txBox="1">
            <a:spLocks/>
          </p:cNvSpPr>
          <p:nvPr/>
        </p:nvSpPr>
        <p:spPr bwMode="auto">
          <a:xfrm>
            <a:off x="375139" y="71439"/>
            <a:ext cx="664552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 smtClean="0"/>
              <a:t>4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마무리</a:t>
            </a:r>
            <a:endParaRPr lang="ko-KR" altLang="en-US" dirty="0" smtClean="0">
              <a:effectLst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3059832" y="2751063"/>
            <a:ext cx="5260199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ko-KR" altLang="en-US" sz="4000" i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30575" y="1052739"/>
            <a:ext cx="84201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2400" i="1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73861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0"/>
          <p:cNvSpPr txBox="1">
            <a:spLocks/>
          </p:cNvSpPr>
          <p:nvPr/>
        </p:nvSpPr>
        <p:spPr bwMode="auto">
          <a:xfrm>
            <a:off x="375139" y="71439"/>
            <a:ext cx="664552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 smtClean="0">
                <a:effectLst/>
              </a:rPr>
              <a:t>1. </a:t>
            </a:r>
            <a:r>
              <a:rPr lang="ko-KR" altLang="en-US" dirty="0" smtClean="0">
                <a:effectLst/>
              </a:rPr>
              <a:t>개요</a:t>
            </a: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760412" y="908720"/>
            <a:ext cx="84201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푸드트럭의</a:t>
            </a:r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시장이 점점 커지고</a:t>
            </a:r>
            <a:endParaRPr lang="en-US" altLang="ko-KR" sz="2400" i="1" dirty="0" smtClean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정부 청년사업 지원으로 시장의 활성화</a:t>
            </a:r>
            <a:endParaRPr lang="en-US" altLang="ko-KR" sz="2400" i="1" dirty="0" smtClean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그러나</a:t>
            </a:r>
            <a:r>
              <a:rPr lang="en-US" altLang="ko-KR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고객과 </a:t>
            </a:r>
            <a:r>
              <a:rPr lang="ko-KR" altLang="en-US" sz="2400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푸드트럭간의</a:t>
            </a:r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연결고리가 없다</a:t>
            </a:r>
            <a:r>
              <a:rPr lang="en-US" altLang="ko-KR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i="1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14352" y="4466978"/>
            <a:ext cx="84201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</a:t>
            </a: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예약결제 </a:t>
            </a:r>
            <a:r>
              <a:rPr lang="ko-KR" altLang="en-US" sz="2800" b="1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</a:t>
            </a:r>
            <a:r>
              <a:rPr lang="ko-KR" altLang="en-US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제공</a:t>
            </a:r>
            <a:endParaRPr lang="en-US" altLang="ko-KR" sz="2800" b="1" i="1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Follow + </a:t>
            </a:r>
            <a:r>
              <a:rPr lang="en-US" altLang="ko-KR" sz="2800" b="1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FoodTruck</a:t>
            </a: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en-US" altLang="ko-KR" sz="2800" b="1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FollowTruck</a:t>
            </a:r>
            <a:endParaRPr lang="en-US" altLang="ko-KR" sz="2800" b="1" i="1" dirty="0" smtClean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545" y="2452101"/>
            <a:ext cx="3335664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799" y="2316879"/>
            <a:ext cx="3472259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97391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0"/>
          <p:cNvSpPr txBox="1">
            <a:spLocks/>
          </p:cNvSpPr>
          <p:nvPr/>
        </p:nvSpPr>
        <p:spPr bwMode="auto">
          <a:xfrm>
            <a:off x="375139" y="71439"/>
            <a:ext cx="664552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 smtClean="0">
                <a:effectLst/>
              </a:rPr>
              <a:t>2. </a:t>
            </a:r>
            <a:r>
              <a:rPr lang="ko-KR" altLang="en-US" dirty="0" smtClean="0">
                <a:effectLst/>
              </a:rPr>
              <a:t>시스템 구성</a:t>
            </a:r>
            <a:r>
              <a:rPr lang="en-US" altLang="ko-KR" dirty="0" smtClean="0">
                <a:effectLst/>
              </a:rPr>
              <a:t> </a:t>
            </a:r>
            <a:endParaRPr lang="ko-KR" altLang="en-US" dirty="0" smtClean="0">
              <a:effectLst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03347" y="4581128"/>
            <a:ext cx="84201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/>
              <a:buChar char="à"/>
            </a:pPr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영업장이 쉽게 위치와 메뉴를 등록하고 </a:t>
            </a:r>
            <a:endParaRPr lang="en-US" altLang="ko-KR" sz="2400" i="1" dirty="0" smtClean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algn="l"/>
            <a:r>
              <a:rPr lang="en-US" altLang="ko-KR" sz="2400" i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  </a:t>
            </a:r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고객이 조회하는 방식의 </a:t>
            </a:r>
            <a:r>
              <a:rPr lang="en-US" altLang="ko-KR" sz="2400" i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어플리케이션</a:t>
            </a:r>
            <a:endParaRPr lang="en-US" altLang="ko-KR" sz="2400" i="1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원통 4"/>
          <p:cNvSpPr/>
          <p:nvPr/>
        </p:nvSpPr>
        <p:spPr>
          <a:xfrm>
            <a:off x="7164288" y="1340768"/>
            <a:ext cx="1092121" cy="10801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영업장</a:t>
            </a:r>
            <a:r>
              <a:rPr lang="en-US" altLang="ko-KR" dirty="0" smtClean="0">
                <a:solidFill>
                  <a:prstClr val="white"/>
                </a:solidFill>
              </a:rPr>
              <a:t/>
            </a:r>
            <a:br>
              <a:rPr lang="en-US" altLang="ko-KR" dirty="0" smtClean="0">
                <a:solidFill>
                  <a:prstClr val="white"/>
                </a:solidFill>
              </a:rPr>
            </a:br>
            <a:r>
              <a:rPr lang="ko-KR" altLang="en-US" dirty="0" smtClean="0">
                <a:solidFill>
                  <a:prstClr val="white"/>
                </a:solidFill>
              </a:rPr>
              <a:t>정보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원통 5"/>
          <p:cNvSpPr/>
          <p:nvPr/>
        </p:nvSpPr>
        <p:spPr>
          <a:xfrm>
            <a:off x="5310249" y="1340768"/>
            <a:ext cx="1092121" cy="10801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고객</a:t>
            </a:r>
            <a:r>
              <a:rPr lang="en-US" altLang="ko-KR" dirty="0" smtClean="0">
                <a:solidFill>
                  <a:prstClr val="white"/>
                </a:solidFill>
              </a:rPr>
              <a:t/>
            </a:r>
            <a:br>
              <a:rPr lang="en-US" altLang="ko-KR" dirty="0" smtClean="0">
                <a:solidFill>
                  <a:prstClr val="white"/>
                </a:solidFill>
              </a:rPr>
            </a:br>
            <a:r>
              <a:rPr lang="ko-KR" altLang="en-US" dirty="0" smtClean="0">
                <a:solidFill>
                  <a:prstClr val="white"/>
                </a:solidFill>
              </a:rPr>
              <a:t>정보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48877" y="1041148"/>
            <a:ext cx="3583563" cy="3251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763388" y="1108971"/>
            <a:ext cx="1362185" cy="1336648"/>
            <a:chOff x="272480" y="3140968"/>
            <a:chExt cx="1362185" cy="1336648"/>
          </a:xfrm>
        </p:grpSpPr>
        <p:grpSp>
          <p:nvGrpSpPr>
            <p:cNvPr id="12" name="그룹 11"/>
            <p:cNvGrpSpPr/>
            <p:nvPr/>
          </p:nvGrpSpPr>
          <p:grpSpPr>
            <a:xfrm>
              <a:off x="272480" y="3140968"/>
              <a:ext cx="1092121" cy="1336648"/>
              <a:chOff x="251520" y="3140968"/>
              <a:chExt cx="1008112" cy="1336648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251520" y="3140968"/>
                <a:ext cx="1008112" cy="6840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4" name="직선 연결선 13"/>
              <p:cNvCxnSpPr>
                <a:stCxn id="13" idx="4"/>
              </p:cNvCxnSpPr>
              <p:nvPr/>
            </p:nvCxnSpPr>
            <p:spPr>
              <a:xfrm>
                <a:off x="755576" y="3825044"/>
                <a:ext cx="0" cy="3240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H="1" flipV="1">
                <a:off x="395536" y="3987062"/>
                <a:ext cx="360040" cy="1620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 flipH="1">
                <a:off x="755576" y="4068071"/>
                <a:ext cx="360040" cy="810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flipH="1">
                <a:off x="407086" y="4149080"/>
                <a:ext cx="360040" cy="3285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767126" y="4149080"/>
                <a:ext cx="276482" cy="3285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제목 1"/>
            <p:cNvSpPr txBox="1">
              <a:spLocks/>
            </p:cNvSpPr>
            <p:nvPr/>
          </p:nvSpPr>
          <p:spPr>
            <a:xfrm>
              <a:off x="350490" y="3429001"/>
              <a:ext cx="1284175" cy="3178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300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영업장</a:t>
              </a:r>
              <a:endParaRPr lang="en-US" altLang="ko-KR" sz="23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l"/>
              <a:endParaRPr lang="en-US" altLang="ko-KR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771085" y="2796659"/>
            <a:ext cx="1486413" cy="1336648"/>
            <a:chOff x="627069" y="4308827"/>
            <a:chExt cx="1486413" cy="1336648"/>
          </a:xfrm>
        </p:grpSpPr>
        <p:grpSp>
          <p:nvGrpSpPr>
            <p:cNvPr id="19" name="그룹 18"/>
            <p:cNvGrpSpPr/>
            <p:nvPr/>
          </p:nvGrpSpPr>
          <p:grpSpPr>
            <a:xfrm>
              <a:off x="627069" y="4308827"/>
              <a:ext cx="1092121" cy="1336648"/>
              <a:chOff x="251520" y="3140968"/>
              <a:chExt cx="1008112" cy="1336648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251520" y="3140968"/>
                <a:ext cx="1008112" cy="6840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2" name="직선 연결선 21"/>
              <p:cNvCxnSpPr>
                <a:stCxn id="20" idx="4"/>
              </p:cNvCxnSpPr>
              <p:nvPr/>
            </p:nvCxnSpPr>
            <p:spPr>
              <a:xfrm>
                <a:off x="755576" y="3825044"/>
                <a:ext cx="0" cy="3240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 flipH="1" flipV="1">
                <a:off x="395536" y="3987062"/>
                <a:ext cx="360040" cy="1620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flipH="1">
                <a:off x="755576" y="4068071"/>
                <a:ext cx="360040" cy="810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flipH="1">
                <a:off x="407086" y="4149080"/>
                <a:ext cx="360040" cy="3285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767126" y="4149080"/>
                <a:ext cx="276482" cy="3285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제목 1"/>
            <p:cNvSpPr txBox="1">
              <a:spLocks/>
            </p:cNvSpPr>
            <p:nvPr/>
          </p:nvSpPr>
          <p:spPr>
            <a:xfrm>
              <a:off x="829307" y="4491916"/>
              <a:ext cx="1284175" cy="3178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300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고객</a:t>
              </a:r>
              <a:endParaRPr lang="en-US" altLang="ko-KR" sz="23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29" name="직선 연결선 28"/>
          <p:cNvCxnSpPr>
            <a:stCxn id="20" idx="7"/>
            <a:endCxn id="37" idx="1"/>
          </p:cNvCxnSpPr>
          <p:nvPr/>
        </p:nvCxnSpPr>
        <p:spPr>
          <a:xfrm flipV="1">
            <a:off x="1703269" y="2588900"/>
            <a:ext cx="1005516" cy="307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3" idx="5"/>
            <a:endCxn id="37" idx="1"/>
          </p:cNvCxnSpPr>
          <p:nvPr/>
        </p:nvCxnSpPr>
        <p:spPr>
          <a:xfrm>
            <a:off x="1695572" y="1692866"/>
            <a:ext cx="1013213" cy="896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139952" y="2616322"/>
            <a:ext cx="808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원통 35"/>
          <p:cNvSpPr/>
          <p:nvPr/>
        </p:nvSpPr>
        <p:spPr>
          <a:xfrm>
            <a:off x="7164288" y="2924944"/>
            <a:ext cx="1092121" cy="10801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메뉴</a:t>
            </a:r>
            <a:r>
              <a:rPr lang="en-US" altLang="ko-KR" dirty="0" smtClean="0">
                <a:solidFill>
                  <a:prstClr val="white"/>
                </a:solidFill>
              </a:rPr>
              <a:t/>
            </a:r>
            <a:br>
              <a:rPr lang="en-US" altLang="ko-KR" dirty="0" smtClean="0">
                <a:solidFill>
                  <a:prstClr val="white"/>
                </a:solidFill>
              </a:rPr>
            </a:br>
            <a:r>
              <a:rPr lang="ko-KR" altLang="en-US" dirty="0" smtClean="0">
                <a:solidFill>
                  <a:prstClr val="white"/>
                </a:solidFill>
              </a:rPr>
              <a:t>정보</a:t>
            </a:r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41" name="직선 연결선 40"/>
          <p:cNvCxnSpPr>
            <a:stCxn id="5" idx="3"/>
            <a:endCxn id="36" idx="1"/>
          </p:cNvCxnSpPr>
          <p:nvPr/>
        </p:nvCxnSpPr>
        <p:spPr>
          <a:xfrm>
            <a:off x="7710349" y="242088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785" y="1316752"/>
            <a:ext cx="1431167" cy="254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4" name="직선 연결선 43"/>
          <p:cNvCxnSpPr>
            <a:stCxn id="6" idx="4"/>
            <a:endCxn id="5" idx="2"/>
          </p:cNvCxnSpPr>
          <p:nvPr/>
        </p:nvCxnSpPr>
        <p:spPr>
          <a:xfrm>
            <a:off x="6402370" y="1880828"/>
            <a:ext cx="761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3319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0"/>
          <p:cNvSpPr txBox="1">
            <a:spLocks/>
          </p:cNvSpPr>
          <p:nvPr/>
        </p:nvSpPr>
        <p:spPr bwMode="auto">
          <a:xfrm>
            <a:off x="375139" y="71439"/>
            <a:ext cx="664552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 smtClean="0"/>
              <a:t>3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스토리보드</a:t>
            </a:r>
            <a:r>
              <a:rPr lang="en-US" altLang="ko-KR" dirty="0" smtClean="0">
                <a:effectLst/>
              </a:rPr>
              <a:t> </a:t>
            </a:r>
            <a:endParaRPr lang="ko-KR" altLang="en-US" dirty="0" smtClean="0">
              <a:effectLst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506507" y="214714"/>
            <a:ext cx="5260199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초기화면 </a:t>
            </a:r>
            <a:r>
              <a:rPr lang="en-US" altLang="ko-KR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</a:t>
            </a:r>
            <a:endParaRPr lang="ko-KR" altLang="en-US" sz="3200" i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30575" y="1052739"/>
            <a:ext cx="84201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2400" i="1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811" y="1485224"/>
            <a:ext cx="2227500" cy="39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780" y="1485224"/>
            <a:ext cx="2227500" cy="39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제목 1"/>
          <p:cNvSpPr txBox="1">
            <a:spLocks/>
          </p:cNvSpPr>
          <p:nvPr/>
        </p:nvSpPr>
        <p:spPr bwMode="auto">
          <a:xfrm>
            <a:off x="537744" y="5523371"/>
            <a:ext cx="8426744" cy="5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초기화면 이미지를 누르면 로그인 화면으로 이동</a:t>
            </a:r>
            <a:endParaRPr lang="ko-KR" altLang="en-US" i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화살표 연결선 13"/>
          <p:cNvCxnSpPr>
            <a:stCxn id="7" idx="3"/>
            <a:endCxn id="4098" idx="1"/>
          </p:cNvCxnSpPr>
          <p:nvPr/>
        </p:nvCxnSpPr>
        <p:spPr>
          <a:xfrm>
            <a:off x="4196311" y="3465224"/>
            <a:ext cx="668469" cy="0"/>
          </a:xfrm>
          <a:prstGeom prst="straightConnector1">
            <a:avLst/>
          </a:prstGeom>
          <a:ln w="158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6402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0"/>
          <p:cNvSpPr txBox="1">
            <a:spLocks/>
          </p:cNvSpPr>
          <p:nvPr/>
        </p:nvSpPr>
        <p:spPr bwMode="auto">
          <a:xfrm>
            <a:off x="375139" y="71439"/>
            <a:ext cx="664552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 smtClean="0"/>
              <a:t>3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스토리보드</a:t>
            </a:r>
            <a:r>
              <a:rPr lang="en-US" altLang="ko-KR" dirty="0" smtClean="0">
                <a:effectLst/>
              </a:rPr>
              <a:t> </a:t>
            </a:r>
            <a:endParaRPr lang="ko-KR" altLang="en-US" dirty="0" smtClean="0">
              <a:effectLst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506507" y="214714"/>
            <a:ext cx="5260199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고객구분에 따른 회원가입</a:t>
            </a:r>
            <a:endParaRPr lang="ko-KR" altLang="en-US" sz="3200" i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30575" y="1052739"/>
            <a:ext cx="84201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2400" i="1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839" y="1556792"/>
            <a:ext cx="2227500" cy="39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159" y="1556792"/>
            <a:ext cx="2227500" cy="39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 bwMode="auto">
          <a:xfrm>
            <a:off x="537744" y="5523371"/>
            <a:ext cx="8426744" cy="5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고객구분 및 이름</a:t>
            </a:r>
            <a:r>
              <a:rPr lang="en-US" altLang="ko-KR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 입력 후 회원가입</a:t>
            </a:r>
            <a:endParaRPr lang="ko-KR" altLang="en-US" i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51720" y="2447488"/>
            <a:ext cx="1728192" cy="3240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932040" y="2447488"/>
            <a:ext cx="1728192" cy="3240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1039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0"/>
          <p:cNvSpPr txBox="1">
            <a:spLocks/>
          </p:cNvSpPr>
          <p:nvPr/>
        </p:nvSpPr>
        <p:spPr bwMode="auto">
          <a:xfrm>
            <a:off x="375139" y="71439"/>
            <a:ext cx="664552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 smtClean="0"/>
              <a:t>3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스토리보드</a:t>
            </a:r>
            <a:r>
              <a:rPr lang="en-US" altLang="ko-KR" dirty="0" smtClean="0">
                <a:effectLst/>
              </a:rPr>
              <a:t> </a:t>
            </a:r>
            <a:endParaRPr lang="ko-KR" altLang="en-US" dirty="0" smtClean="0">
              <a:effectLst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506507" y="214714"/>
            <a:ext cx="5260199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영업장</a:t>
            </a:r>
            <a:r>
              <a:rPr lang="en-US" altLang="ko-KR" sz="3200" i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위치등록</a:t>
            </a:r>
            <a:r>
              <a:rPr lang="en-US" altLang="ko-KR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보기</a:t>
            </a:r>
            <a:endParaRPr lang="ko-KR" altLang="en-US" sz="3200" i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30575" y="1052739"/>
            <a:ext cx="84201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2400" i="1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568088"/>
            <a:ext cx="2227500" cy="39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568088"/>
            <a:ext cx="2227500" cy="39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771800" y="3212976"/>
            <a:ext cx="504056" cy="64807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906960" y="5213960"/>
            <a:ext cx="504056" cy="3240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652120" y="2924944"/>
            <a:ext cx="936104" cy="7920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 bwMode="auto">
          <a:xfrm>
            <a:off x="537744" y="5733256"/>
            <a:ext cx="8426744" cy="5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위치를 참조하여 </a:t>
            </a:r>
            <a:r>
              <a:rPr lang="en-US" altLang="ko-KR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영업시작</a:t>
            </a:r>
            <a:r>
              <a:rPr lang="en-US" altLang="ko-KR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 클릭 시 위치등록 제공</a:t>
            </a:r>
            <a:endParaRPr lang="ko-KR" altLang="en-US" i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화살표 연결선 3"/>
          <p:cNvCxnSpPr>
            <a:endCxn id="11" idx="1"/>
          </p:cNvCxnSpPr>
          <p:nvPr/>
        </p:nvCxnSpPr>
        <p:spPr>
          <a:xfrm flipV="1">
            <a:off x="2411016" y="3320988"/>
            <a:ext cx="3241104" cy="2069838"/>
          </a:xfrm>
          <a:prstGeom prst="straightConnector1">
            <a:avLst/>
          </a:prstGeom>
          <a:ln w="158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2131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0"/>
          <p:cNvSpPr txBox="1">
            <a:spLocks/>
          </p:cNvSpPr>
          <p:nvPr/>
        </p:nvSpPr>
        <p:spPr bwMode="auto">
          <a:xfrm>
            <a:off x="375139" y="71439"/>
            <a:ext cx="664552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 smtClean="0"/>
              <a:t>3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스토리보드</a:t>
            </a:r>
            <a:r>
              <a:rPr lang="en-US" altLang="ko-KR" dirty="0" smtClean="0">
                <a:effectLst/>
              </a:rPr>
              <a:t> </a:t>
            </a:r>
            <a:endParaRPr lang="ko-KR" altLang="en-US" dirty="0" smtClean="0">
              <a:effectLst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506507" y="214714"/>
            <a:ext cx="5260199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영업장</a:t>
            </a:r>
            <a:r>
              <a:rPr lang="en-US" altLang="ko-KR" sz="3200" i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메뉴관리</a:t>
            </a:r>
            <a:endParaRPr lang="ko-KR" altLang="en-US" sz="3200" i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30575" y="1052739"/>
            <a:ext cx="84201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2400" i="1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2227500" cy="39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822" y="1556792"/>
            <a:ext cx="2227500" cy="39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 descr="C:\Users\60029517\Downloads\Screenshot_20171111-13195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352" y="1556792"/>
            <a:ext cx="22275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733133" y="3819520"/>
            <a:ext cx="886539" cy="47357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9" idx="3"/>
            <a:endCxn id="14" idx="2"/>
          </p:cNvCxnSpPr>
          <p:nvPr/>
        </p:nvCxnSpPr>
        <p:spPr>
          <a:xfrm flipV="1">
            <a:off x="1619672" y="2522763"/>
            <a:ext cx="2700301" cy="1533545"/>
          </a:xfrm>
          <a:prstGeom prst="straightConnector1">
            <a:avLst/>
          </a:prstGeom>
          <a:ln w="158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995937" y="1797270"/>
            <a:ext cx="648072" cy="7254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54368" y="2657231"/>
            <a:ext cx="1944216" cy="61198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/>
          <p:cNvSpPr txBox="1">
            <a:spLocks/>
          </p:cNvSpPr>
          <p:nvPr/>
        </p:nvSpPr>
        <p:spPr bwMode="auto">
          <a:xfrm>
            <a:off x="537744" y="5733256"/>
            <a:ext cx="8426744" cy="5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메뉴등록 및 사진과 함께 메뉴보기</a:t>
            </a:r>
            <a:r>
              <a:rPr lang="en-US" altLang="ko-KR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삭제기능 제공</a:t>
            </a:r>
            <a:endParaRPr lang="ko-KR" altLang="en-US" i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43288" y="5211348"/>
            <a:ext cx="936104" cy="3054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2800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0"/>
          <p:cNvSpPr txBox="1">
            <a:spLocks/>
          </p:cNvSpPr>
          <p:nvPr/>
        </p:nvSpPr>
        <p:spPr bwMode="auto">
          <a:xfrm>
            <a:off x="375139" y="71439"/>
            <a:ext cx="664552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 smtClean="0"/>
              <a:t>3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스토리보드</a:t>
            </a:r>
            <a:r>
              <a:rPr lang="en-US" altLang="ko-KR" dirty="0" smtClean="0">
                <a:effectLst/>
              </a:rPr>
              <a:t> </a:t>
            </a:r>
            <a:endParaRPr lang="ko-KR" altLang="en-US" dirty="0" smtClean="0">
              <a:effectLst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506507" y="214714"/>
            <a:ext cx="8093193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영업장</a:t>
            </a:r>
            <a:r>
              <a:rPr lang="en-US" altLang="ko-KR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정보관리</a:t>
            </a:r>
            <a:endParaRPr lang="ko-KR" altLang="en-US" sz="3200" i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30575" y="1052739"/>
            <a:ext cx="84201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2400" i="1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159" y="1585706"/>
            <a:ext cx="2227500" cy="39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 descr="C:\Users\60029517\Downloads\Screenshot_20171111-13124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270" y="1585706"/>
            <a:ext cx="22275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1"/>
          <p:cNvSpPr txBox="1">
            <a:spLocks/>
          </p:cNvSpPr>
          <p:nvPr/>
        </p:nvSpPr>
        <p:spPr bwMode="auto">
          <a:xfrm>
            <a:off x="537744" y="5733256"/>
            <a:ext cx="8426744" cy="5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 보기</a:t>
            </a:r>
            <a:r>
              <a:rPr lang="en-US" altLang="ko-KR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변경을 통해 영업장 정보 관리기능 제공</a:t>
            </a:r>
            <a:endParaRPr lang="ko-KR" altLang="en-US" i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97355" y="3092130"/>
            <a:ext cx="2050909" cy="11289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52500" y="5259680"/>
            <a:ext cx="443269" cy="2860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49668" y="4293096"/>
            <a:ext cx="487596" cy="2860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4" idx="3"/>
            <a:endCxn id="12" idx="1"/>
          </p:cNvCxnSpPr>
          <p:nvPr/>
        </p:nvCxnSpPr>
        <p:spPr>
          <a:xfrm flipV="1">
            <a:off x="2237264" y="3656609"/>
            <a:ext cx="2660091" cy="779500"/>
          </a:xfrm>
          <a:prstGeom prst="straightConnector1">
            <a:avLst/>
          </a:prstGeom>
          <a:ln w="158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6135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0"/>
          <p:cNvSpPr txBox="1">
            <a:spLocks/>
          </p:cNvSpPr>
          <p:nvPr/>
        </p:nvSpPr>
        <p:spPr bwMode="auto">
          <a:xfrm>
            <a:off x="375139" y="71439"/>
            <a:ext cx="664552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 smtClean="0"/>
              <a:t>3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스토리보드</a:t>
            </a:r>
            <a:r>
              <a:rPr lang="en-US" altLang="ko-KR" dirty="0" smtClean="0">
                <a:effectLst/>
              </a:rPr>
              <a:t> </a:t>
            </a:r>
            <a:endParaRPr lang="ko-KR" altLang="en-US" dirty="0" smtClean="0">
              <a:effectLst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506507" y="214714"/>
            <a:ext cx="8097941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일반고</a:t>
            </a:r>
            <a:r>
              <a:rPr lang="ko-KR" altLang="en-US" sz="3200" i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</a:t>
            </a:r>
            <a:r>
              <a:rPr lang="en-US" altLang="ko-KR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영업장 찾기</a:t>
            </a:r>
            <a:endParaRPr lang="ko-KR" altLang="en-US" sz="3200" i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30575" y="1052739"/>
            <a:ext cx="84201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2400" i="1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79" y="1557232"/>
            <a:ext cx="2227500" cy="39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28" y="1557232"/>
            <a:ext cx="2227500" cy="39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948" y="1557232"/>
            <a:ext cx="2227500" cy="39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제목 1"/>
          <p:cNvSpPr txBox="1">
            <a:spLocks/>
          </p:cNvSpPr>
          <p:nvPr/>
        </p:nvSpPr>
        <p:spPr bwMode="auto">
          <a:xfrm>
            <a:off x="537744" y="5733256"/>
            <a:ext cx="8426744" cy="5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지도를 통해 영업장을 찾고</a:t>
            </a:r>
            <a:r>
              <a:rPr lang="en-US" altLang="ko-KR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 및 메뉴 조회</a:t>
            </a:r>
            <a:endParaRPr lang="ko-KR" altLang="en-US" i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10379" y="5199231"/>
            <a:ext cx="1113750" cy="31800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1" idx="3"/>
            <a:endCxn id="16" idx="2"/>
          </p:cNvCxnSpPr>
          <p:nvPr/>
        </p:nvCxnSpPr>
        <p:spPr>
          <a:xfrm flipV="1">
            <a:off x="5724129" y="3356992"/>
            <a:ext cx="1766569" cy="2001240"/>
          </a:xfrm>
          <a:prstGeom prst="straightConnector1">
            <a:avLst/>
          </a:prstGeom>
          <a:ln w="158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376948" y="2060848"/>
            <a:ext cx="2227500" cy="12961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75656" y="2390919"/>
            <a:ext cx="792088" cy="67804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37479" y="5199231"/>
            <a:ext cx="1113750" cy="31800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stCxn id="22" idx="0"/>
            <a:endCxn id="20" idx="2"/>
          </p:cNvCxnSpPr>
          <p:nvPr/>
        </p:nvCxnSpPr>
        <p:spPr>
          <a:xfrm flipV="1">
            <a:off x="1194354" y="3068960"/>
            <a:ext cx="677346" cy="2130271"/>
          </a:xfrm>
          <a:prstGeom prst="straightConnector1">
            <a:avLst/>
          </a:prstGeom>
          <a:ln w="158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9570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그룹 보고서 템플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05942CBC542E14CAB2D0079DC72F7BB" ma:contentTypeVersion="0" ma:contentTypeDescription="새 문서를 만듭니다." ma:contentTypeScope="" ma:versionID="fb5aac8264acf01287acc53c5dbbd4c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0BC0D4-43FB-4C2B-B2A7-05EF9ACDA7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4C6883-0B07-402D-B706-1FFDF1CA60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5C465AC-16A8-43C5-B077-FD1AE8D1E071}">
  <ds:schemaRefs>
    <ds:schemaRef ds:uri="http://schemas.microsoft.com/office/infopath/2007/PartnerControls"/>
    <ds:schemaRef ds:uri="http://purl.org/dc/dcmitype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</TotalTime>
  <Words>163</Words>
  <Application>Microsoft Office PowerPoint</Application>
  <PresentationFormat>화면 슬라이드 쇼(4:3)</PresentationFormat>
  <Paragraphs>39</Paragraphs>
  <Slides>10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2" baseType="lpstr">
      <vt:lpstr>IT그룹 보고서 템플릿</vt:lpstr>
      <vt:lpstr>비트맵 이미지</vt:lpstr>
      <vt:lpstr>Follow Truck(최종) 박성수 선임</vt:lpstr>
      <vt:lpstr>PowerPoint 프레젠테이션</vt:lpstr>
      <vt:lpstr>PowerPoint 프레젠테이션</vt:lpstr>
      <vt:lpstr>초기화면 -로그인</vt:lpstr>
      <vt:lpstr>고객구분에 따른 회원가입</vt:lpstr>
      <vt:lpstr>영업장 – 위치등록, 보기</vt:lpstr>
      <vt:lpstr>영업장 – 메뉴관리</vt:lpstr>
      <vt:lpstr>영업장– 정보관리</vt:lpstr>
      <vt:lpstr>일반고객– 영업장 찾기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shinhan</dc:creator>
  <cp:lastModifiedBy>60029517</cp:lastModifiedBy>
  <cp:revision>103</cp:revision>
  <dcterms:created xsi:type="dcterms:W3CDTF">2016-12-06T07:04:08Z</dcterms:created>
  <dcterms:modified xsi:type="dcterms:W3CDTF">2017-11-11T05:23:32Z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0x010100D05942CBC542E14CAB2D0079DC72F7BB</vt:lpwstr>
  </property>
</Properties>
</file>