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2"/>
  </p:notesMasterIdLst>
  <p:sldIdLst>
    <p:sldId id="257" r:id="rId5"/>
    <p:sldId id="263" r:id="rId6"/>
    <p:sldId id="266" r:id="rId7"/>
    <p:sldId id="256" r:id="rId8"/>
    <p:sldId id="265" r:id="rId9"/>
    <p:sldId id="264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85"/>
    <a:srgbClr val="FFD13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858" y="-4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B93B-E8A6-4E41-8BA8-3751F3B4B08B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84F3-8A57-40A0-ABC6-E52F5F87C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6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ECB448-7561-49AA-8382-3F8408E07F1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0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1068268" y="1700213"/>
            <a:ext cx="1595803" cy="144145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 userDrawn="1"/>
        </p:nvGraphicFramePr>
        <p:xfrm>
          <a:off x="1345224" y="1797050"/>
          <a:ext cx="105654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비트맵 이미지" r:id="rId3" imgW="1352381" imgH="1448002" progId="PBrush">
                  <p:embed/>
                </p:oleObj>
              </mc:Choice>
              <mc:Fallback>
                <p:oleObj name="비트맵 이미지" r:id="rId3" imgW="1352381" imgH="1448002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224" y="1797050"/>
                        <a:ext cx="105654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863363" y="170021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2863363" y="3141663"/>
            <a:ext cx="518599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3658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51974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14"/>
            <a:ext cx="8229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D36C7-4082-443E-9030-D4EA89FBEB1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11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5B182E5-56F6-4AC2-904B-2749A252CD82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C3A2D-A6C1-4A74-99C8-4A19D2A1B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2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75138" y="71438"/>
            <a:ext cx="8229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Line 6"/>
          <p:cNvSpPr>
            <a:spLocks noChangeShapeType="1"/>
          </p:cNvSpPr>
          <p:nvPr/>
        </p:nvSpPr>
        <p:spPr bwMode="gray">
          <a:xfrm>
            <a:off x="404446" y="550863"/>
            <a:ext cx="84069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95043" y="6492876"/>
            <a:ext cx="553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>
              <a:defRPr/>
            </a:pPr>
            <a:fld id="{3902BFB6-3790-46D2-B0D0-668AE324F4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grpSp>
        <p:nvGrpSpPr>
          <p:cNvPr id="1029" name="그룹 6"/>
          <p:cNvGrpSpPr>
            <a:grpSpLocks/>
          </p:cNvGrpSpPr>
          <p:nvPr userDrawn="1"/>
        </p:nvGrpSpPr>
        <p:grpSpPr bwMode="auto">
          <a:xfrm>
            <a:off x="80597" y="6578213"/>
            <a:ext cx="1703653" cy="276999"/>
            <a:chOff x="2000232" y="1668038"/>
            <a:chExt cx="1846739" cy="277012"/>
          </a:xfrm>
        </p:grpSpPr>
        <p:pic>
          <p:nvPicPr>
            <p:cNvPr id="1031" name="Picture 5" descr="c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183" b="-2"/>
            <a:stretch>
              <a:fillRect/>
            </a:stretch>
          </p:blipFill>
          <p:spPr bwMode="auto">
            <a:xfrm>
              <a:off x="2000232" y="1714488"/>
              <a:ext cx="785818" cy="21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7"/>
            <p:cNvSpPr txBox="1">
              <a:spLocks noChangeArrowheads="1"/>
            </p:cNvSpPr>
            <p:nvPr/>
          </p:nvSpPr>
          <p:spPr bwMode="auto">
            <a:xfrm>
              <a:off x="2703280" y="1668038"/>
              <a:ext cx="1143691" cy="2770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1pPr>
              <a:lvl2pPr marL="742950" indent="-28575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2pPr>
              <a:lvl3pPr marL="11430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3pPr>
              <a:lvl4pPr marL="16002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4pPr>
              <a:lvl5pPr marL="2057400" indent="-228600" eaLnBrk="0" hangingPunct="0"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00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ICT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ea typeface="+mn-ea"/>
                </a:rPr>
                <a:t>그룹</a:t>
              </a:r>
            </a:p>
          </p:txBody>
        </p:sp>
      </p:grpSp>
      <p:pic>
        <p:nvPicPr>
          <p:cNvPr id="1030" name="그림 9" descr="3C문서하단이미지(최종)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20" y="6534150"/>
            <a:ext cx="173648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15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000" kern="1200">
          <a:solidFill>
            <a:srgbClr val="0D0D0D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000">
          <a:solidFill>
            <a:srgbClr val="0D0D0D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HY그래픽M" pitchFamily="18" charset="-127"/>
          <a:ea typeface="HY그래픽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2771800" y="2060575"/>
            <a:ext cx="5335587" cy="792163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kumimoji="1" lang="ko-KR" altLang="en-US" sz="2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6707" y="4440238"/>
            <a:ext cx="1210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altLang="ko-KR" sz="1800" b="1" dirty="0" smtClean="0">
                <a:effectLst/>
                <a:latin typeface="Arial" charset="0"/>
                <a:ea typeface="맑은 고딕" pitchFamily="50" charset="-127"/>
              </a:rPr>
              <a:t>2017. 10. </a:t>
            </a:r>
            <a:endParaRPr kumimoji="0" lang="en-US" altLang="ko-KR" sz="1800" b="1" dirty="0"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3076" name="Text Box 8"/>
          <p:cNvSpPr txBox="1">
            <a:spLocks noChangeArrowheads="1"/>
          </p:cNvSpPr>
          <p:nvPr/>
        </p:nvSpPr>
        <p:spPr bwMode="auto">
          <a:xfrm>
            <a:off x="3176221" y="5387976"/>
            <a:ext cx="279155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en-US" altLang="ko-KR" sz="2000" b="1" dirty="0" smtClean="0">
                <a:effectLst/>
              </a:rPr>
              <a:t>ICT</a:t>
            </a:r>
            <a:r>
              <a:rPr kumimoji="0" lang="ko-KR" altLang="en-US" sz="2000" b="1" dirty="0" smtClean="0">
                <a:effectLst/>
              </a:rPr>
              <a:t> 기획부</a:t>
            </a:r>
            <a:endParaRPr kumimoji="0" lang="ko-KR" altLang="en-US" sz="2000" b="1" dirty="0">
              <a:effectLst/>
            </a:endParaRPr>
          </a:p>
        </p:txBody>
      </p:sp>
      <p:sp>
        <p:nvSpPr>
          <p:cNvPr id="3091" name="Rectangle 9"/>
          <p:cNvSpPr>
            <a:spLocks noChangeArrowheads="1"/>
          </p:cNvSpPr>
          <p:nvPr/>
        </p:nvSpPr>
        <p:spPr bwMode="auto">
          <a:xfrm>
            <a:off x="63012" y="55563"/>
            <a:ext cx="3445119" cy="476250"/>
          </a:xfrm>
          <a:prstGeom prst="rect">
            <a:avLst/>
          </a:prstGeom>
          <a:noFill/>
          <a:ln w="9525" cap="rnd" algn="ctr">
            <a:solidFill>
              <a:schemeClr val="tx1"/>
            </a:solidFill>
            <a:prstDash val="sysDot"/>
            <a:miter lim="800000"/>
            <a:headEnd/>
            <a:tailEnd/>
          </a:ln>
          <a:extLst/>
        </p:spPr>
        <p:txBody>
          <a:bodyPr wrap="none" anchor="ctr"/>
          <a:lstStyle/>
          <a:p>
            <a:pPr marL="85725" indent="-85725" algn="ctr">
              <a:lnSpc>
                <a:spcPct val="90000"/>
              </a:lnSpc>
              <a:buSzPct val="85000"/>
              <a:buFont typeface="Wingdings" pitchFamily="2" charset="2"/>
              <a:buNone/>
            </a:pP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이 문서는 </a:t>
            </a:r>
            <a:r>
              <a:rPr lang="en-US" altLang="ko-KR" sz="1100" dirty="0" smtClean="0">
                <a:effectLst/>
                <a:latin typeface="나눔고딕"/>
                <a:ea typeface="나눔고딕"/>
                <a:cs typeface="나눔고딕"/>
              </a:rPr>
              <a:t>‘G.P.S. Speed-up’ </a:t>
            </a:r>
            <a:r>
              <a:rPr lang="ko-KR" altLang="en-US" sz="1100" dirty="0" smtClean="0">
                <a:effectLst/>
                <a:latin typeface="나눔고딕"/>
                <a:ea typeface="나눔고딕"/>
                <a:cs typeface="나눔고딕"/>
              </a:rPr>
              <a:t>관점에서 작성되었습니다</a:t>
            </a:r>
            <a:endParaRPr lang="en-US" altLang="ko-KR" sz="1100" dirty="0">
              <a:effectLst/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1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1. </a:t>
            </a:r>
            <a:r>
              <a:rPr lang="ko-KR" altLang="en-US" dirty="0" smtClean="0">
                <a:effectLst/>
              </a:rPr>
              <a:t>개요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60412" y="908720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푸드트럭의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시장이 점점 커지고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정부 청년사업 지원으로 시장의 활성화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고객과 이동이 잦은 </a:t>
            </a:r>
            <a:r>
              <a:rPr lang="ko-KR" altLang="en-US" sz="2400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푸드트럭과</a:t>
            </a:r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연결고리가 없다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14352" y="4466978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예약결제 </a:t>
            </a:r>
            <a:r>
              <a:rPr lang="ko-KR" altLang="en-US" sz="28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ko-KR" altLang="en-US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제공</a:t>
            </a:r>
            <a:endParaRPr lang="en-US" altLang="ko-KR" sz="2800" b="1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 + </a:t>
            </a:r>
            <a:r>
              <a:rPr lang="en-US" altLang="ko-KR" sz="28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FoodTruck</a:t>
            </a:r>
            <a:r>
              <a:rPr lang="en-US" altLang="ko-KR" sz="2800" b="1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800" b="1" i="1" dirty="0" err="1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FollowTruck</a:t>
            </a:r>
            <a:endParaRPr lang="en-US" altLang="ko-KR" sz="2800" b="1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45" y="2452101"/>
            <a:ext cx="333566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99" y="2316879"/>
            <a:ext cx="3472259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7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2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/>
              <a:t>주요기</a:t>
            </a:r>
            <a:r>
              <a:rPr lang="ko-KR" altLang="en-US" dirty="0"/>
              <a:t>능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58" y="1340768"/>
            <a:ext cx="2871390" cy="47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40768"/>
            <a:ext cx="2880961" cy="47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6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2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/>
              <a:t>주요기</a:t>
            </a:r>
            <a:r>
              <a:rPr lang="ko-KR" altLang="en-US" dirty="0"/>
              <a:t>능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점포장</a:t>
            </a:r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간략한 사업정보 및 메뉴 사진등록</a:t>
            </a:r>
            <a:endParaRPr lang="en-US" altLang="ko-KR" sz="2400" i="1" dirty="0" smtClean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위치기반의 동의를 받아 점포위치등록</a:t>
            </a:r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560" y="2363245"/>
            <a:ext cx="2466181" cy="3743325"/>
            <a:chOff x="3570595" y="2522761"/>
            <a:chExt cx="2276475" cy="3743325"/>
          </a:xfrm>
        </p:grpSpPr>
        <p:grpSp>
          <p:nvGrpSpPr>
            <p:cNvPr id="10" name="그룹 9"/>
            <p:cNvGrpSpPr/>
            <p:nvPr/>
          </p:nvGrpSpPr>
          <p:grpSpPr>
            <a:xfrm>
              <a:off x="3570595" y="2522761"/>
              <a:ext cx="2276475" cy="3743325"/>
              <a:chOff x="467544" y="2492896"/>
              <a:chExt cx="2276475" cy="3743325"/>
            </a:xfrm>
          </p:grpSpPr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제목 1"/>
              <p:cNvSpPr txBox="1">
                <a:spLocks/>
              </p:cNvSpPr>
              <p:nvPr/>
            </p:nvSpPr>
            <p:spPr>
              <a:xfrm>
                <a:off x="474252" y="2645225"/>
                <a:ext cx="1865500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메뉴등록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3851920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메뉴추가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2" name="제목 1"/>
            <p:cNvSpPr txBox="1">
              <a:spLocks/>
            </p:cNvSpPr>
            <p:nvPr/>
          </p:nvSpPr>
          <p:spPr>
            <a:xfrm>
              <a:off x="3707904" y="3201165"/>
              <a:ext cx="180019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닭꼬치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제목 1"/>
            <p:cNvSpPr txBox="1">
              <a:spLocks/>
            </p:cNvSpPr>
            <p:nvPr/>
          </p:nvSpPr>
          <p:spPr>
            <a:xfrm>
              <a:off x="3707903" y="3569127"/>
              <a:ext cx="1800199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팥빙수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88024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메뉴삭제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51921" y="5963415"/>
              <a:ext cx="1656182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메뉴저장</a:t>
              </a:r>
              <a:r>
                <a:rPr lang="en-US" altLang="ko-KR" sz="1050" dirty="0" smtClean="0">
                  <a:solidFill>
                    <a:prstClr val="white"/>
                  </a:solidFill>
                </a:rPr>
                <a:t>(</a:t>
              </a:r>
              <a:r>
                <a:rPr lang="ko-KR" altLang="en-US" sz="1050" dirty="0" smtClean="0">
                  <a:solidFill>
                    <a:prstClr val="white"/>
                  </a:solidFill>
                </a:rPr>
                <a:t>사업시작</a:t>
              </a:r>
              <a:r>
                <a:rPr lang="en-US" altLang="ko-KR" sz="1050" dirty="0" smtClean="0">
                  <a:solidFill>
                    <a:prstClr val="white"/>
                  </a:solidFill>
                </a:rPr>
                <a:t>)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3707903" y="3933056"/>
              <a:ext cx="172819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과일주스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54747" y="3211839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54747" y="3588505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60292" y="3972949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0" name="제목 1"/>
            <p:cNvSpPr txBox="1">
              <a:spLocks/>
            </p:cNvSpPr>
            <p:nvPr/>
          </p:nvSpPr>
          <p:spPr>
            <a:xfrm>
              <a:off x="3580585" y="3209087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제목 1"/>
            <p:cNvSpPr txBox="1">
              <a:spLocks/>
            </p:cNvSpPr>
            <p:nvPr/>
          </p:nvSpPr>
          <p:spPr>
            <a:xfrm>
              <a:off x="3580514" y="3569127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3602644" y="3942984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491880" y="2363244"/>
            <a:ext cx="2466181" cy="3743325"/>
            <a:chOff x="6679667" y="2514448"/>
            <a:chExt cx="2276475" cy="3743325"/>
          </a:xfrm>
        </p:grpSpPr>
        <p:grpSp>
          <p:nvGrpSpPr>
            <p:cNvPr id="50" name="그룹 49"/>
            <p:cNvGrpSpPr/>
            <p:nvPr/>
          </p:nvGrpSpPr>
          <p:grpSpPr>
            <a:xfrm>
              <a:off x="6679667" y="2514448"/>
              <a:ext cx="2276475" cy="3743325"/>
              <a:chOff x="467544" y="2492896"/>
              <a:chExt cx="2276475" cy="3743325"/>
            </a:xfrm>
          </p:grpSpPr>
          <p:pic>
            <p:nvPicPr>
              <p:cNvPr id="53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제목 1"/>
              <p:cNvSpPr txBox="1">
                <a:spLocks/>
              </p:cNvSpPr>
              <p:nvPr/>
            </p:nvSpPr>
            <p:spPr>
              <a:xfrm>
                <a:off x="474252" y="2645225"/>
                <a:ext cx="1865500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메뉴등록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7499429" y="5913276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위치등록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684" y="3171512"/>
              <a:ext cx="2088556" cy="258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6394902" y="2363243"/>
            <a:ext cx="2466181" cy="3743325"/>
            <a:chOff x="3275856" y="2205955"/>
            <a:chExt cx="2276475" cy="3743325"/>
          </a:xfrm>
        </p:grpSpPr>
        <p:grpSp>
          <p:nvGrpSpPr>
            <p:cNvPr id="56" name="그룹 55"/>
            <p:cNvGrpSpPr/>
            <p:nvPr/>
          </p:nvGrpSpPr>
          <p:grpSpPr>
            <a:xfrm>
              <a:off x="3275856" y="2205955"/>
              <a:ext cx="2276475" cy="3743325"/>
              <a:chOff x="3275856" y="2205955"/>
              <a:chExt cx="2276475" cy="3743325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3275856" y="2205955"/>
                <a:ext cx="2276475" cy="3743325"/>
                <a:chOff x="467544" y="2492896"/>
                <a:chExt cx="2276475" cy="3743325"/>
              </a:xfrm>
            </p:grpSpPr>
            <p:pic>
              <p:nvPicPr>
                <p:cNvPr id="63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544" y="2492896"/>
                  <a:ext cx="2276475" cy="3743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4" name="제목 1"/>
                <p:cNvSpPr txBox="1">
                  <a:spLocks/>
                </p:cNvSpPr>
                <p:nvPr/>
              </p:nvSpPr>
              <p:spPr>
                <a:xfrm>
                  <a:off x="474251" y="2645225"/>
                  <a:ext cx="2153533" cy="4320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ko-KR" altLang="en-US" sz="1200" dirty="0" err="1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팔로우트럭</a:t>
                  </a:r>
                  <a:r>
                    <a:rPr lang="ko-KR" altLang="en-US" sz="1200" dirty="0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:r>
                    <a:rPr lang="en-US" altLang="ko-KR" sz="1200" dirty="0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– </a:t>
                  </a:r>
                  <a:r>
                    <a:rPr lang="ko-KR" altLang="en-US" sz="1200" dirty="0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영업관리</a:t>
                  </a:r>
                  <a:endParaRPr lang="ko-KR" altLang="en-US" sz="12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59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6807" y="2852936"/>
                <a:ext cx="1914328" cy="2396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직사각형 59"/>
              <p:cNvSpPr/>
              <p:nvPr/>
            </p:nvSpPr>
            <p:spPr>
              <a:xfrm>
                <a:off x="3708259" y="5310096"/>
                <a:ext cx="720079" cy="2520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prstClr val="white"/>
                    </a:solidFill>
                  </a:rPr>
                  <a:t>영업시작</a:t>
                </a:r>
                <a:r>
                  <a:rPr lang="en-US" altLang="ko-KR" sz="900" dirty="0" smtClean="0">
                    <a:solidFill>
                      <a:prstClr val="white"/>
                    </a:solidFill>
                  </a:rPr>
                  <a:t>/</a:t>
                </a:r>
                <a:r>
                  <a:rPr lang="ko-KR" altLang="en-US" sz="900" dirty="0" smtClean="0">
                    <a:solidFill>
                      <a:prstClr val="white"/>
                    </a:solidFill>
                  </a:rPr>
                  <a:t>종료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707906" y="5625244"/>
                <a:ext cx="720079" cy="2520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prstClr val="white"/>
                    </a:solidFill>
                  </a:rPr>
                  <a:t>메뉴변경</a:t>
                </a:r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499993" y="5625244"/>
                <a:ext cx="720079" cy="2520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smtClean="0">
                    <a:solidFill>
                      <a:prstClr val="white"/>
                    </a:solidFill>
                  </a:rPr>
                  <a:t>정보변경</a:t>
                </a:r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4499993" y="5308363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주문내역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2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2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/>
              <a:t>주요기</a:t>
            </a:r>
            <a:r>
              <a:rPr lang="ko-KR" altLang="en-US" dirty="0"/>
              <a:t>능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기능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82602" y="1498659"/>
            <a:ext cx="2652295" cy="4320480"/>
            <a:chOff x="611560" y="2204864"/>
            <a:chExt cx="2448272" cy="4320480"/>
          </a:xfrm>
        </p:grpSpPr>
        <p:grpSp>
          <p:nvGrpSpPr>
            <p:cNvPr id="18" name="그룹 17"/>
            <p:cNvGrpSpPr/>
            <p:nvPr/>
          </p:nvGrpSpPr>
          <p:grpSpPr>
            <a:xfrm>
              <a:off x="611560" y="2204864"/>
              <a:ext cx="2448272" cy="4320480"/>
              <a:chOff x="611560" y="2204864"/>
              <a:chExt cx="2448272" cy="4320480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611560" y="2204864"/>
                <a:ext cx="2276475" cy="3743325"/>
                <a:chOff x="467544" y="2492896"/>
                <a:chExt cx="2276475" cy="3743325"/>
              </a:xfrm>
            </p:grpSpPr>
            <p:pic>
              <p:nvPicPr>
                <p:cNvPr id="31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7544" y="2492896"/>
                  <a:ext cx="2276475" cy="3743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" name="제목 1"/>
                <p:cNvSpPr txBox="1">
                  <a:spLocks/>
                </p:cNvSpPr>
                <p:nvPr/>
              </p:nvSpPr>
              <p:spPr>
                <a:xfrm>
                  <a:off x="474252" y="2645225"/>
                  <a:ext cx="1472208" cy="43204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ko-KR" altLang="en-US" sz="1200" dirty="0" err="1" smtClean="0">
                      <a:solidFill>
                        <a:prstClr val="white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팔로우트럭</a:t>
                  </a:r>
                  <a:endParaRPr lang="ko-KR" altLang="en-US" sz="1200" dirty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27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519" y="2852936"/>
                <a:ext cx="2088556" cy="2580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제목 1"/>
              <p:cNvSpPr txBox="1">
                <a:spLocks/>
              </p:cNvSpPr>
              <p:nvPr/>
            </p:nvSpPr>
            <p:spPr>
              <a:xfrm>
                <a:off x="731222" y="5468084"/>
                <a:ext cx="2328610" cy="2919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사업자명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다팔아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9" name="제목 1"/>
              <p:cNvSpPr txBox="1">
                <a:spLocks/>
              </p:cNvSpPr>
              <p:nvPr/>
            </p:nvSpPr>
            <p:spPr>
              <a:xfrm>
                <a:off x="755576" y="5945391"/>
                <a:ext cx="2030042" cy="579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판매성격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다팔아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닭꼬치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팥빙수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과일주스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#</a:t>
                </a:r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없는게없</a:t>
                </a:r>
                <a:r>
                  <a:rPr lang="ko-KR" altLang="en-US" sz="1100" dirty="0" err="1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음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제목 1"/>
              <p:cNvSpPr txBox="1">
                <a:spLocks/>
              </p:cNvSpPr>
              <p:nvPr/>
            </p:nvSpPr>
            <p:spPr>
              <a:xfrm>
                <a:off x="738768" y="5729367"/>
                <a:ext cx="1749150" cy="2919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1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별점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 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</a:t>
                </a:r>
                <a:r>
                  <a:rPr lang="ko-KR" altLang="en-US" sz="11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★ </a:t>
                </a:r>
                <a:endPara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372" y="3645024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6772" y="3725010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372" y="3816824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3923830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3430" y="4023090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918" y="4114904"/>
              <a:ext cx="193292" cy="183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그룹 32"/>
          <p:cNvGrpSpPr/>
          <p:nvPr/>
        </p:nvGrpSpPr>
        <p:grpSpPr>
          <a:xfrm>
            <a:off x="3268925" y="1498658"/>
            <a:ext cx="2466181" cy="3743325"/>
            <a:chOff x="3275856" y="2204863"/>
            <a:chExt cx="2276475" cy="3743325"/>
          </a:xfrm>
        </p:grpSpPr>
        <p:grpSp>
          <p:nvGrpSpPr>
            <p:cNvPr id="34" name="그룹 33"/>
            <p:cNvGrpSpPr/>
            <p:nvPr/>
          </p:nvGrpSpPr>
          <p:grpSpPr>
            <a:xfrm>
              <a:off x="3275856" y="2204863"/>
              <a:ext cx="2276475" cy="3743325"/>
              <a:chOff x="467544" y="2492896"/>
              <a:chExt cx="2276475" cy="3743325"/>
            </a:xfrm>
          </p:grpSpPr>
          <p:pic>
            <p:nvPicPr>
              <p:cNvPr id="62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제목 1"/>
              <p:cNvSpPr txBox="1">
                <a:spLocks/>
              </p:cNvSpPr>
              <p:nvPr/>
            </p:nvSpPr>
            <p:spPr>
              <a:xfrm>
                <a:off x="474252" y="2645225"/>
                <a:ext cx="1472208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778" y="4010835"/>
              <a:ext cx="939457" cy="68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093" y="4005064"/>
              <a:ext cx="982611" cy="6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778" y="4761623"/>
              <a:ext cx="939457" cy="7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898" y="4761623"/>
              <a:ext cx="896806" cy="7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제목 1"/>
            <p:cNvSpPr txBox="1">
              <a:spLocks/>
            </p:cNvSpPr>
            <p:nvPr/>
          </p:nvSpPr>
          <p:spPr>
            <a:xfrm>
              <a:off x="3507929" y="2905443"/>
              <a:ext cx="180019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닭꼬치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제목 1"/>
            <p:cNvSpPr txBox="1">
              <a:spLocks/>
            </p:cNvSpPr>
            <p:nvPr/>
          </p:nvSpPr>
          <p:spPr>
            <a:xfrm>
              <a:off x="3507928" y="3273405"/>
              <a:ext cx="1800199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팥빙수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3507928" y="3637334"/>
              <a:ext cx="172819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과일주스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54772" y="2916117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754772" y="3292783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60317" y="3677227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사진보기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7" name="제목 1"/>
            <p:cNvSpPr txBox="1">
              <a:spLocks/>
            </p:cNvSpPr>
            <p:nvPr/>
          </p:nvSpPr>
          <p:spPr>
            <a:xfrm>
              <a:off x="3380610" y="2913365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3380539" y="3273405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제목 1"/>
            <p:cNvSpPr txBox="1">
              <a:spLocks/>
            </p:cNvSpPr>
            <p:nvPr/>
          </p:nvSpPr>
          <p:spPr>
            <a:xfrm>
              <a:off x="3402669" y="3647262"/>
              <a:ext cx="279648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주문하</a:t>
              </a:r>
              <a:r>
                <a:rPr lang="ko-KR" altLang="en-US" sz="1050" dirty="0">
                  <a:solidFill>
                    <a:prstClr val="white"/>
                  </a:solidFill>
                </a:rPr>
                <a:t>기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516040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게시판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233254" y="1507304"/>
            <a:ext cx="2466181" cy="3743325"/>
            <a:chOff x="6012160" y="2213506"/>
            <a:chExt cx="2276475" cy="3743325"/>
          </a:xfrm>
        </p:grpSpPr>
        <p:grpSp>
          <p:nvGrpSpPr>
            <p:cNvPr id="65" name="그룹 64"/>
            <p:cNvGrpSpPr/>
            <p:nvPr/>
          </p:nvGrpSpPr>
          <p:grpSpPr>
            <a:xfrm>
              <a:off x="6012160" y="2213506"/>
              <a:ext cx="2276475" cy="3743325"/>
              <a:chOff x="6012160" y="2213506"/>
              <a:chExt cx="2276475" cy="3743325"/>
            </a:xfrm>
          </p:grpSpPr>
          <p:pic>
            <p:nvPicPr>
              <p:cNvPr id="7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2160" y="221350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제목 1"/>
              <p:cNvSpPr txBox="1">
                <a:spLocks/>
              </p:cNvSpPr>
              <p:nvPr/>
            </p:nvSpPr>
            <p:spPr>
              <a:xfrm>
                <a:off x="6052120" y="2357193"/>
                <a:ext cx="1472208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6300193" y="2927005"/>
              <a:ext cx="1224135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닭꼬치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제목 1"/>
            <p:cNvSpPr txBox="1">
              <a:spLocks/>
            </p:cNvSpPr>
            <p:nvPr/>
          </p:nvSpPr>
          <p:spPr>
            <a:xfrm>
              <a:off x="6300192" y="3294967"/>
              <a:ext cx="1800199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팥빙수   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제목 1"/>
            <p:cNvSpPr txBox="1">
              <a:spLocks/>
            </p:cNvSpPr>
            <p:nvPr/>
          </p:nvSpPr>
          <p:spPr>
            <a:xfrm>
              <a:off x="6300192" y="3658896"/>
              <a:ext cx="172819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과일주스  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7538765" y="2934369"/>
              <a:ext cx="417612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제목 1"/>
            <p:cNvSpPr txBox="1">
              <a:spLocks/>
            </p:cNvSpPr>
            <p:nvPr/>
          </p:nvSpPr>
          <p:spPr>
            <a:xfrm>
              <a:off x="7535336" y="3300224"/>
              <a:ext cx="417612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제목 1"/>
            <p:cNvSpPr txBox="1">
              <a:spLocks/>
            </p:cNvSpPr>
            <p:nvPr/>
          </p:nvSpPr>
          <p:spPr>
            <a:xfrm>
              <a:off x="7543760" y="3667423"/>
              <a:ext cx="417612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제목 1"/>
            <p:cNvSpPr txBox="1">
              <a:spLocks/>
            </p:cNvSpPr>
            <p:nvPr/>
          </p:nvSpPr>
          <p:spPr>
            <a:xfrm>
              <a:off x="6261721" y="5037493"/>
              <a:ext cx="1728191" cy="2653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합계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8,000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제목 1"/>
            <p:cNvSpPr txBox="1">
              <a:spLocks/>
            </p:cNvSpPr>
            <p:nvPr/>
          </p:nvSpPr>
          <p:spPr>
            <a:xfrm>
              <a:off x="6261721" y="5315789"/>
              <a:ext cx="172819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방문예정시간 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21:00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300193" y="5633991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prstClr val="white"/>
                  </a:solidFill>
                </a:rPr>
                <a:t>결제하기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183720" y="5625244"/>
              <a:ext cx="720079" cy="2520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prstClr val="white"/>
                  </a:solidFill>
                </a:rPr>
                <a:t>임시저장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2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/>
              <a:t>2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/>
              <a:t>주요기</a:t>
            </a:r>
            <a:r>
              <a:rPr lang="ko-KR" altLang="en-US" dirty="0"/>
              <a:t>능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06507" y="214714"/>
            <a:ext cx="5260199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점포 게시판 및 주문내역</a:t>
            </a:r>
            <a:endParaRPr lang="ko-KR" altLang="en-US" sz="4000" i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30575" y="1052739"/>
            <a:ext cx="84201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99592" y="1512165"/>
            <a:ext cx="3334942" cy="3743325"/>
            <a:chOff x="6077165" y="2204863"/>
            <a:chExt cx="3078408" cy="3743325"/>
          </a:xfrm>
        </p:grpSpPr>
        <p:grpSp>
          <p:nvGrpSpPr>
            <p:cNvPr id="38" name="그룹 37"/>
            <p:cNvGrpSpPr/>
            <p:nvPr/>
          </p:nvGrpSpPr>
          <p:grpSpPr>
            <a:xfrm>
              <a:off x="6077165" y="2204863"/>
              <a:ext cx="2276475" cy="3743325"/>
              <a:chOff x="467544" y="2492896"/>
              <a:chExt cx="2276475" cy="3743325"/>
            </a:xfrm>
          </p:grpSpPr>
          <p:pic>
            <p:nvPicPr>
              <p:cNvPr id="4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4" y="2492896"/>
                <a:ext cx="2276475" cy="3743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제목 1"/>
              <p:cNvSpPr txBox="1">
                <a:spLocks/>
              </p:cNvSpPr>
              <p:nvPr/>
            </p:nvSpPr>
            <p:spPr>
              <a:xfrm>
                <a:off x="474251" y="2645225"/>
                <a:ext cx="2153533" cy="432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1200" dirty="0" err="1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팔로우트럭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– </a:t>
                </a:r>
                <a:r>
                  <a:rPr lang="ko-KR" altLang="en-US" sz="1200" dirty="0" smtClean="0">
                    <a:solidFill>
                      <a:prstClr val="white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점포게시판</a:t>
                </a:r>
                <a:endParaRPr lang="ko-KR" altLang="en-US" sz="1200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878085"/>
              <a:ext cx="939457" cy="685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2499" y="2872314"/>
              <a:ext cx="982611" cy="69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3628873"/>
              <a:ext cx="939457" cy="7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3628873"/>
              <a:ext cx="896806" cy="7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제목 1"/>
            <p:cNvSpPr txBox="1">
              <a:spLocks/>
            </p:cNvSpPr>
            <p:nvPr/>
          </p:nvSpPr>
          <p:spPr>
            <a:xfrm>
              <a:off x="6203340" y="4438312"/>
              <a:ext cx="2940660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나고객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★</a:t>
              </a:r>
              <a:r>
                <a: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r>
                <a: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r>
                <a: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r>
                <a:rPr lang="ko-KR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★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제목 1"/>
            <p:cNvSpPr txBox="1">
              <a:spLocks/>
            </p:cNvSpPr>
            <p:nvPr/>
          </p:nvSpPr>
          <p:spPr>
            <a:xfrm>
              <a:off x="6211653" y="4712942"/>
              <a:ext cx="2148990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팥빙수 너무 맛있어요 또 찾아가고 싶네요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제목 1"/>
            <p:cNvSpPr txBox="1">
              <a:spLocks/>
            </p:cNvSpPr>
            <p:nvPr/>
          </p:nvSpPr>
          <p:spPr>
            <a:xfrm>
              <a:off x="6214913" y="4957794"/>
              <a:ext cx="2940660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김창업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점포장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제목 1"/>
            <p:cNvSpPr txBox="1">
              <a:spLocks/>
            </p:cNvSpPr>
            <p:nvPr/>
          </p:nvSpPr>
          <p:spPr>
            <a:xfrm>
              <a:off x="6239434" y="5229200"/>
              <a:ext cx="2148990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고맙습니다</a:t>
              </a:r>
              <a:r>
                <a:rPr lang="en-US" altLang="ko-KR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^^ </a:t>
              </a:r>
              <a:r>
                <a:rPr lang="ko-KR" altLang="en-US" sz="11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또오세요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424016" y="1512165"/>
            <a:ext cx="2401393" cy="3743325"/>
            <a:chOff x="2939232" y="2429201"/>
            <a:chExt cx="2401393" cy="3743325"/>
          </a:xfrm>
        </p:grpSpPr>
        <p:pic>
          <p:nvPicPr>
            <p:cNvPr id="6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9232" y="2429201"/>
              <a:ext cx="2401393" cy="374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제목 1"/>
            <p:cNvSpPr txBox="1">
              <a:spLocks/>
            </p:cNvSpPr>
            <p:nvPr/>
          </p:nvSpPr>
          <p:spPr>
            <a:xfrm>
              <a:off x="3155899" y="3153201"/>
              <a:ext cx="1224135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주문내</a:t>
              </a:r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</a:t>
              </a:r>
            </a:p>
          </p:txBody>
        </p:sp>
        <p:sp>
          <p:nvSpPr>
            <p:cNvPr id="68" name="제목 1"/>
            <p:cNvSpPr txBox="1">
              <a:spLocks/>
            </p:cNvSpPr>
            <p:nvPr/>
          </p:nvSpPr>
          <p:spPr>
            <a:xfrm>
              <a:off x="3203848" y="3445122"/>
              <a:ext cx="167895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다팔아</a:t>
              </a: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8000</a:t>
              </a: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 </a:t>
              </a:r>
              <a:r>
                <a:rPr lang="en-US" altLang="ko-K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21:00  </a:t>
              </a: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결재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3196228" y="3704202"/>
              <a:ext cx="1678951" cy="2919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</a:t>
              </a:r>
              <a:r>
                <a:rPr lang="ko-KR" alt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팔아</a:t>
              </a: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en-US" altLang="ko-K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000</a:t>
              </a: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 </a:t>
              </a:r>
              <a:r>
                <a:rPr lang="en-US" altLang="ko-K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20:30 </a:t>
              </a:r>
              <a:r>
                <a:rPr lang="ko-KR" alt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저장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2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0"/>
          <p:cNvSpPr txBox="1">
            <a:spLocks/>
          </p:cNvSpPr>
          <p:nvPr/>
        </p:nvSpPr>
        <p:spPr bwMode="auto">
          <a:xfrm>
            <a:off x="375139" y="71439"/>
            <a:ext cx="66455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D0D0D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dirty="0" smtClean="0">
                <a:effectLst/>
              </a:rPr>
              <a:t>3. </a:t>
            </a:r>
            <a:r>
              <a:rPr lang="ko-KR" altLang="en-US" dirty="0" smtClean="0">
                <a:effectLst/>
              </a:rPr>
              <a:t>시스템 구성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 smtClean="0">
              <a:effectLst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30575" y="692697"/>
            <a:ext cx="8420100" cy="223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i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고객정보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사업장정보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메뉴정보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DB</a:t>
            </a: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주문정보 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  <a:p>
            <a:pPr algn="l"/>
            <a:r>
              <a:rPr lang="ko-KR" altLang="en-US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게시판정보 </a:t>
            </a:r>
            <a:r>
              <a: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</p:txBody>
      </p:sp>
      <p:sp>
        <p:nvSpPr>
          <p:cNvPr id="5" name="원통 4"/>
          <p:cNvSpPr/>
          <p:nvPr/>
        </p:nvSpPr>
        <p:spPr>
          <a:xfrm>
            <a:off x="5343684" y="3474752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사업장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원통 5"/>
          <p:cNvSpPr/>
          <p:nvPr/>
        </p:nvSpPr>
        <p:spPr>
          <a:xfrm>
            <a:off x="5343684" y="2130448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고객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원통 6"/>
          <p:cNvSpPr/>
          <p:nvPr/>
        </p:nvSpPr>
        <p:spPr>
          <a:xfrm>
            <a:off x="7122434" y="3466384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주문</a:t>
            </a:r>
            <a:r>
              <a:rPr lang="en-US" altLang="ko-KR" dirty="0">
                <a:solidFill>
                  <a:prstClr val="white"/>
                </a:solidFill>
              </a:rPr>
              <a:t/>
            </a:r>
            <a:br>
              <a:rPr lang="en-US" altLang="ko-KR" dirty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원통 7"/>
          <p:cNvSpPr/>
          <p:nvPr/>
        </p:nvSpPr>
        <p:spPr>
          <a:xfrm>
            <a:off x="7124229" y="4842490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게시판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48877" y="1845897"/>
            <a:ext cx="3583563" cy="4463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580" y="2924944"/>
            <a:ext cx="1637649" cy="233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763388" y="2909171"/>
            <a:ext cx="1362185" cy="1336648"/>
            <a:chOff x="272480" y="3140968"/>
            <a:chExt cx="1362185" cy="1336648"/>
          </a:xfrm>
        </p:grpSpPr>
        <p:grpSp>
          <p:nvGrpSpPr>
            <p:cNvPr id="12" name="그룹 11"/>
            <p:cNvGrpSpPr/>
            <p:nvPr/>
          </p:nvGrpSpPr>
          <p:grpSpPr>
            <a:xfrm>
              <a:off x="272480" y="3140968"/>
              <a:ext cx="1092121" cy="1336648"/>
              <a:chOff x="251520" y="3140968"/>
              <a:chExt cx="1008112" cy="1336648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251520" y="3140968"/>
                <a:ext cx="1008112" cy="6840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" name="직선 연결선 13"/>
              <p:cNvCxnSpPr>
                <a:stCxn id="13" idx="4"/>
              </p:cNvCxnSpPr>
              <p:nvPr/>
            </p:nvCxnSpPr>
            <p:spPr>
              <a:xfrm>
                <a:off x="755576" y="3825044"/>
                <a:ext cx="0" cy="324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H="1" flipV="1">
                <a:off x="395536" y="3987062"/>
                <a:ext cx="360040" cy="162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H="1">
                <a:off x="755576" y="4068071"/>
                <a:ext cx="360040" cy="810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407086" y="4149080"/>
                <a:ext cx="360040" cy="328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767126" y="4149080"/>
                <a:ext cx="276482" cy="328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제목 1"/>
            <p:cNvSpPr txBox="1">
              <a:spLocks/>
            </p:cNvSpPr>
            <p:nvPr/>
          </p:nvSpPr>
          <p:spPr>
            <a:xfrm>
              <a:off x="350490" y="3429001"/>
              <a:ext cx="1284175" cy="3178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3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사업장</a:t>
              </a:r>
              <a:endParaRPr lang="en-US" altLang="ko-KR" sz="23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l"/>
              <a:endParaRPr lang="en-US" altLang="ko-KR" sz="24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71085" y="4596859"/>
            <a:ext cx="1486413" cy="1336648"/>
            <a:chOff x="627069" y="4308827"/>
            <a:chExt cx="1486413" cy="1336648"/>
          </a:xfrm>
        </p:grpSpPr>
        <p:grpSp>
          <p:nvGrpSpPr>
            <p:cNvPr id="19" name="그룹 18"/>
            <p:cNvGrpSpPr/>
            <p:nvPr/>
          </p:nvGrpSpPr>
          <p:grpSpPr>
            <a:xfrm>
              <a:off x="627069" y="4308827"/>
              <a:ext cx="1092121" cy="1336648"/>
              <a:chOff x="251520" y="3140968"/>
              <a:chExt cx="1008112" cy="1336648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251520" y="3140968"/>
                <a:ext cx="1008112" cy="6840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직선 연결선 21"/>
              <p:cNvCxnSpPr>
                <a:stCxn id="20" idx="4"/>
              </p:cNvCxnSpPr>
              <p:nvPr/>
            </p:nvCxnSpPr>
            <p:spPr>
              <a:xfrm>
                <a:off x="755576" y="3825044"/>
                <a:ext cx="0" cy="324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 flipV="1">
                <a:off x="395536" y="3987062"/>
                <a:ext cx="360040" cy="162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755576" y="4068071"/>
                <a:ext cx="360040" cy="810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H="1">
                <a:off x="407086" y="4149080"/>
                <a:ext cx="360040" cy="328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767126" y="4149080"/>
                <a:ext cx="276482" cy="3285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제목 1"/>
            <p:cNvSpPr txBox="1">
              <a:spLocks/>
            </p:cNvSpPr>
            <p:nvPr/>
          </p:nvSpPr>
          <p:spPr>
            <a:xfrm>
              <a:off x="829307" y="4491916"/>
              <a:ext cx="1284175" cy="3178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3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</a:t>
              </a:r>
              <a:endParaRPr lang="en-US" altLang="ko-KR" sz="2300" i="1" dirty="0" smtClean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29" name="직선 연결선 28"/>
          <p:cNvCxnSpPr>
            <a:stCxn id="20" idx="7"/>
            <a:endCxn id="11" idx="1"/>
          </p:cNvCxnSpPr>
          <p:nvPr/>
        </p:nvCxnSpPr>
        <p:spPr>
          <a:xfrm flipV="1">
            <a:off x="1703269" y="4093381"/>
            <a:ext cx="776311" cy="603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3" idx="5"/>
            <a:endCxn id="11" idx="1"/>
          </p:cNvCxnSpPr>
          <p:nvPr/>
        </p:nvCxnSpPr>
        <p:spPr>
          <a:xfrm>
            <a:off x="1695572" y="3493066"/>
            <a:ext cx="784008" cy="60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1" idx="3"/>
            <a:endCxn id="9" idx="1"/>
          </p:cNvCxnSpPr>
          <p:nvPr/>
        </p:nvCxnSpPr>
        <p:spPr>
          <a:xfrm flipV="1">
            <a:off x="4117229" y="4077609"/>
            <a:ext cx="831648" cy="1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통 35"/>
          <p:cNvSpPr/>
          <p:nvPr/>
        </p:nvSpPr>
        <p:spPr>
          <a:xfrm>
            <a:off x="5342031" y="4842490"/>
            <a:ext cx="1092121" cy="1080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메뉴</a:t>
            </a:r>
            <a:r>
              <a:rPr lang="en-US" altLang="ko-KR" dirty="0" smtClean="0">
                <a:solidFill>
                  <a:prstClr val="white"/>
                </a:solidFill>
              </a:rPr>
              <a:t/>
            </a:r>
            <a:br>
              <a:rPr lang="en-US" altLang="ko-KR" dirty="0" smtClean="0">
                <a:solidFill>
                  <a:prstClr val="white"/>
                </a:solidFill>
              </a:rPr>
            </a:br>
            <a:r>
              <a:rPr lang="ko-KR" altLang="en-US" dirty="0" smtClean="0">
                <a:solidFill>
                  <a:prstClr val="white"/>
                </a:solidFill>
              </a:rPr>
              <a:t>정보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38" name="직선 연결선 37"/>
          <p:cNvCxnSpPr>
            <a:stCxn id="6" idx="3"/>
            <a:endCxn id="5" idx="1"/>
          </p:cNvCxnSpPr>
          <p:nvPr/>
        </p:nvCxnSpPr>
        <p:spPr>
          <a:xfrm>
            <a:off x="5889745" y="3210568"/>
            <a:ext cx="0" cy="26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" idx="3"/>
            <a:endCxn id="36" idx="1"/>
          </p:cNvCxnSpPr>
          <p:nvPr/>
        </p:nvCxnSpPr>
        <p:spPr>
          <a:xfrm flipH="1">
            <a:off x="5888092" y="4554872"/>
            <a:ext cx="1653" cy="28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" idx="4"/>
            <a:endCxn id="7" idx="2"/>
          </p:cNvCxnSpPr>
          <p:nvPr/>
        </p:nvCxnSpPr>
        <p:spPr>
          <a:xfrm flipV="1">
            <a:off x="6435805" y="4006444"/>
            <a:ext cx="686629" cy="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" idx="4"/>
            <a:endCxn id="8" idx="2"/>
          </p:cNvCxnSpPr>
          <p:nvPr/>
        </p:nvCxnSpPr>
        <p:spPr>
          <a:xfrm>
            <a:off x="6435805" y="4014812"/>
            <a:ext cx="688424" cy="1367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그룹 보고서 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05942CBC542E14CAB2D0079DC72F7BB" ma:contentTypeVersion="0" ma:contentTypeDescription="새 문서를 만듭니다." ma:contentTypeScope="" ma:versionID="fb5aac8264acf01287acc53c5dbbd4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C465AC-16A8-43C5-B077-FD1AE8D1E071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24C6883-0B07-402D-B706-1FFDF1CA6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0BC0D4-43FB-4C2B-B2A7-05EF9ACDA7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225</Words>
  <Application>Microsoft Office PowerPoint</Application>
  <PresentationFormat>화면 슬라이드 쇼(4:3)</PresentationFormat>
  <Paragraphs>88</Paragraphs>
  <Slides>7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IT그룹 보고서 템플릿</vt:lpstr>
      <vt:lpstr>비트맵 이미지</vt:lpstr>
      <vt:lpstr>PowerPoint 프레젠테이션</vt:lpstr>
      <vt:lpstr>PowerPoint 프레젠테이션</vt:lpstr>
      <vt:lpstr>로그인, 회원가입</vt:lpstr>
      <vt:lpstr>점포장 기능</vt:lpstr>
      <vt:lpstr>고객 기능</vt:lpstr>
      <vt:lpstr>점포 게시판 및 주문내역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shinhan</dc:creator>
  <cp:lastModifiedBy>60029517</cp:lastModifiedBy>
  <cp:revision>48</cp:revision>
  <dcterms:created xsi:type="dcterms:W3CDTF">2016-12-06T07:04:08Z</dcterms:created>
  <dcterms:modified xsi:type="dcterms:W3CDTF">2017-10-30T09:24:41Z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0x010100D05942CBC542E14CAB2D0079DC72F7BB</vt:lpwstr>
  </property>
</Properties>
</file>