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02" r:id="rId2"/>
    <p:sldMasterId id="2147483708" r:id="rId3"/>
    <p:sldMasterId id="2147483688" r:id="rId4"/>
    <p:sldMasterId id="2147483721" r:id="rId5"/>
  </p:sldMasterIdLst>
  <p:notesMasterIdLst>
    <p:notesMasterId r:id="rId24"/>
  </p:notesMasterIdLst>
  <p:handoutMasterIdLst>
    <p:handoutMasterId r:id="rId25"/>
  </p:handoutMasterIdLst>
  <p:sldIdLst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00" r:id="rId18"/>
    <p:sldId id="404" r:id="rId19"/>
    <p:sldId id="397" r:id="rId20"/>
    <p:sldId id="402" r:id="rId21"/>
    <p:sldId id="403" r:id="rId22"/>
    <p:sldId id="401" r:id="rId23"/>
  </p:sldIdLst>
  <p:sldSz cx="9906000" cy="6858000" type="A4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8"/>
    <a:srgbClr val="FF5050"/>
    <a:srgbClr val="008080"/>
    <a:srgbClr val="FF6600"/>
    <a:srgbClr val="605F5D"/>
    <a:srgbClr val="918D8B"/>
    <a:srgbClr val="FF5B5B"/>
    <a:srgbClr val="7F7F7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6702" autoAdjust="0"/>
  </p:normalViewPr>
  <p:slideViewPr>
    <p:cSldViewPr snapToGrid="0">
      <p:cViewPr varScale="1">
        <p:scale>
          <a:sx n="89" d="100"/>
          <a:sy n="89" d="100"/>
        </p:scale>
        <p:origin x="-1378" y="-72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56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41425"/>
            <a:ext cx="48355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4" tIns="45618" rIns="91234" bIns="456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1" y="4775500"/>
            <a:ext cx="5429569" cy="3906937"/>
          </a:xfrm>
          <a:prstGeom prst="rect">
            <a:avLst/>
          </a:prstGeom>
        </p:spPr>
        <p:txBody>
          <a:bodyPr vert="horz" lIns="91234" tIns="45618" rIns="91234" bIns="4561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56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5935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CE97-F363-4AAB-852B-735D33BA21CB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3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07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4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906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01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4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72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4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37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23825" y="96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Client Logo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18388" y="9632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 smtClean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Nononi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028B-13B7-44A1-BCEF-1C8B4DFFB6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8A84-170E-43F7-8339-093B7D0D407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3377" y="1124747"/>
            <a:ext cx="8420100" cy="1470025"/>
          </a:xfrm>
        </p:spPr>
        <p:txBody>
          <a:bodyPr>
            <a:normAutofit/>
          </a:bodyPr>
          <a:lstStyle/>
          <a:p>
            <a:r>
              <a:rPr lang="en-US" altLang="ko-KR" sz="7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Truck</a:t>
            </a:r>
            <a:endParaRPr lang="ko-KR" altLang="en-US" sz="7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45368" y="4437112"/>
            <a:ext cx="84201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금융개발부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박성수 선임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22" y="2420888"/>
            <a:ext cx="2307108" cy="21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8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-2738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</a:t>
            </a:r>
            <a:r>
              <a:rPr lang="ko-KR" altLang="en-US" sz="40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950866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다이닝코드</a:t>
            </a: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메뉴보여주기</a:t>
            </a: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지도연동 기능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다방 </a:t>
            </a: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기능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AirBnB</a:t>
            </a: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및 결제기능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종목에 따른 제공</a:t>
            </a: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SNS</a:t>
            </a: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참조</a:t>
            </a:r>
            <a:endParaRPr lang="ko-KR" altLang="en-US" sz="20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8" y="2474940"/>
            <a:ext cx="2301081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6" y="2415866"/>
            <a:ext cx="2490313" cy="389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9" y="2411974"/>
            <a:ext cx="2279498" cy="38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8009" y="3005599"/>
            <a:ext cx="10101572" cy="846802"/>
            <a:chOff x="-67834" y="3152001"/>
            <a:chExt cx="932452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-67834" y="3152001"/>
              <a:ext cx="9324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스토리보</a:t>
              </a:r>
              <a:r>
                <a:rPr lang="ko-KR" altLang="en-US" sz="3000" b="1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드</a:t>
              </a:r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Story Board</a:t>
              </a:r>
              <a:endParaRPr lang="en-US" altLang="ko-KR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9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717550" y="2497138"/>
            <a:ext cx="880745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Truck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08468"/>
              </p:ext>
            </p:extLst>
          </p:nvPr>
        </p:nvGraphicFramePr>
        <p:xfrm>
          <a:off x="5276850" y="4143375"/>
          <a:ext cx="4105275" cy="922392"/>
        </p:xfrm>
        <a:graphic>
          <a:graphicData uri="http://schemas.openxmlformats.org/drawingml/2006/table">
            <a:tbl>
              <a:tblPr/>
              <a:tblGrid>
                <a:gridCol w="857250"/>
                <a:gridCol w="1352550"/>
                <a:gridCol w="876300"/>
                <a:gridCol w="1019175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박성수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작성일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2017.09.08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2017.09.08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99003"/>
              </p:ext>
            </p:extLst>
          </p:nvPr>
        </p:nvGraphicFramePr>
        <p:xfrm>
          <a:off x="495300" y="871538"/>
          <a:ext cx="8915401" cy="2300288"/>
        </p:xfrm>
        <a:graphic>
          <a:graphicData uri="http://schemas.openxmlformats.org/drawingml/2006/table">
            <a:tbl>
              <a:tblPr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박성수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고객 </a:t>
              </a:r>
              <a:r>
                <a:rPr kumimoji="1" lang="ko-KR" altLang="en-US" sz="800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미가입시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진행불가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초기화면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 - 1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영업장 등록 후 진행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 -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고객가입 후 진행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 - 4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1414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4022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73493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48546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49964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59162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536317" y="2795548"/>
            <a:ext cx="913450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영업장화면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536317" y="3488968"/>
            <a:ext cx="913450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고객화면</a:t>
            </a:r>
            <a:endParaRPr lang="ko-KR" altLang="en-US" sz="1050" dirty="0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28" y="159543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223004" y="2871490"/>
            <a:ext cx="1521588" cy="953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영업장이 등록되지 않았습니다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영업장등록 하시겠습니까</a:t>
            </a:r>
            <a:r>
              <a:rPr lang="en-US" altLang="ko-KR" sz="1050" dirty="0" smtClean="0"/>
              <a:t>?</a:t>
            </a:r>
          </a:p>
          <a:p>
            <a:pPr algn="ctr"/>
            <a:r>
              <a:rPr lang="en-US" altLang="ko-KR" sz="1050" dirty="0" smtClean="0"/>
              <a:t>[Y-</a:t>
            </a:r>
            <a:r>
              <a:rPr lang="ko-KR" altLang="en-US" sz="1050" dirty="0" smtClean="0"/>
              <a:t>네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   </a:t>
            </a:r>
            <a:r>
              <a:rPr lang="en-US" altLang="ko-KR" sz="1050" dirty="0" smtClean="0"/>
              <a:t>[N-</a:t>
            </a:r>
            <a:r>
              <a:rPr lang="ko-KR" altLang="en-US" sz="1050" dirty="0" smtClean="0"/>
              <a:t>아니오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690" y="1591626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184666" y="2863870"/>
            <a:ext cx="1521588" cy="953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고객 등록되지 않았습니다</a:t>
            </a:r>
            <a:r>
              <a:rPr lang="en-US" altLang="ko-KR" sz="1050" dirty="0" smtClean="0"/>
              <a:t>. SNS</a:t>
            </a:r>
            <a:r>
              <a:rPr lang="ko-KR" altLang="en-US" sz="1050" dirty="0" smtClean="0"/>
              <a:t>인증 후 진행합니다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확인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39" name="직선 화살표 연결선 3"/>
          <p:cNvCxnSpPr>
            <a:endCxn id="36" idx="1"/>
          </p:cNvCxnSpPr>
          <p:nvPr/>
        </p:nvCxnSpPr>
        <p:spPr>
          <a:xfrm>
            <a:off x="1391769" y="2865140"/>
            <a:ext cx="831235" cy="483225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endCxn id="38" idx="1"/>
          </p:cNvCxnSpPr>
          <p:nvPr/>
        </p:nvCxnSpPr>
        <p:spPr>
          <a:xfrm flipV="1">
            <a:off x="1391769" y="3340745"/>
            <a:ext cx="2792897" cy="484496"/>
          </a:xfrm>
          <a:prstGeom prst="bentConnector3">
            <a:avLst>
              <a:gd name="adj1" fmla="val 92289"/>
            </a:avLst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3"/>
          <p:cNvCxnSpPr/>
          <p:nvPr/>
        </p:nvCxnSpPr>
        <p:spPr>
          <a:xfrm>
            <a:off x="2609230" y="3694966"/>
            <a:ext cx="0" cy="633194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456830" y="4328160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직선 화살표 연결선 3"/>
          <p:cNvCxnSpPr/>
          <p:nvPr/>
        </p:nvCxnSpPr>
        <p:spPr>
          <a:xfrm>
            <a:off x="4945460" y="3694966"/>
            <a:ext cx="1287700" cy="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8" y="159543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76009" y="2785204"/>
            <a:ext cx="976350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SMS</a:t>
            </a:r>
            <a:r>
              <a:rPr lang="ko-KR" altLang="en-US" sz="1050" dirty="0" smtClean="0"/>
              <a:t>인증</a:t>
            </a:r>
            <a:endParaRPr lang="ko-KR" altLang="en-US" sz="1050" dirty="0"/>
          </a:p>
        </p:txBody>
      </p:sp>
      <p:sp>
        <p:nvSpPr>
          <p:cNvPr id="55" name="직사각형 54"/>
          <p:cNvSpPr/>
          <p:nvPr/>
        </p:nvSpPr>
        <p:spPr>
          <a:xfrm>
            <a:off x="6476008" y="3416469"/>
            <a:ext cx="976351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Facebook</a:t>
            </a:r>
            <a:r>
              <a:rPr lang="ko-KR" altLang="en-US" sz="1050" dirty="0" smtClean="0"/>
              <a:t>인증</a:t>
            </a:r>
            <a:endParaRPr lang="ko-KR" altLang="en-US" sz="1050" dirty="0"/>
          </a:p>
        </p:txBody>
      </p:sp>
      <p:cxnSp>
        <p:nvCxnSpPr>
          <p:cNvPr id="57" name="직선 화살표 연결선 3"/>
          <p:cNvCxnSpPr/>
          <p:nvPr/>
        </p:nvCxnSpPr>
        <p:spPr>
          <a:xfrm>
            <a:off x="993042" y="3900964"/>
            <a:ext cx="0" cy="272653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76657" y="4165997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3"/>
          <p:cNvCxnSpPr/>
          <p:nvPr/>
        </p:nvCxnSpPr>
        <p:spPr>
          <a:xfrm flipH="1">
            <a:off x="7493654" y="3340745"/>
            <a:ext cx="141586" cy="795814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077269" y="4128938"/>
            <a:ext cx="873110" cy="450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완료 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465220" y="390375"/>
            <a:ext cx="1356960" cy="470661"/>
            <a:chOff x="4475271" y="396686"/>
            <a:chExt cx="1356960" cy="470661"/>
          </a:xfrm>
        </p:grpSpPr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푸드트럭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게시판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 - 5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46" y="1589722"/>
            <a:ext cx="1799434" cy="323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9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메뉴 등록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점포관리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 - 1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점포 신규 등록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 - 2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위치 등록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점포 정보 변경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04562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10348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72013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29619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08850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66" y="1584008"/>
            <a:ext cx="1826243" cy="323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9" y="1584008"/>
            <a:ext cx="1775892" cy="323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69" y="1591627"/>
            <a:ext cx="1791300" cy="323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34" y="1591627"/>
            <a:ext cx="1788224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화살표 연결선 3"/>
          <p:cNvCxnSpPr/>
          <p:nvPr/>
        </p:nvCxnSpPr>
        <p:spPr>
          <a:xfrm flipV="1">
            <a:off x="4890730" y="3900964"/>
            <a:ext cx="61175" cy="740412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59162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536317" y="2795548"/>
            <a:ext cx="913450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점포등록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536317" y="3488968"/>
            <a:ext cx="913450" cy="411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점포관</a:t>
            </a:r>
            <a:r>
              <a:rPr lang="ko-KR" altLang="en-US" sz="1050" dirty="0"/>
              <a:t>리</a:t>
            </a:r>
          </a:p>
        </p:txBody>
      </p:sp>
      <p:cxnSp>
        <p:nvCxnSpPr>
          <p:cNvPr id="84" name="직선 화살표 연결선 3"/>
          <p:cNvCxnSpPr/>
          <p:nvPr/>
        </p:nvCxnSpPr>
        <p:spPr>
          <a:xfrm>
            <a:off x="993042" y="3770799"/>
            <a:ext cx="0" cy="633194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840642" y="4403993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B-6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화살표 연결선 3"/>
          <p:cNvCxnSpPr>
            <a:stCxn id="82" idx="0"/>
            <a:endCxn id="87" idx="2"/>
          </p:cNvCxnSpPr>
          <p:nvPr/>
        </p:nvCxnSpPr>
        <p:spPr>
          <a:xfrm flipV="1">
            <a:off x="993042" y="2483753"/>
            <a:ext cx="221755" cy="311795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78242" y="2232293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515350" y="3645069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3"/>
          <p:cNvCxnSpPr>
            <a:endCxn id="93" idx="0"/>
          </p:cNvCxnSpPr>
          <p:nvPr/>
        </p:nvCxnSpPr>
        <p:spPr>
          <a:xfrm flipH="1">
            <a:off x="2383965" y="4709956"/>
            <a:ext cx="239302" cy="215273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947410" y="4925229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5" name="직선 화살표 연결선 3"/>
          <p:cNvCxnSpPr>
            <a:endCxn id="96" idx="0"/>
          </p:cNvCxnSpPr>
          <p:nvPr/>
        </p:nvCxnSpPr>
        <p:spPr>
          <a:xfrm flipH="1">
            <a:off x="6476009" y="4706942"/>
            <a:ext cx="239302" cy="215273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039454" y="4922215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B-6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직선 화살표 연결선 3"/>
          <p:cNvCxnSpPr>
            <a:endCxn id="98" idx="0"/>
          </p:cNvCxnSpPr>
          <p:nvPr/>
        </p:nvCxnSpPr>
        <p:spPr>
          <a:xfrm>
            <a:off x="3368040" y="4709956"/>
            <a:ext cx="143685" cy="215273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3075170" y="4925229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0" name="직선 화살표 연결선 3"/>
          <p:cNvCxnSpPr>
            <a:stCxn id="1029" idx="2"/>
            <a:endCxn id="101" idx="0"/>
          </p:cNvCxnSpPr>
          <p:nvPr/>
        </p:nvCxnSpPr>
        <p:spPr>
          <a:xfrm>
            <a:off x="8926546" y="4815840"/>
            <a:ext cx="654810" cy="12131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144801" y="4937150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B-6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2395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고객 초기 화면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C - 1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점포관리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(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영업관리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)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B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- 6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4475271" y="399352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메뉴 및 사업장 확인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C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6460769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주문하기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C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82274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44494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98280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18230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40280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61" y="1592926"/>
            <a:ext cx="1796270" cy="32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71" y="1580200"/>
            <a:ext cx="1770998" cy="32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49" y="1592926"/>
            <a:ext cx="1754762" cy="32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" y="1580201"/>
            <a:ext cx="1816717" cy="32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직선 화살표 연결선 3"/>
          <p:cNvCxnSpPr>
            <a:endCxn id="51" idx="2"/>
          </p:cNvCxnSpPr>
          <p:nvPr/>
        </p:nvCxnSpPr>
        <p:spPr>
          <a:xfrm flipV="1">
            <a:off x="1403639" y="3938928"/>
            <a:ext cx="441631" cy="32065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08715" y="3687468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직선 화살표 연결선 3"/>
          <p:cNvCxnSpPr>
            <a:endCxn id="53" idx="0"/>
          </p:cNvCxnSpPr>
          <p:nvPr/>
        </p:nvCxnSpPr>
        <p:spPr>
          <a:xfrm>
            <a:off x="1299610" y="4689498"/>
            <a:ext cx="654810" cy="27813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517865" y="4967628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직선 화살표 연결선 3"/>
          <p:cNvCxnSpPr>
            <a:endCxn id="57" idx="0"/>
          </p:cNvCxnSpPr>
          <p:nvPr/>
        </p:nvCxnSpPr>
        <p:spPr>
          <a:xfrm flipH="1">
            <a:off x="358272" y="4689498"/>
            <a:ext cx="327528" cy="269898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-78283" y="4959396"/>
            <a:ext cx="873110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3"/>
          <p:cNvCxnSpPr>
            <a:endCxn id="61" idx="0"/>
          </p:cNvCxnSpPr>
          <p:nvPr/>
        </p:nvCxnSpPr>
        <p:spPr>
          <a:xfrm>
            <a:off x="5300110" y="4753044"/>
            <a:ext cx="593108" cy="27813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394960" y="5031174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M-5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3"/>
          <p:cNvCxnSpPr/>
          <p:nvPr/>
        </p:nvCxnSpPr>
        <p:spPr>
          <a:xfrm flipH="1">
            <a:off x="4475271" y="4766379"/>
            <a:ext cx="162271" cy="264795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977013" y="5057844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직선 화살표 연결선 3"/>
          <p:cNvCxnSpPr/>
          <p:nvPr/>
        </p:nvCxnSpPr>
        <p:spPr>
          <a:xfrm flipH="1" flipV="1">
            <a:off x="6166910" y="3813198"/>
            <a:ext cx="162273" cy="787446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62511" y="3560854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40791" y="3938928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3"/>
          <p:cNvCxnSpPr>
            <a:endCxn id="69" idx="2"/>
          </p:cNvCxnSpPr>
          <p:nvPr/>
        </p:nvCxnSpPr>
        <p:spPr>
          <a:xfrm flipV="1">
            <a:off x="7446707" y="4190388"/>
            <a:ext cx="492342" cy="410256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3"/>
          <p:cNvCxnSpPr/>
          <p:nvPr/>
        </p:nvCxnSpPr>
        <p:spPr>
          <a:xfrm>
            <a:off x="2715014" y="2895598"/>
            <a:ext cx="0" cy="1169060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3"/>
          <p:cNvCxnSpPr/>
          <p:nvPr/>
        </p:nvCxnSpPr>
        <p:spPr>
          <a:xfrm>
            <a:off x="3004574" y="4140244"/>
            <a:ext cx="197857" cy="50144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103502" y="4205697"/>
            <a:ext cx="873511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ko-KR" altLang="en-US" sz="800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네비게이터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메뉴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N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- 1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주문완료 화면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C - 4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주문내역 조회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C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- 5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고객센터 화면</a:t>
              </a:r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H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- 1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H -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55833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69584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54063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78537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4445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59162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39167" y="2445028"/>
            <a:ext cx="913450" cy="178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28" y="1591626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제목 1"/>
          <p:cNvSpPr txBox="1">
            <a:spLocks/>
          </p:cNvSpPr>
          <p:nvPr/>
        </p:nvSpPr>
        <p:spPr>
          <a:xfrm>
            <a:off x="2143668" y="2157385"/>
            <a:ext cx="1224135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</a:t>
            </a: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2191617" y="2449306"/>
            <a:ext cx="1678951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다팔아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21:00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결재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2183997" y="2708386"/>
            <a:ext cx="1678951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팔아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20:30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690" y="159162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/>
          <p:cNvSpPr txBox="1">
            <a:spLocks/>
          </p:cNvSpPr>
          <p:nvPr/>
        </p:nvSpPr>
        <p:spPr>
          <a:xfrm>
            <a:off x="4117248" y="2136886"/>
            <a:ext cx="1552032" cy="216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내주변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게시판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 조회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4132488" y="2411206"/>
            <a:ext cx="1552032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08" y="1591627"/>
            <a:ext cx="177354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제목 1"/>
          <p:cNvSpPr txBox="1">
            <a:spLocks/>
          </p:cNvSpPr>
          <p:nvPr/>
        </p:nvSpPr>
        <p:spPr>
          <a:xfrm>
            <a:off x="6162562" y="2157385"/>
            <a:ext cx="1552032" cy="216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6162562" y="2229997"/>
            <a:ext cx="1552032" cy="216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1577 – 1234 </a:t>
            </a:r>
          </a:p>
          <a:p>
            <a:pPr algn="l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전화하기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안받을수있음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9545" y="3616915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화살표 연결선 3"/>
          <p:cNvCxnSpPr>
            <a:endCxn id="45" idx="0"/>
          </p:cNvCxnSpPr>
          <p:nvPr/>
        </p:nvCxnSpPr>
        <p:spPr>
          <a:xfrm>
            <a:off x="4841632" y="3394711"/>
            <a:ext cx="246171" cy="222204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153751" y="2990132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직선 화살표 연결선 3"/>
          <p:cNvCxnSpPr/>
          <p:nvPr/>
        </p:nvCxnSpPr>
        <p:spPr>
          <a:xfrm>
            <a:off x="5030665" y="3092000"/>
            <a:ext cx="123085" cy="23862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171022" y="2548828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262" y="1966389"/>
            <a:ext cx="996515" cy="25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화살표 연결선 3"/>
          <p:cNvCxnSpPr/>
          <p:nvPr/>
        </p:nvCxnSpPr>
        <p:spPr>
          <a:xfrm>
            <a:off x="5084005" y="2650040"/>
            <a:ext cx="123085" cy="23862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3"/>
          <p:cNvCxnSpPr/>
          <p:nvPr/>
        </p:nvCxnSpPr>
        <p:spPr>
          <a:xfrm flipV="1">
            <a:off x="4945460" y="2104050"/>
            <a:ext cx="261630" cy="199295"/>
          </a:xfrm>
          <a:prstGeom prst="straightConnector1">
            <a:avLst/>
          </a:prstGeom>
          <a:ln w="12700">
            <a:solidFill>
              <a:srgbClr val="FF787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직선 화살표 연결선 119"/>
          <p:cNvCxnSpPr>
            <a:endCxn id="40" idx="1"/>
          </p:cNvCxnSpPr>
          <p:nvPr/>
        </p:nvCxnSpPr>
        <p:spPr>
          <a:xfrm flipV="1">
            <a:off x="2086152" y="1374666"/>
            <a:ext cx="79758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325752" y="1175403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8152" y="96429"/>
            <a:ext cx="1548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83732" y="118302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83732" y="171870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56372" y="171870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M-4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endCxn id="41" idx="1"/>
          </p:cNvCxnSpPr>
          <p:nvPr/>
        </p:nvCxnSpPr>
        <p:spPr>
          <a:xfrm>
            <a:off x="2086152" y="1374667"/>
            <a:ext cx="797580" cy="5356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3"/>
            <a:endCxn id="42" idx="1"/>
          </p:cNvCxnSpPr>
          <p:nvPr/>
        </p:nvCxnSpPr>
        <p:spPr>
          <a:xfrm>
            <a:off x="4644132" y="1910353"/>
            <a:ext cx="3122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205952" y="1566310"/>
            <a:ext cx="0" cy="6511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25752" y="221742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83732" y="221742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B-2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25752" y="301752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B-6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956372" y="221742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B-3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75852" y="220980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B-4</a:t>
            </a:r>
          </a:p>
        </p:txBody>
      </p:sp>
      <p:cxnSp>
        <p:nvCxnSpPr>
          <p:cNvPr id="62" name="직선 화살표 연결선 61"/>
          <p:cNvCxnSpPr>
            <a:endCxn id="58" idx="1"/>
          </p:cNvCxnSpPr>
          <p:nvPr/>
        </p:nvCxnSpPr>
        <p:spPr>
          <a:xfrm flipV="1">
            <a:off x="2086152" y="2409064"/>
            <a:ext cx="797580" cy="388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3"/>
            <a:endCxn id="60" idx="1"/>
          </p:cNvCxnSpPr>
          <p:nvPr/>
        </p:nvCxnSpPr>
        <p:spPr>
          <a:xfrm>
            <a:off x="4644132" y="2409064"/>
            <a:ext cx="3122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1" idx="1"/>
          </p:cNvCxnSpPr>
          <p:nvPr/>
        </p:nvCxnSpPr>
        <p:spPr>
          <a:xfrm flipV="1">
            <a:off x="6716772" y="2401444"/>
            <a:ext cx="259080" cy="76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59" idx="0"/>
          </p:cNvCxnSpPr>
          <p:nvPr/>
        </p:nvCxnSpPr>
        <p:spPr>
          <a:xfrm>
            <a:off x="1205952" y="2600707"/>
            <a:ext cx="0" cy="416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883732" y="3017520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883732" y="350977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B-3</a:t>
            </a:r>
          </a:p>
        </p:txBody>
      </p:sp>
      <p:cxnSp>
        <p:nvCxnSpPr>
          <p:cNvPr id="74" name="직선 화살표 연결선 73"/>
          <p:cNvCxnSpPr>
            <a:endCxn id="72" idx="1"/>
          </p:cNvCxnSpPr>
          <p:nvPr/>
        </p:nvCxnSpPr>
        <p:spPr>
          <a:xfrm>
            <a:off x="2086152" y="3209163"/>
            <a:ext cx="79758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9" idx="3"/>
            <a:endCxn id="73" idx="1"/>
          </p:cNvCxnSpPr>
          <p:nvPr/>
        </p:nvCxnSpPr>
        <p:spPr>
          <a:xfrm>
            <a:off x="2086152" y="3209164"/>
            <a:ext cx="797580" cy="4922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0800000" flipV="1">
            <a:off x="121920" y="1374666"/>
            <a:ext cx="203833" cy="26563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21919" y="403097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C-1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232659" y="403097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C-2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343399" y="403097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C-3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377939" y="403097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C-4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404859" y="4023359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C-5</a:t>
            </a:r>
          </a:p>
        </p:txBody>
      </p:sp>
      <p:cxnSp>
        <p:nvCxnSpPr>
          <p:cNvPr id="89" name="직선 화살표 연결선 88"/>
          <p:cNvCxnSpPr>
            <a:endCxn id="85" idx="1"/>
          </p:cNvCxnSpPr>
          <p:nvPr/>
        </p:nvCxnSpPr>
        <p:spPr>
          <a:xfrm>
            <a:off x="1882319" y="4222622"/>
            <a:ext cx="35034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993059" y="4232529"/>
            <a:ext cx="35034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87" idx="1"/>
          </p:cNvCxnSpPr>
          <p:nvPr/>
        </p:nvCxnSpPr>
        <p:spPr>
          <a:xfrm flipV="1">
            <a:off x="6103799" y="4222623"/>
            <a:ext cx="274140" cy="99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7" idx="3"/>
          </p:cNvCxnSpPr>
          <p:nvPr/>
        </p:nvCxnSpPr>
        <p:spPr>
          <a:xfrm>
            <a:off x="8138339" y="4222623"/>
            <a:ext cx="266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8009" y="3005599"/>
            <a:ext cx="10101572" cy="846802"/>
            <a:chOff x="-67834" y="3152001"/>
            <a:chExt cx="932452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-67834" y="3152001"/>
              <a:ext cx="9324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개</a:t>
              </a:r>
              <a:r>
                <a:rPr lang="ko-KR" altLang="en-US" sz="3000" b="1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요</a:t>
              </a:r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Summary</a:t>
              </a:r>
              <a:endParaRPr lang="en-US" altLang="ko-KR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1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30575" y="1094881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푸드트럭의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시장이 점점 커지고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청년사업 지원으로 시장의 활성화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이동이 잦은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푸드트럭과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연결고리가 없다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1365701" y="188642"/>
            <a:ext cx="52601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40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84515" y="46531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예약결제 </a:t>
            </a:r>
            <a:r>
              <a:rPr lang="ko-KR" altLang="en-US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+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FoodTruck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FollowTruck</a:t>
            </a:r>
            <a:endParaRPr lang="en-US" altLang="ko-KR" sz="2800" b="1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08" y="2638262"/>
            <a:ext cx="33356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62" y="2503040"/>
            <a:ext cx="3472259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8009" y="3005599"/>
            <a:ext cx="10101572" cy="846802"/>
            <a:chOff x="-67834" y="3152001"/>
            <a:chExt cx="932452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-67834" y="3152001"/>
              <a:ext cx="9324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주요기능</a:t>
              </a:r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System</a:t>
              </a:r>
              <a:endParaRPr lang="en-US" altLang="ko-KR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신규등록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간략한 사업정보 및 메뉴 사진등록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위치기반의 동의를 받아 점포위치등록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80792" y="4364558"/>
            <a:ext cx="62406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868146" y="2522764"/>
            <a:ext cx="2466181" cy="3743325"/>
            <a:chOff x="3570595" y="2522761"/>
            <a:chExt cx="2276475" cy="3743325"/>
          </a:xfrm>
        </p:grpSpPr>
        <p:grpSp>
          <p:nvGrpSpPr>
            <p:cNvPr id="33" name="그룹 32"/>
            <p:cNvGrpSpPr/>
            <p:nvPr/>
          </p:nvGrpSpPr>
          <p:grpSpPr>
            <a:xfrm>
              <a:off x="3570595" y="2522761"/>
              <a:ext cx="2276475" cy="3743325"/>
              <a:chOff x="467544" y="2492896"/>
              <a:chExt cx="2276475" cy="3743325"/>
            </a:xfrm>
          </p:grpSpPr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38519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메뉴추가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3707904" y="3201165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제목 1"/>
            <p:cNvSpPr txBox="1">
              <a:spLocks/>
            </p:cNvSpPr>
            <p:nvPr/>
          </p:nvSpPr>
          <p:spPr>
            <a:xfrm>
              <a:off x="3707903" y="356912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788024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메뉴삭제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51921" y="5963415"/>
              <a:ext cx="1656182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메뉴저장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(</a:t>
              </a:r>
              <a:r>
                <a:rPr lang="ko-KR" altLang="en-US" sz="1050" dirty="0" smtClean="0">
                  <a:solidFill>
                    <a:prstClr val="white"/>
                  </a:solidFill>
                </a:rPr>
                <a:t>사업시작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)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3707903" y="393305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54747" y="321183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54747" y="3588505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0292" y="397294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제목 1"/>
            <p:cNvSpPr txBox="1">
              <a:spLocks/>
            </p:cNvSpPr>
            <p:nvPr/>
          </p:nvSpPr>
          <p:spPr>
            <a:xfrm>
              <a:off x="3580585" y="320908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제목 1"/>
            <p:cNvSpPr txBox="1">
              <a:spLocks/>
            </p:cNvSpPr>
            <p:nvPr/>
          </p:nvSpPr>
          <p:spPr>
            <a:xfrm>
              <a:off x="3580514" y="356912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제목 1"/>
            <p:cNvSpPr txBox="1">
              <a:spLocks/>
            </p:cNvSpPr>
            <p:nvPr/>
          </p:nvSpPr>
          <p:spPr>
            <a:xfrm>
              <a:off x="3602644" y="3942984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>
            <a:off x="6504169" y="4337470"/>
            <a:ext cx="62406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6505" y="2492896"/>
            <a:ext cx="2529258" cy="3746730"/>
            <a:chOff x="467543" y="2492896"/>
            <a:chExt cx="2334700" cy="374673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3" y="2492896"/>
              <a:ext cx="2276475" cy="3746730"/>
              <a:chOff x="467543" y="2492896"/>
              <a:chExt cx="2276475" cy="3746730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467543" y="2492896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307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제목 1"/>
                <p:cNvSpPr txBox="1">
                  <a:spLocks/>
                </p:cNvSpPr>
                <p:nvPr/>
              </p:nvSpPr>
              <p:spPr>
                <a:xfrm>
                  <a:off x="474252" y="2645225"/>
                  <a:ext cx="1865500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 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점포등록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403648" y="3113277"/>
                <a:ext cx="1080120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제목 1"/>
              <p:cNvSpPr txBox="1">
                <a:spLocks/>
              </p:cNvSpPr>
              <p:nvPr/>
            </p:nvSpPr>
            <p:spPr>
              <a:xfrm>
                <a:off x="587206" y="3093899"/>
                <a:ext cx="1112168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사업자명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403647" y="3444489"/>
                <a:ext cx="1080119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제목 1"/>
              <p:cNvSpPr txBox="1">
                <a:spLocks/>
              </p:cNvSpPr>
              <p:nvPr/>
            </p:nvSpPr>
            <p:spPr>
              <a:xfrm>
                <a:off x="584397" y="3425111"/>
                <a:ext cx="1112168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사업자번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호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7496" y="4035268"/>
                <a:ext cx="1836272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제목 1"/>
              <p:cNvSpPr txBox="1">
                <a:spLocks/>
              </p:cNvSpPr>
              <p:nvPr/>
            </p:nvSpPr>
            <p:spPr>
              <a:xfrm>
                <a:off x="597742" y="3741971"/>
                <a:ext cx="2030042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판매성격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해쉬태그로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등록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362082" y="4376169"/>
                <a:ext cx="1121685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제목 1"/>
              <p:cNvSpPr txBox="1">
                <a:spLocks/>
              </p:cNvSpPr>
              <p:nvPr/>
            </p:nvSpPr>
            <p:spPr>
              <a:xfrm>
                <a:off x="617649" y="4356791"/>
                <a:ext cx="1112168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연락처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372620" y="4700262"/>
                <a:ext cx="1111148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제목 1"/>
              <p:cNvSpPr txBox="1">
                <a:spLocks/>
              </p:cNvSpPr>
              <p:nvPr/>
            </p:nvSpPr>
            <p:spPr>
              <a:xfrm>
                <a:off x="628186" y="4680884"/>
                <a:ext cx="1112168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페이스북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제목 1"/>
              <p:cNvSpPr txBox="1">
                <a:spLocks/>
              </p:cNvSpPr>
              <p:nvPr/>
            </p:nvSpPr>
            <p:spPr>
              <a:xfrm>
                <a:off x="683568" y="5369327"/>
                <a:ext cx="1728192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위치정보 제공 동의서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29076" y="5369327"/>
                <a:ext cx="454692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보기</a:t>
                </a:r>
                <a:endParaRPr lang="ko-KR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6" name="제목 1"/>
              <p:cNvSpPr txBox="1">
                <a:spLocks/>
              </p:cNvSpPr>
              <p:nvPr/>
            </p:nvSpPr>
            <p:spPr>
              <a:xfrm>
                <a:off x="754104" y="5695677"/>
                <a:ext cx="1728192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동의함 □  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동의하지않음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□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27585" y="5987598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prstClr val="white"/>
                    </a:solidFill>
                  </a:rPr>
                  <a:t>등록</a:t>
                </a: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91681" y="5987598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prstClr val="white"/>
                    </a:solidFill>
                  </a:rPr>
                  <a:t>취</a:t>
                </a:r>
                <a:r>
                  <a:rPr lang="ko-KR" altLang="en-US" sz="1600" dirty="0">
                    <a:solidFill>
                      <a:prstClr val="white"/>
                    </a:solidFill>
                  </a:rPr>
                  <a:t>소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026267" y="5040867"/>
                <a:ext cx="454692" cy="252028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등록</a:t>
                </a:r>
                <a:endParaRPr lang="ko-KR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56" name="제목 1"/>
            <p:cNvSpPr txBox="1">
              <a:spLocks/>
            </p:cNvSpPr>
            <p:nvPr/>
          </p:nvSpPr>
          <p:spPr>
            <a:xfrm>
              <a:off x="603247" y="5046428"/>
              <a:ext cx="2198996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점포사진등록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36308" y="2514451"/>
            <a:ext cx="2466181" cy="3743325"/>
            <a:chOff x="6679667" y="2514448"/>
            <a:chExt cx="2276475" cy="3743325"/>
          </a:xfrm>
        </p:grpSpPr>
        <p:grpSp>
          <p:nvGrpSpPr>
            <p:cNvPr id="51" name="그룹 50"/>
            <p:cNvGrpSpPr/>
            <p:nvPr/>
          </p:nvGrpSpPr>
          <p:grpSpPr>
            <a:xfrm>
              <a:off x="6679667" y="2514448"/>
              <a:ext cx="2276475" cy="3743325"/>
              <a:chOff x="467544" y="2492896"/>
              <a:chExt cx="2276475" cy="3743325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499429" y="5913276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위치등록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684" y="3171512"/>
              <a:ext cx="2088556" cy="258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4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950866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이동이 잦은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</a:t>
            </a:r>
            <a:r>
              <a:rPr lang="ko-KR" alt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영업시작시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위치찾아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후 개시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및 점포정보 변경 제공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점포장의 말 등등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83595" y="2204863"/>
            <a:ext cx="3334942" cy="3743325"/>
            <a:chOff x="6077165" y="2204863"/>
            <a:chExt cx="3078408" cy="3743325"/>
          </a:xfrm>
        </p:grpSpPr>
        <p:grpSp>
          <p:nvGrpSpPr>
            <p:cNvPr id="65" name="그룹 64"/>
            <p:cNvGrpSpPr/>
            <p:nvPr/>
          </p:nvGrpSpPr>
          <p:grpSpPr>
            <a:xfrm>
              <a:off x="6077165" y="2204863"/>
              <a:ext cx="2276475" cy="3743325"/>
              <a:chOff x="467544" y="2492896"/>
              <a:chExt cx="2276475" cy="3743325"/>
            </a:xfrm>
          </p:grpSpPr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제목 1"/>
              <p:cNvSpPr txBox="1">
                <a:spLocks/>
              </p:cNvSpPr>
              <p:nvPr/>
            </p:nvSpPr>
            <p:spPr>
              <a:xfrm>
                <a:off x="474251" y="2645225"/>
                <a:ext cx="2153533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점포게시판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87808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99" y="287231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62887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62887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제목 1"/>
            <p:cNvSpPr txBox="1">
              <a:spLocks/>
            </p:cNvSpPr>
            <p:nvPr/>
          </p:nvSpPr>
          <p:spPr>
            <a:xfrm>
              <a:off x="6203340" y="4438312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나고객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제목 1"/>
            <p:cNvSpPr txBox="1">
              <a:spLocks/>
            </p:cNvSpPr>
            <p:nvPr/>
          </p:nvSpPr>
          <p:spPr>
            <a:xfrm>
              <a:off x="6211653" y="4712942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너무 맛있어요 또 찾아가고 싶네요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제목 1"/>
            <p:cNvSpPr txBox="1">
              <a:spLocks/>
            </p:cNvSpPr>
            <p:nvPr/>
          </p:nvSpPr>
          <p:spPr>
            <a:xfrm>
              <a:off x="6214913" y="4957794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김창업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점포장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제목 1"/>
            <p:cNvSpPr txBox="1">
              <a:spLocks/>
            </p:cNvSpPr>
            <p:nvPr/>
          </p:nvSpPr>
          <p:spPr>
            <a:xfrm>
              <a:off x="6239434" y="5229200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고맙습니다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^^ 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또오세요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06505" y="2204864"/>
            <a:ext cx="2508204" cy="3746730"/>
            <a:chOff x="467543" y="2204864"/>
            <a:chExt cx="2315265" cy="3746730"/>
          </a:xfrm>
        </p:grpSpPr>
        <p:grpSp>
          <p:nvGrpSpPr>
            <p:cNvPr id="4" name="그룹 3"/>
            <p:cNvGrpSpPr/>
            <p:nvPr/>
          </p:nvGrpSpPr>
          <p:grpSpPr>
            <a:xfrm>
              <a:off x="467543" y="2204864"/>
              <a:ext cx="2276475" cy="3743325"/>
              <a:chOff x="467544" y="2492896"/>
              <a:chExt cx="2276475" cy="3743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제목 1"/>
              <p:cNvSpPr txBox="1">
                <a:spLocks/>
              </p:cNvSpPr>
              <p:nvPr/>
            </p:nvSpPr>
            <p:spPr>
              <a:xfrm>
                <a:off x="474251" y="2645225"/>
                <a:ext cx="2153533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점포 정보 변경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403648" y="2872314"/>
              <a:ext cx="1080120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587206" y="2852936"/>
              <a:ext cx="111216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사업자명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03647" y="3211839"/>
              <a:ext cx="1080119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584397" y="3192461"/>
              <a:ext cx="111216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사업자번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7496" y="3845798"/>
              <a:ext cx="1836272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597742" y="3552501"/>
              <a:ext cx="203004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판매성격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해쉬태그로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등록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62082" y="4164569"/>
              <a:ext cx="1121685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617649" y="4145191"/>
              <a:ext cx="111216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연락처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72620" y="4481429"/>
              <a:ext cx="1111148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628186" y="4462051"/>
              <a:ext cx="111216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페이스북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27585" y="5699566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prstClr val="white"/>
                  </a:solidFill>
                </a:rPr>
                <a:t>변경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91681" y="5699566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prstClr val="white"/>
                  </a:solidFill>
                </a:rPr>
                <a:t>취</a:t>
              </a:r>
              <a:r>
                <a:rPr lang="ko-KR" altLang="en-US" sz="1600" dirty="0">
                  <a:solidFill>
                    <a:prstClr val="white"/>
                  </a:solidFill>
                </a:rPr>
                <a:t>소</a:t>
              </a:r>
            </a:p>
          </p:txBody>
        </p:sp>
        <p:sp>
          <p:nvSpPr>
            <p:cNvPr id="55" name="제목 1"/>
            <p:cNvSpPr txBox="1">
              <a:spLocks/>
            </p:cNvSpPr>
            <p:nvPr/>
          </p:nvSpPr>
          <p:spPr>
            <a:xfrm>
              <a:off x="634894" y="5029802"/>
              <a:ext cx="111216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사업소개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7496" y="5308363"/>
              <a:ext cx="1836272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제목 1"/>
            <p:cNvSpPr txBox="1">
              <a:spLocks/>
            </p:cNvSpPr>
            <p:nvPr/>
          </p:nvSpPr>
          <p:spPr>
            <a:xfrm>
              <a:off x="583812" y="4788896"/>
              <a:ext cx="2198996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점포사진등록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105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06832" y="4783335"/>
              <a:ext cx="454692" cy="252028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등록</a:t>
              </a:r>
              <a:endPara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48846" y="2205955"/>
            <a:ext cx="2466181" cy="3743325"/>
            <a:chOff x="3275856" y="2205955"/>
            <a:chExt cx="2276475" cy="3743325"/>
          </a:xfrm>
        </p:grpSpPr>
        <p:grpSp>
          <p:nvGrpSpPr>
            <p:cNvPr id="8" name="그룹 7"/>
            <p:cNvGrpSpPr/>
            <p:nvPr/>
          </p:nvGrpSpPr>
          <p:grpSpPr>
            <a:xfrm>
              <a:off x="3275856" y="2205955"/>
              <a:ext cx="2276475" cy="3743325"/>
              <a:chOff x="3275856" y="2205955"/>
              <a:chExt cx="2276475" cy="374332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3275856" y="2205955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5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" name="제목 1"/>
                <p:cNvSpPr txBox="1">
                  <a:spLocks/>
                </p:cNvSpPr>
                <p:nvPr/>
              </p:nvSpPr>
              <p:spPr>
                <a:xfrm>
                  <a:off x="474251" y="2645225"/>
                  <a:ext cx="2153533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– 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영업관리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807" y="2852936"/>
                <a:ext cx="1914328" cy="239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3708259" y="5310096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prstClr val="white"/>
                    </a:solidFill>
                  </a:rPr>
                  <a:t>영업시작</a:t>
                </a:r>
                <a:r>
                  <a:rPr lang="en-US" altLang="ko-KR" sz="900" dirty="0" smtClean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prstClr val="white"/>
                    </a:solidFill>
                  </a:rPr>
                  <a:t>종료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707906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메뉴변경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499993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정보변경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4499993" y="530836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주문내역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화면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166890"/>
            <a:ext cx="8420100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위치기반으로 하여 주변의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영업장 제공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들어가서 정보 및 메뉴 예약결제도 가능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62523" y="2204864"/>
            <a:ext cx="2652295" cy="4320480"/>
            <a:chOff x="611560" y="2204864"/>
            <a:chExt cx="2448272" cy="4320480"/>
          </a:xfrm>
        </p:grpSpPr>
        <p:grpSp>
          <p:nvGrpSpPr>
            <p:cNvPr id="4" name="그룹 3"/>
            <p:cNvGrpSpPr/>
            <p:nvPr/>
          </p:nvGrpSpPr>
          <p:grpSpPr>
            <a:xfrm>
              <a:off x="611560" y="2204864"/>
              <a:ext cx="2448272" cy="4320480"/>
              <a:chOff x="611560" y="2204864"/>
              <a:chExt cx="2448272" cy="43204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11560" y="2204864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" name="제목 1"/>
                <p:cNvSpPr txBox="1">
                  <a:spLocks/>
                </p:cNvSpPr>
                <p:nvPr/>
              </p:nvSpPr>
              <p:spPr>
                <a:xfrm>
                  <a:off x="474252" y="2645225"/>
                  <a:ext cx="1472208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519" y="2852936"/>
                <a:ext cx="2088556" cy="258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제목 1"/>
              <p:cNvSpPr txBox="1">
                <a:spLocks/>
              </p:cNvSpPr>
              <p:nvPr/>
            </p:nvSpPr>
            <p:spPr>
              <a:xfrm>
                <a:off x="731222" y="5468084"/>
                <a:ext cx="232861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사업자명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제목 1"/>
              <p:cNvSpPr txBox="1">
                <a:spLocks/>
              </p:cNvSpPr>
              <p:nvPr/>
            </p:nvSpPr>
            <p:spPr>
              <a:xfrm>
                <a:off x="755576" y="5945391"/>
                <a:ext cx="2030042" cy="579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판매성격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닭꼬치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팥빙수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과일주스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없는게없</a:t>
                </a:r>
                <a:r>
                  <a:rPr lang="ko-KR" altLang="en-US" sz="11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제목 1"/>
              <p:cNvSpPr txBox="1">
                <a:spLocks/>
              </p:cNvSpPr>
              <p:nvPr/>
            </p:nvSpPr>
            <p:spPr>
              <a:xfrm>
                <a:off x="738768" y="5729367"/>
                <a:ext cx="174915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별점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6450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772" y="372501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8168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92383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430" y="402309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18" y="411490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" name="직선 화살표 연결선 19"/>
          <p:cNvCxnSpPr/>
          <p:nvPr/>
        </p:nvCxnSpPr>
        <p:spPr>
          <a:xfrm>
            <a:off x="3080792" y="4364558"/>
            <a:ext cx="46805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548846" y="2204863"/>
            <a:ext cx="2466181" cy="3743325"/>
            <a:chOff x="3275856" y="2204863"/>
            <a:chExt cx="2276475" cy="3743325"/>
          </a:xfrm>
        </p:grpSpPr>
        <p:grpSp>
          <p:nvGrpSpPr>
            <p:cNvPr id="17" name="그룹 16"/>
            <p:cNvGrpSpPr/>
            <p:nvPr/>
          </p:nvGrpSpPr>
          <p:grpSpPr>
            <a:xfrm>
              <a:off x="3275856" y="2204863"/>
              <a:ext cx="2276475" cy="3743325"/>
              <a:chOff x="467544" y="2492896"/>
              <a:chExt cx="2276475" cy="3743325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01083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093" y="400506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76162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898" y="476162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제목 1"/>
            <p:cNvSpPr txBox="1">
              <a:spLocks/>
            </p:cNvSpPr>
            <p:nvPr/>
          </p:nvSpPr>
          <p:spPr>
            <a:xfrm>
              <a:off x="3507929" y="2905443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3507928" y="3273405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제목 1"/>
            <p:cNvSpPr txBox="1">
              <a:spLocks/>
            </p:cNvSpPr>
            <p:nvPr/>
          </p:nvSpPr>
          <p:spPr>
            <a:xfrm>
              <a:off x="3507928" y="3637334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54772" y="291611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54772" y="329278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60317" y="367722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380610" y="291336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3380539" y="327340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3402669" y="3647262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35896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주문하</a:t>
              </a:r>
              <a:r>
                <a:rPr lang="ko-KR" altLang="en-US" sz="1050" dirty="0">
                  <a:solidFill>
                    <a:prstClr val="white"/>
                  </a:solidFill>
                </a:rPr>
                <a:t>기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1604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게시판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제목 1"/>
          <p:cNvSpPr txBox="1">
            <a:spLocks/>
          </p:cNvSpPr>
          <p:nvPr/>
        </p:nvSpPr>
        <p:spPr>
          <a:xfrm>
            <a:off x="6629611" y="2922481"/>
            <a:ext cx="302952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6629534" y="3282521"/>
            <a:ext cx="302952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6653508" y="3656378"/>
            <a:ext cx="302952" cy="2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13175" y="2213509"/>
            <a:ext cx="2466181" cy="3743325"/>
            <a:chOff x="6012160" y="2213506"/>
            <a:chExt cx="2276475" cy="37433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012160" y="2213506"/>
              <a:ext cx="2276475" cy="3743325"/>
              <a:chOff x="6012160" y="2213506"/>
              <a:chExt cx="2276475" cy="3743325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221350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제목 1"/>
              <p:cNvSpPr txBox="1">
                <a:spLocks/>
              </p:cNvSpPr>
              <p:nvPr/>
            </p:nvSpPr>
            <p:spPr>
              <a:xfrm>
                <a:off x="6052120" y="2357193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7" name="제목 1"/>
            <p:cNvSpPr txBox="1">
              <a:spLocks/>
            </p:cNvSpPr>
            <p:nvPr/>
          </p:nvSpPr>
          <p:spPr>
            <a:xfrm>
              <a:off x="6300193" y="2927005"/>
              <a:ext cx="1224135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제목 1"/>
            <p:cNvSpPr txBox="1">
              <a:spLocks/>
            </p:cNvSpPr>
            <p:nvPr/>
          </p:nvSpPr>
          <p:spPr>
            <a:xfrm>
              <a:off x="6300192" y="329496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제목 1"/>
            <p:cNvSpPr txBox="1">
              <a:spLocks/>
            </p:cNvSpPr>
            <p:nvPr/>
          </p:nvSpPr>
          <p:spPr>
            <a:xfrm>
              <a:off x="6300192" y="365889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7538765" y="2934369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제목 1"/>
            <p:cNvSpPr txBox="1">
              <a:spLocks/>
            </p:cNvSpPr>
            <p:nvPr/>
          </p:nvSpPr>
          <p:spPr>
            <a:xfrm>
              <a:off x="7535336" y="3300224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제목 1"/>
            <p:cNvSpPr txBox="1">
              <a:spLocks/>
            </p:cNvSpPr>
            <p:nvPr/>
          </p:nvSpPr>
          <p:spPr>
            <a:xfrm>
              <a:off x="7543760" y="3667423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제목 1"/>
            <p:cNvSpPr txBox="1">
              <a:spLocks/>
            </p:cNvSpPr>
            <p:nvPr/>
          </p:nvSpPr>
          <p:spPr>
            <a:xfrm>
              <a:off x="6261721" y="5037493"/>
              <a:ext cx="1728191" cy="265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8,000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제목 1"/>
            <p:cNvSpPr txBox="1">
              <a:spLocks/>
            </p:cNvSpPr>
            <p:nvPr/>
          </p:nvSpPr>
          <p:spPr>
            <a:xfrm>
              <a:off x="6261721" y="5315789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방문예정시간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21:00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00193" y="5633991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prstClr val="white"/>
                  </a:solidFill>
                </a:rPr>
                <a:t>결제하기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1837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임시저장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2" name="직선 화살표 연결선 61"/>
          <p:cNvCxnSpPr/>
          <p:nvPr/>
        </p:nvCxnSpPr>
        <p:spPr>
          <a:xfrm>
            <a:off x="6015027" y="4298532"/>
            <a:ext cx="54143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시스템구</a:t>
            </a:r>
            <a:r>
              <a:rPr lang="ko-KR" altLang="en-US" sz="40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166889"/>
            <a:ext cx="8420100" cy="175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사업장정보 저장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고객정보 저장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카드결제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 사업장 메뉴와 고객 메뉴 분리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6357156" y="328498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사업장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6357156" y="451750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고객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3" name="원통 62"/>
          <p:cNvSpPr/>
          <p:nvPr/>
        </p:nvSpPr>
        <p:spPr>
          <a:xfrm>
            <a:off x="7995338" y="328498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주문</a:t>
            </a:r>
            <a:r>
              <a:rPr lang="en-US" altLang="ko-KR" dirty="0">
                <a:solidFill>
                  <a:prstClr val="white"/>
                </a:solidFill>
              </a:rPr>
              <a:t/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4" name="원통 63"/>
          <p:cNvSpPr/>
          <p:nvPr/>
        </p:nvSpPr>
        <p:spPr>
          <a:xfrm>
            <a:off x="7995338" y="451750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게시판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7114" y="2924944"/>
            <a:ext cx="3583563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851469" y="5661248"/>
            <a:ext cx="1482165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카드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결제</a:t>
            </a:r>
            <a:r>
              <a:rPr lang="en-US" altLang="ko-KR" dirty="0" smtClean="0">
                <a:solidFill>
                  <a:prstClr val="white"/>
                </a:solidFill>
              </a:rPr>
              <a:t> API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72" y="3140968"/>
            <a:ext cx="1637649" cy="233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72480" y="3140968"/>
            <a:ext cx="1092121" cy="1336648"/>
            <a:chOff x="251520" y="3140968"/>
            <a:chExt cx="1008112" cy="1336648"/>
          </a:xfrm>
        </p:grpSpPr>
        <p:sp>
          <p:nvSpPr>
            <p:cNvPr id="26" name="타원 25"/>
            <p:cNvSpPr/>
            <p:nvPr/>
          </p:nvSpPr>
          <p:spPr>
            <a:xfrm>
              <a:off x="251520" y="3140968"/>
              <a:ext cx="1008112" cy="68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>
              <a:stCxn id="26" idx="4"/>
            </p:cNvCxnSpPr>
            <p:nvPr/>
          </p:nvCxnSpPr>
          <p:spPr>
            <a:xfrm>
              <a:off x="755576" y="3825044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 flipV="1">
              <a:off x="395536" y="3987062"/>
              <a:ext cx="360040" cy="16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55576" y="4068071"/>
              <a:ext cx="360040" cy="81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407086" y="4149080"/>
              <a:ext cx="360040" cy="328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67126" y="4149080"/>
              <a:ext cx="276482" cy="328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80177" y="4828656"/>
            <a:ext cx="1092121" cy="1336648"/>
            <a:chOff x="251520" y="3140968"/>
            <a:chExt cx="1008112" cy="1336648"/>
          </a:xfrm>
        </p:grpSpPr>
        <p:sp>
          <p:nvSpPr>
            <p:cNvPr id="82" name="타원 81"/>
            <p:cNvSpPr/>
            <p:nvPr/>
          </p:nvSpPr>
          <p:spPr>
            <a:xfrm>
              <a:off x="251520" y="3140968"/>
              <a:ext cx="1008112" cy="68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직선 연결선 82"/>
            <p:cNvCxnSpPr>
              <a:stCxn id="82" idx="4"/>
            </p:cNvCxnSpPr>
            <p:nvPr/>
          </p:nvCxnSpPr>
          <p:spPr>
            <a:xfrm>
              <a:off x="755576" y="3825044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 flipV="1">
              <a:off x="395536" y="3987062"/>
              <a:ext cx="360040" cy="16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755576" y="4068071"/>
              <a:ext cx="360040" cy="81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407086" y="4149080"/>
              <a:ext cx="360040" cy="328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767126" y="4149080"/>
              <a:ext cx="276482" cy="328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제목 1"/>
          <p:cNvSpPr txBox="1">
            <a:spLocks/>
          </p:cNvSpPr>
          <p:nvPr/>
        </p:nvSpPr>
        <p:spPr>
          <a:xfrm>
            <a:off x="350490" y="3429001"/>
            <a:ext cx="1284175" cy="31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사업장</a:t>
            </a:r>
            <a:endParaRPr lang="en-US" altLang="ko-KR" sz="23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438267" y="5131487"/>
            <a:ext cx="1284175" cy="31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endParaRPr lang="en-US" altLang="ko-KR" sz="23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0" name="직선 연결선 79"/>
          <p:cNvCxnSpPr>
            <a:stCxn id="82" idx="7"/>
            <a:endCxn id="6146" idx="1"/>
          </p:cNvCxnSpPr>
          <p:nvPr/>
        </p:nvCxnSpPr>
        <p:spPr>
          <a:xfrm flipV="1">
            <a:off x="1212361" y="4309405"/>
            <a:ext cx="776310" cy="61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6" idx="5"/>
            <a:endCxn id="6146" idx="1"/>
          </p:cNvCxnSpPr>
          <p:nvPr/>
        </p:nvCxnSpPr>
        <p:spPr>
          <a:xfrm>
            <a:off x="1204665" y="3724863"/>
            <a:ext cx="784007" cy="58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46" idx="3"/>
            <a:endCxn id="9" idx="1"/>
          </p:cNvCxnSpPr>
          <p:nvPr/>
        </p:nvCxnSpPr>
        <p:spPr>
          <a:xfrm>
            <a:off x="3626321" y="4309408"/>
            <a:ext cx="2340793" cy="12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146" idx="3"/>
            <a:endCxn id="11" idx="0"/>
          </p:cNvCxnSpPr>
          <p:nvPr/>
        </p:nvCxnSpPr>
        <p:spPr>
          <a:xfrm>
            <a:off x="3626320" y="4309408"/>
            <a:ext cx="966230" cy="135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" idx="1"/>
            <a:endCxn id="11" idx="0"/>
          </p:cNvCxnSpPr>
          <p:nvPr/>
        </p:nvCxnSpPr>
        <p:spPr>
          <a:xfrm flipH="1">
            <a:off x="4592552" y="4437112"/>
            <a:ext cx="1374563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8009" y="3005599"/>
            <a:ext cx="10101572" cy="846802"/>
            <a:chOff x="-67834" y="3152001"/>
            <a:chExt cx="932452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-67834" y="3152001"/>
              <a:ext cx="9324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유사앱조사</a:t>
              </a:r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App</a:t>
              </a:r>
              <a:endParaRPr lang="en-US" altLang="ko-KR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13189</TotalTime>
  <Words>673</Words>
  <Application>Microsoft Office PowerPoint</Application>
  <PresentationFormat>A4 용지(210x297mm)</PresentationFormat>
  <Paragraphs>356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표지</vt:lpstr>
      <vt:lpstr>iOS</vt:lpstr>
      <vt:lpstr>Android</vt:lpstr>
      <vt:lpstr>빈 페이지</vt:lpstr>
      <vt:lpstr>Office 테마</vt:lpstr>
      <vt:lpstr>Follow Truck</vt:lpstr>
      <vt:lpstr>PowerPoint 프레젠테이션</vt:lpstr>
      <vt:lpstr>PowerPoint 프레젠테이션</vt:lpstr>
      <vt:lpstr>PowerPoint 프레젠테이션</vt:lpstr>
      <vt:lpstr>점포장 신규등록</vt:lpstr>
      <vt:lpstr>점포장 관리</vt:lpstr>
      <vt:lpstr>고객 화면</vt:lpstr>
      <vt:lpstr>시스템구성</vt:lpstr>
      <vt:lpstr>PowerPoint 프레젠테이션</vt:lpstr>
      <vt:lpstr>유사앱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60029517</cp:lastModifiedBy>
  <cp:revision>4193</cp:revision>
  <cp:lastPrinted>2014-06-26T05:17:31Z</cp:lastPrinted>
  <dcterms:created xsi:type="dcterms:W3CDTF">2014-05-10T18:59:54Z</dcterms:created>
  <dcterms:modified xsi:type="dcterms:W3CDTF">2017-10-27T09:11:51Z</dcterms:modified>
</cp:coreProperties>
</file>