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C261B6-99A7-4943-B8E6-614DF64945A5}">
  <a:tblStyle styleId="{81C261B6-99A7-4943-B8E6-614DF6494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86" y="115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9" Type="http://schemas.openxmlformats.org/officeDocument/2006/relationships/image" Target="../media/image122.png"/><Relationship Id="rId21" Type="http://schemas.openxmlformats.org/officeDocument/2006/relationships/image" Target="../media/image105.png"/><Relationship Id="rId34" Type="http://schemas.openxmlformats.org/officeDocument/2006/relationships/image" Target="../media/image117.png"/><Relationship Id="rId42" Type="http://schemas.openxmlformats.org/officeDocument/2006/relationships/image" Target="../media/image125.png"/><Relationship Id="rId47" Type="http://schemas.openxmlformats.org/officeDocument/2006/relationships/image" Target="../media/image130.png"/><Relationship Id="rId50" Type="http://schemas.openxmlformats.org/officeDocument/2006/relationships/image" Target="../media/image133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0.png"/><Relationship Id="rId29" Type="http://schemas.openxmlformats.org/officeDocument/2006/relationships/image" Target="../media/image112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49" Type="http://schemas.openxmlformats.org/officeDocument/2006/relationships/image" Target="../media/image132.png"/><Relationship Id="rId10" Type="http://schemas.openxmlformats.org/officeDocument/2006/relationships/image" Target="../media/image5.png"/><Relationship Id="rId19" Type="http://schemas.openxmlformats.org/officeDocument/2006/relationships/image" Target="../media/image103.png"/><Relationship Id="rId31" Type="http://schemas.openxmlformats.org/officeDocument/2006/relationships/image" Target="../media/image114.png"/><Relationship Id="rId44" Type="http://schemas.openxmlformats.org/officeDocument/2006/relationships/image" Target="../media/image127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4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43" Type="http://schemas.openxmlformats.org/officeDocument/2006/relationships/image" Target="../media/image126.png"/><Relationship Id="rId48" Type="http://schemas.openxmlformats.org/officeDocument/2006/relationships/image" Target="../media/image131.png"/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46" Type="http://schemas.openxmlformats.org/officeDocument/2006/relationships/image" Target="../media/image129.png"/><Relationship Id="rId20" Type="http://schemas.openxmlformats.org/officeDocument/2006/relationships/image" Target="../media/image104.png"/><Relationship Id="rId41" Type="http://schemas.openxmlformats.org/officeDocument/2006/relationships/image" Target="../media/image1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400" dirty="0" err="1"/>
              <a:t>PostgreSQL</a:t>
            </a:r>
            <a:r>
              <a:rPr lang="ru-RU" sz="4400" dirty="0"/>
              <a:t> для администраторов баз данных и разработчиков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7239000" cy="1094964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4294967295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4" y="2963889"/>
            <a:ext cx="14886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Сбор и накопление показаний приборов.</a:t>
            </a:r>
            <a:br>
              <a:rPr lang="ru-RU" sz="30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Сухотюк Павел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1100"/>
            </a:pPr>
            <a:r>
              <a:rPr lang="ru-RU" dirty="0"/>
              <a:t>В</a:t>
            </a:r>
            <a:r>
              <a:rPr lang="ru-RU" dirty="0"/>
              <a:t>едущий </a:t>
            </a:r>
            <a:r>
              <a:rPr lang="ru-RU" dirty="0"/>
              <a:t>разработчик</a:t>
            </a:r>
            <a:endParaRPr dirty="0"/>
          </a:p>
          <a:p>
            <a:pPr marL="0" lvl="0" indent="0">
              <a:buSzPts val="1100"/>
            </a:pPr>
            <a:r>
              <a:rPr lang="ru-RU" dirty="0"/>
              <a:t>ООО «МТС </a:t>
            </a:r>
            <a:r>
              <a:rPr lang="ru-RU" dirty="0" err="1"/>
              <a:t>Диджитал</a:t>
            </a:r>
            <a:r>
              <a:rPr lang="ru-RU" dirty="0"/>
              <a:t>»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332133260"/>
              </p:ext>
            </p:extLst>
          </p:nvPr>
        </p:nvGraphicFramePr>
        <p:xfrm>
          <a:off x="952500" y="2058925"/>
          <a:ext cx="7239000" cy="1895547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систему хранения и визуализации показаний датчиков и приборов.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7239000" cy="1094964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7239000" cy="1094964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3" y="993577"/>
            <a:ext cx="1205296" cy="35883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709" y="993577"/>
            <a:ext cx="176212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292</Words>
  <Application>Microsoft Office PowerPoint</Application>
  <PresentationFormat>Экран (16:9)</PresentationFormat>
  <Paragraphs>81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Roboto</vt:lpstr>
      <vt:lpstr>Светлая тема</vt:lpstr>
      <vt:lpstr>PostgreSQL для администраторов баз данных и разработчиков</vt:lpstr>
      <vt:lpstr>Меня хорошо видно &amp;&amp; слышно?</vt:lpstr>
      <vt:lpstr>Защита проекта Тема: Сбор и накопление показаний приборов.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Схемы (архитектура, БД)  </vt:lpstr>
      <vt:lpstr>Выводы и планы по развитию </vt:lpstr>
      <vt:lpstr>Спасибо за внимание!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Сухотюк Павел</cp:lastModifiedBy>
  <cp:revision>7</cp:revision>
  <dcterms:modified xsi:type="dcterms:W3CDTF">2023-10-19T09:50:09Z</dcterms:modified>
</cp:coreProperties>
</file>