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C261B6-99A7-4943-B8E6-614DF64945A5}">
  <a:tblStyle styleId="{81C261B6-99A7-4943-B8E6-614DF64945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451" y="115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4400" dirty="0" err="1"/>
              <a:t>PostgreSQL</a:t>
            </a:r>
            <a:r>
              <a:rPr lang="ru-RU" sz="4400" dirty="0"/>
              <a:t> для администраторов баз данных и разработчиков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996326842"/>
              </p:ext>
            </p:extLst>
          </p:nvPr>
        </p:nvGraphicFramePr>
        <p:xfrm>
          <a:off x="952500" y="1544194"/>
          <a:ext cx="7239000" cy="1720377"/>
        </p:xfrm>
        <a:graphic>
          <a:graphicData uri="http://schemas.openxmlformats.org/drawingml/2006/table">
            <a:tbl>
              <a:tblPr>
                <a:noFill/>
                <a:tableStyleId>{81C261B6-99A7-4943-B8E6-614DF64945A5}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масштабирования возможно добавление кластера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TimescaleDB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(режим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multi-node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Исследовать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возможность сборки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TimescaleDB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под архитектуру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ARM32 v8.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данный момент имеется готовый образ только для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ARM64 v8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рефлексии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значения датчиков возможно добавление сервера сценариев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Node-RED.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74" y="2963889"/>
            <a:ext cx="14886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>
              <a:buSzPts val="1100"/>
            </a:pPr>
            <a:r>
              <a:rPr lang="ru" sz="3000" dirty="0"/>
              <a:t>Тема: </a:t>
            </a:r>
            <a:r>
              <a:rPr lang="ru-RU" sz="3000" dirty="0"/>
              <a:t>Сбор и накопление показаний приборов.</a:t>
            </a:r>
            <a:br>
              <a:rPr lang="ru-RU" sz="3000" dirty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2418B"/>
                </a:solidFill>
              </a:rPr>
              <a:t>Сухотюк Павел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SzPts val="1100"/>
            </a:pPr>
            <a:r>
              <a:rPr lang="ru-RU" dirty="0"/>
              <a:t>Ведущий разработчик</a:t>
            </a:r>
            <a:endParaRPr dirty="0"/>
          </a:p>
          <a:p>
            <a:pPr marL="0" lvl="0" indent="0">
              <a:buSzPts val="1100"/>
            </a:pPr>
            <a:r>
              <a:rPr lang="ru-RU" dirty="0"/>
              <a:t>ООО «МТС </a:t>
            </a:r>
            <a:r>
              <a:rPr lang="ru-RU" dirty="0" err="1"/>
              <a:t>Диджитал</a:t>
            </a:r>
            <a:r>
              <a:rPr lang="ru-RU" dirty="0"/>
              <a:t>»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284239736"/>
              </p:ext>
            </p:extLst>
          </p:nvPr>
        </p:nvGraphicFramePr>
        <p:xfrm>
          <a:off x="952500" y="2058925"/>
          <a:ext cx="7239000" cy="2203584"/>
        </p:xfrm>
        <a:graphic>
          <a:graphicData uri="http://schemas.openxmlformats.org/drawingml/2006/table">
            <a:tbl>
              <a:tblPr>
                <a:noFill/>
                <a:tableStyleId>{81C261B6-99A7-4943-B8E6-614DF64945A5}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прототип системы 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хранения и визуализации показаний датчиков и приборов 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ориентированный 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домашнее применение или сферу малых предприятий.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" name="Google Shape;109;p20"/>
          <p:cNvSpPr/>
          <p:nvPr/>
        </p:nvSpPr>
        <p:spPr>
          <a:xfrm>
            <a:off x="5854900" y="747350"/>
            <a:ext cx="2907600" cy="7227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1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52551076"/>
              </p:ext>
            </p:extLst>
          </p:nvPr>
        </p:nvGraphicFramePr>
        <p:xfrm>
          <a:off x="952500" y="1544194"/>
          <a:ext cx="7239000" cy="1185652"/>
        </p:xfrm>
        <a:graphic>
          <a:graphicData uri="http://schemas.openxmlformats.org/drawingml/2006/table">
            <a:tbl>
              <a:tblPr>
                <a:noFill/>
                <a:tableStyleId>{81C261B6-99A7-4943-B8E6-614DF64945A5}</a:tableStyleId>
              </a:tblPr>
              <a:tblGrid>
                <a:gridCol w="43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7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Ознакомится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расширением </a:t>
                      </a: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TimescaleDB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возможностью применения в малых проектах.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прототип по сбору, хранению и визуализации временных рядов (показания датчиков).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820765266"/>
              </p:ext>
            </p:extLst>
          </p:nvPr>
        </p:nvGraphicFramePr>
        <p:xfrm>
          <a:off x="952500" y="1544194"/>
          <a:ext cx="7239000" cy="2417766"/>
        </p:xfrm>
        <a:graphic>
          <a:graphicData uri="http://schemas.openxmlformats.org/drawingml/2006/table">
            <a:tbl>
              <a:tblPr>
                <a:noFill/>
                <a:tableStyleId>{81C261B6-99A7-4943-B8E6-614DF64945A5}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создания рабочего окружения.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MQTT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качестве транспорта доставки показаний.</a:t>
                      </a: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Telegraf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–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агент для сбора и передачи показаний от брокера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MQTT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 хранилищу.</a:t>
                      </a: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4296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качестве базовой технологии хранения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агрегации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показаний.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TimescaleDB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– расширение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эффективного хранения и обработки временных рядов.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17165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визуализации данных в 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хранилище.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32637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130" name="Google Shape;130;p23"/>
          <p:cNvSpPr txBox="1"/>
          <p:nvPr/>
        </p:nvSpPr>
        <p:spPr>
          <a:xfrm>
            <a:off x="668525" y="12117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Система представляет собой 4 контейнера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разворачиваемые посредством 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Docker Compose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Хранилище содержит пример организации сырых данных, а так же посуточный отчет по конкретному датчику – минимальное, максимальное и средние значения. Отчет дополняется данными автоматически раз в минуту (для наглядности и отладки).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Система визуализации отображает сводный график трех агрегатов.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41" y="1211750"/>
            <a:ext cx="4148235" cy="1683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83727" y="2954900"/>
            <a:ext cx="4467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Данный график основан на случайных значениях,</a:t>
            </a:r>
          </a:p>
          <a:p>
            <a:r>
              <a:rPr lang="ru-RU" sz="1000" dirty="0" smtClean="0"/>
              <a:t>поэтому усредненные показания мало отличаются.</a:t>
            </a: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 (архитектура, БД)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33" y="993577"/>
            <a:ext cx="1205296" cy="35883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935" y="993577"/>
            <a:ext cx="3876675" cy="255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320</Words>
  <Application>Microsoft Office PowerPoint</Application>
  <PresentationFormat>Экран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Roboto</vt:lpstr>
      <vt:lpstr>Светлая тема</vt:lpstr>
      <vt:lpstr>PostgreSQL для администраторов баз данных и разработчиков</vt:lpstr>
      <vt:lpstr>Меня хорошо видно &amp;&amp; слышно?</vt:lpstr>
      <vt:lpstr>Защита проекта Тема: Сбор и накопление показаний приборов. 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Что получилось</vt:lpstr>
      <vt:lpstr>Схемы (архитектура, БД)  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для администраторов баз данных и разработчиков</dc:title>
  <cp:lastModifiedBy>Сухотюк Павел</cp:lastModifiedBy>
  <cp:revision>18</cp:revision>
  <dcterms:modified xsi:type="dcterms:W3CDTF">2023-10-20T06:12:27Z</dcterms:modified>
</cp:coreProperties>
</file>