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261B6-99A7-4943-B8E6-614DF64945A5}">
  <a:tblStyle styleId="{81C261B6-99A7-4943-B8E6-614DF6494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9" Type="http://schemas.openxmlformats.org/officeDocument/2006/relationships/image" Target="../media/image122.png"/><Relationship Id="rId21" Type="http://schemas.openxmlformats.org/officeDocument/2006/relationships/image" Target="../media/image105.png"/><Relationship Id="rId34" Type="http://schemas.openxmlformats.org/officeDocument/2006/relationships/image" Target="../media/image117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50" Type="http://schemas.openxmlformats.org/officeDocument/2006/relationships/image" Target="../media/image133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0.png"/><Relationship Id="rId29" Type="http://schemas.openxmlformats.org/officeDocument/2006/relationships/image" Target="../media/image112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10" Type="http://schemas.openxmlformats.org/officeDocument/2006/relationships/image" Target="../media/image5.png"/><Relationship Id="rId19" Type="http://schemas.openxmlformats.org/officeDocument/2006/relationships/image" Target="../media/image103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4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20" Type="http://schemas.openxmlformats.org/officeDocument/2006/relationships/image" Target="../media/image104.png"/><Relationship Id="rId41" Type="http://schemas.openxmlformats.org/officeDocument/2006/relationships/image" Target="../media/image1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Сбор и накопление показаний приборов.</a:t>
            </a:r>
            <a:br>
              <a:rPr lang="ru-RU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Сухотюк Павел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-RU" dirty="0"/>
              <a:t>В</a:t>
            </a:r>
            <a:r>
              <a:rPr lang="ru-RU" dirty="0"/>
              <a:t>едущий </a:t>
            </a:r>
            <a:r>
              <a:rPr lang="ru-RU" dirty="0"/>
              <a:t>разработчик</a:t>
            </a:r>
            <a:endParaRPr dirty="0"/>
          </a:p>
          <a:p>
            <a:pPr marL="0" lvl="0" indent="0">
              <a:buSzPts val="1100"/>
            </a:pPr>
            <a:r>
              <a:rPr lang="ru-RU" dirty="0"/>
              <a:t>ООО «МТС </a:t>
            </a:r>
            <a:r>
              <a:rPr lang="ru-RU" dirty="0" err="1"/>
              <a:t>Диджитал</a:t>
            </a:r>
            <a:r>
              <a:rPr lang="ru-RU" dirty="0"/>
              <a:t>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341189125"/>
              </p:ext>
            </p:extLst>
          </p:nvPr>
        </p:nvGraphicFramePr>
        <p:xfrm>
          <a:off x="952500" y="2058925"/>
          <a:ext cx="7239000" cy="2140911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систему хранения и визуализации показаний датчиков и приборов ориентированную на домашнее применение или сферу малых предприятий.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52551076"/>
              </p:ext>
            </p:extLst>
          </p:nvPr>
        </p:nvGraphicFramePr>
        <p:xfrm>
          <a:off x="952500" y="1544194"/>
          <a:ext cx="7239000" cy="1185652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3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Ознакомится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расширением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возможностью применения в малых проектах.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прототип по сбору, хранению и визуализации временных рядов (показания датчиков).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958835186"/>
              </p:ext>
            </p:extLst>
          </p:nvPr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создания рабочего окружения.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транспорта доставки показаний.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хранения и агрегации показаний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визуализации данных в хранилище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26379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03" y="1211750"/>
            <a:ext cx="4318706" cy="2194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" y="993577"/>
            <a:ext cx="1205296" cy="35883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709" y="993577"/>
            <a:ext cx="176212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351</Words>
  <Application>Microsoft Office PowerPoint</Application>
  <PresentationFormat>Экран (16:9)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Сбор и накопление показаний приборов.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Сухотюк Павел</cp:lastModifiedBy>
  <cp:revision>11</cp:revision>
  <dcterms:modified xsi:type="dcterms:W3CDTF">2023-10-19T13:36:07Z</dcterms:modified>
</cp:coreProperties>
</file>