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ei D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03T21:56:50.130">
    <p:pos x="196" y="725"/>
    <p:text>Are we going to present this..?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47fec4a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47fec4a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7fec4a2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7fec4a2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47fec4a2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47fec4a2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f02889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f02889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7fec4a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47fec4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7fec4a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47fec4a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2/3/23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 Du, Hannah Li, Lily Li, </a:t>
            </a:r>
            <a:r>
              <a:rPr lang="en"/>
              <a:t>Eric Yoon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subset of the CHIRPS 2.0 dataset for USA data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did not need to do any filtering for PRISM (non-USA data is set to NULL)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PRISM dataset as a standard, set all points that are NULL in PRISM dataset to NULL in CHIRPS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leaves us with CHIRPS dataset where </a:t>
            </a:r>
            <a:r>
              <a:rPr lang="en"/>
              <a:t>non-USA data is set to 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Got annual mean estimates across USA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Visualizations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plots of average daily precipitation across the USA in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map plot of yearly averages for the two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map plot of monthly averages for the two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84375" y="3782675"/>
            <a:ext cx="72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Interpretations: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General trends are same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Some differences on Jan 12th, Feb 21th, Sep 8th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300" y="309825"/>
            <a:ext cx="6810424" cy="3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0" y="604375"/>
            <a:ext cx="4242175" cy="393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825" y="539575"/>
            <a:ext cx="4242176" cy="4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621825" y="204175"/>
            <a:ext cx="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CHIRPS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553713" y="176125"/>
            <a:ext cx="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PRISM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resolutions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PRISM’s grid is 4km x 4km while CHIRP’s grid is 5km x 5km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</a:t>
            </a:r>
            <a:r>
              <a:rPr lang="en"/>
              <a:t>spatial</a:t>
            </a:r>
            <a:r>
              <a:rPr lang="en"/>
              <a:t> interpolation to fill in the gaps of where we don’t have site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time scales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PRISM is January - September 2018 while CHIRPS is </a:t>
            </a:r>
            <a:r>
              <a:rPr lang="en"/>
              <a:t>January - November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Isolating USA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methods utilizing longitude and 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run time for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efficient way?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transforming &amp; filtering data, need to save it instead of rerunning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</a:t>
            </a:r>
            <a:r>
              <a:rPr lang="en"/>
              <a:t> metrics for comparison by coordinates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way of subtracting USA(or other regions)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Incorporating precipitation thresholds (0-5mm, 5mm+, etc) into graphics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