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B5F2-85D6-904E-A119-6A5B86573BD0}" type="datetimeFigureOut">
              <a:rPr lang="en-US" smtClean="0"/>
              <a:t>5/26/12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4873-6F0C-9546-BD83-4A36AE98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3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B5F2-85D6-904E-A119-6A5B86573BD0}" type="datetimeFigureOut">
              <a:rPr lang="en-US" smtClean="0"/>
              <a:t>5/26/12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4873-6F0C-9546-BD83-4A36AE98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9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B5F2-85D6-904E-A119-6A5B86573BD0}" type="datetimeFigureOut">
              <a:rPr lang="en-US" smtClean="0"/>
              <a:t>5/26/12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4873-6F0C-9546-BD83-4A36AE98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5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B5F2-85D6-904E-A119-6A5B86573BD0}" type="datetimeFigureOut">
              <a:rPr lang="en-US" smtClean="0"/>
              <a:t>5/26/12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4873-6F0C-9546-BD83-4A36AE98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B5F2-85D6-904E-A119-6A5B86573BD0}" type="datetimeFigureOut">
              <a:rPr lang="en-US" smtClean="0"/>
              <a:t>5/26/12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4873-6F0C-9546-BD83-4A36AE98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B5F2-85D6-904E-A119-6A5B86573BD0}" type="datetimeFigureOut">
              <a:rPr lang="en-US" smtClean="0"/>
              <a:t>5/26/12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4873-6F0C-9546-BD83-4A36AE98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B5F2-85D6-904E-A119-6A5B86573BD0}" type="datetimeFigureOut">
              <a:rPr lang="en-US" smtClean="0"/>
              <a:t>5/26/12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4873-6F0C-9546-BD83-4A36AE98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B5F2-85D6-904E-A119-6A5B86573BD0}" type="datetimeFigureOut">
              <a:rPr lang="en-US" smtClean="0"/>
              <a:t>5/26/12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4873-6F0C-9546-BD83-4A36AE98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B5F2-85D6-904E-A119-6A5B86573BD0}" type="datetimeFigureOut">
              <a:rPr lang="en-US" smtClean="0"/>
              <a:t>5/26/12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4873-6F0C-9546-BD83-4A36AE98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8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B5F2-85D6-904E-A119-6A5B86573BD0}" type="datetimeFigureOut">
              <a:rPr lang="en-US" smtClean="0"/>
              <a:t>5/26/12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4873-6F0C-9546-BD83-4A36AE98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4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B5F2-85D6-904E-A119-6A5B86573BD0}" type="datetimeFigureOut">
              <a:rPr lang="en-US" smtClean="0"/>
              <a:t>5/26/12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4873-6F0C-9546-BD83-4A36AE98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6B5F2-85D6-904E-A119-6A5B86573BD0}" type="datetimeFigureOut">
              <a:rPr lang="en-US" smtClean="0"/>
              <a:t>5/26/12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A4873-6F0C-9546-BD83-4A36AE98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6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79244" y="2391361"/>
            <a:ext cx="2539841" cy="789492"/>
          </a:xfrm>
          <a:prstGeom prst="rect">
            <a:avLst/>
          </a:prstGeom>
          <a:ln w="317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 cmpd="sng">
                <a:solidFill>
                  <a:schemeClr val="tx1"/>
                </a:solidFill>
                <a:prstDash val="sysDash"/>
              </a:ln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92851" y="2525472"/>
            <a:ext cx="2335981" cy="545185"/>
            <a:chOff x="2092851" y="2525472"/>
            <a:chExt cx="2335981" cy="5451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2851" y="2525472"/>
              <a:ext cx="881737" cy="54518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974588" y="2594125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BlairMdITC TT-Medium"/>
                  <a:cs typeface="BlairMdITC TT-Medium"/>
                </a:rPr>
                <a:t>BatBox</a:t>
              </a:r>
              <a:endParaRPr lang="en-US" dirty="0">
                <a:latin typeface="BlairMdITC TT-Medium"/>
                <a:cs typeface="BlairMdITC TT-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8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Stehlik</dc:creator>
  <cp:lastModifiedBy>Philip Stehlik</cp:lastModifiedBy>
  <cp:revision>2</cp:revision>
  <cp:lastPrinted>2012-05-26T21:14:58Z</cp:lastPrinted>
  <dcterms:created xsi:type="dcterms:W3CDTF">2012-05-26T20:53:50Z</dcterms:created>
  <dcterms:modified xsi:type="dcterms:W3CDTF">2012-05-26T21:59:58Z</dcterms:modified>
</cp:coreProperties>
</file>