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"/>
  </p:notesMasterIdLst>
  <p:sldIdLst>
    <p:sldId id="257" r:id="rId2"/>
    <p:sldId id="256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9E7080-199C-4226-ACA2-97ADBD027D2A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231D78B3-E1A7-4F86-8BC0-301F3F33BAC6}">
      <dgm:prSet phldrT="[Texte]"/>
      <dgm:spPr/>
      <dgm:t>
        <a:bodyPr/>
        <a:lstStyle/>
        <a:p>
          <a:pPr algn="ctr"/>
          <a:r>
            <a:rPr lang="fr-FR" smtClean="0"/>
            <a:t>Board</a:t>
          </a:r>
          <a:endParaRPr lang="fr-FR" dirty="0"/>
        </a:p>
      </dgm:t>
    </dgm:pt>
    <dgm:pt modelId="{E02C47DB-6340-4BF7-8D90-EE0FAC24DC7B}" type="parTrans" cxnId="{53F7C2CC-E35D-4759-BAF9-C1023364A993}">
      <dgm:prSet/>
      <dgm:spPr/>
      <dgm:t>
        <a:bodyPr/>
        <a:lstStyle/>
        <a:p>
          <a:pPr algn="ctr"/>
          <a:endParaRPr lang="fr-FR"/>
        </a:p>
      </dgm:t>
    </dgm:pt>
    <dgm:pt modelId="{3B541005-A8A2-4058-8317-3E29CE71E7AD}" type="sibTrans" cxnId="{53F7C2CC-E35D-4759-BAF9-C1023364A993}">
      <dgm:prSet/>
      <dgm:spPr/>
      <dgm:t>
        <a:bodyPr/>
        <a:lstStyle/>
        <a:p>
          <a:pPr algn="ctr"/>
          <a:endParaRPr lang="fr-FR"/>
        </a:p>
      </dgm:t>
    </dgm:pt>
    <dgm:pt modelId="{D615855F-A6A6-4FEE-A04A-79065D1BFDA9}">
      <dgm:prSet phldrT="[Texte]"/>
      <dgm:spPr/>
      <dgm:t>
        <a:bodyPr/>
        <a:lstStyle/>
        <a:p>
          <a:pPr algn="ctr"/>
          <a:r>
            <a:rPr lang="fr-FR" dirty="0" smtClean="0"/>
            <a:t>Management</a:t>
          </a:r>
          <a:endParaRPr lang="fr-FR" dirty="0"/>
        </a:p>
      </dgm:t>
    </dgm:pt>
    <dgm:pt modelId="{B0DA1F77-622F-4CF2-AA38-378EF3582E7F}" type="parTrans" cxnId="{BFAF5508-DE89-4A2C-9A41-BC3925A2AEB8}">
      <dgm:prSet/>
      <dgm:spPr/>
      <dgm:t>
        <a:bodyPr/>
        <a:lstStyle/>
        <a:p>
          <a:pPr algn="ctr"/>
          <a:endParaRPr lang="fr-FR"/>
        </a:p>
      </dgm:t>
    </dgm:pt>
    <dgm:pt modelId="{8AC2C0CC-2C97-46EF-B20B-5458C124EC3C}" type="sibTrans" cxnId="{BFAF5508-DE89-4A2C-9A41-BC3925A2AEB8}">
      <dgm:prSet/>
      <dgm:spPr/>
      <dgm:t>
        <a:bodyPr/>
        <a:lstStyle/>
        <a:p>
          <a:pPr algn="ctr"/>
          <a:endParaRPr lang="fr-FR"/>
        </a:p>
      </dgm:t>
    </dgm:pt>
    <dgm:pt modelId="{AD1D6A89-9820-4E47-B6A8-29C30AE7F4BF}">
      <dgm:prSet phldrT="[Texte]"/>
      <dgm:spPr/>
      <dgm:t>
        <a:bodyPr/>
        <a:lstStyle/>
        <a:p>
          <a:pPr algn="ctr"/>
          <a:r>
            <a:rPr lang="fr-FR" dirty="0" smtClean="0"/>
            <a:t>Experts</a:t>
          </a:r>
          <a:endParaRPr lang="fr-FR" dirty="0"/>
        </a:p>
      </dgm:t>
    </dgm:pt>
    <dgm:pt modelId="{ABB52BE2-E4E3-46D8-9116-79D40E12461A}" type="parTrans" cxnId="{FB84757B-EABB-4F96-9C29-2BA215364F3E}">
      <dgm:prSet/>
      <dgm:spPr/>
      <dgm:t>
        <a:bodyPr/>
        <a:lstStyle/>
        <a:p>
          <a:pPr algn="ctr"/>
          <a:endParaRPr lang="fr-FR"/>
        </a:p>
      </dgm:t>
    </dgm:pt>
    <dgm:pt modelId="{D1D84671-A665-4623-95E6-13A5D04D805E}" type="sibTrans" cxnId="{FB84757B-EABB-4F96-9C29-2BA215364F3E}">
      <dgm:prSet/>
      <dgm:spPr/>
      <dgm:t>
        <a:bodyPr/>
        <a:lstStyle/>
        <a:p>
          <a:pPr algn="ctr"/>
          <a:endParaRPr lang="fr-FR"/>
        </a:p>
      </dgm:t>
    </dgm:pt>
    <dgm:pt modelId="{B6AA11A6-12CC-4302-A499-28F60772E587}">
      <dgm:prSet phldrT="[Texte]"/>
      <dgm:spPr/>
      <dgm:t>
        <a:bodyPr/>
        <a:lstStyle/>
        <a:p>
          <a:pPr algn="ctr"/>
          <a:r>
            <a:rPr lang="fr-FR" dirty="0" err="1" smtClean="0"/>
            <a:t>Employees</a:t>
          </a:r>
          <a:endParaRPr lang="fr-FR" dirty="0"/>
        </a:p>
      </dgm:t>
    </dgm:pt>
    <dgm:pt modelId="{A757218B-B1D3-446C-A79C-25CC9A1C63E0}" type="parTrans" cxnId="{D013ABC4-55FA-47B0-8664-1FBDF80F35EF}">
      <dgm:prSet/>
      <dgm:spPr/>
      <dgm:t>
        <a:bodyPr/>
        <a:lstStyle/>
        <a:p>
          <a:pPr algn="ctr"/>
          <a:endParaRPr lang="fr-FR"/>
        </a:p>
      </dgm:t>
    </dgm:pt>
    <dgm:pt modelId="{13E3024D-8B30-4FDA-85A2-052A0BD16E3E}" type="sibTrans" cxnId="{D013ABC4-55FA-47B0-8664-1FBDF80F35EF}">
      <dgm:prSet/>
      <dgm:spPr/>
      <dgm:t>
        <a:bodyPr/>
        <a:lstStyle/>
        <a:p>
          <a:pPr algn="ctr"/>
          <a:endParaRPr lang="fr-FR"/>
        </a:p>
      </dgm:t>
    </dgm:pt>
    <dgm:pt modelId="{C7DB5A1B-2342-48A3-AC69-E89B5579F293}">
      <dgm:prSet phldrT="[Texte]"/>
      <dgm:spPr/>
      <dgm:t>
        <a:bodyPr/>
        <a:lstStyle/>
        <a:p>
          <a:pPr algn="ctr"/>
          <a:r>
            <a:rPr lang="fr-FR" dirty="0" err="1" smtClean="0"/>
            <a:t>CxOs</a:t>
          </a:r>
          <a:endParaRPr lang="fr-FR" dirty="0"/>
        </a:p>
      </dgm:t>
    </dgm:pt>
    <dgm:pt modelId="{43AA0848-032E-4D8B-AE3B-B043C9118F93}" type="parTrans" cxnId="{A4281F56-15C1-4FB1-B671-499A93C062C4}">
      <dgm:prSet/>
      <dgm:spPr/>
      <dgm:t>
        <a:bodyPr/>
        <a:lstStyle/>
        <a:p>
          <a:endParaRPr lang="fr-FR"/>
        </a:p>
      </dgm:t>
    </dgm:pt>
    <dgm:pt modelId="{6709F273-2889-430C-A605-77D3BAC08C3A}" type="sibTrans" cxnId="{A4281F56-15C1-4FB1-B671-499A93C062C4}">
      <dgm:prSet/>
      <dgm:spPr/>
      <dgm:t>
        <a:bodyPr/>
        <a:lstStyle/>
        <a:p>
          <a:endParaRPr lang="fr-FR"/>
        </a:p>
      </dgm:t>
    </dgm:pt>
    <dgm:pt modelId="{40C979E4-D19C-417F-9E80-0F50433AF438}" type="pres">
      <dgm:prSet presAssocID="{059E7080-199C-4226-ACA2-97ADBD027D2A}" presName="compositeShape" presStyleCnt="0">
        <dgm:presLayoutVars>
          <dgm:dir/>
          <dgm:resizeHandles/>
        </dgm:presLayoutVars>
      </dgm:prSet>
      <dgm:spPr/>
    </dgm:pt>
    <dgm:pt modelId="{1F204541-01CB-4916-929E-F7557908741C}" type="pres">
      <dgm:prSet presAssocID="{059E7080-199C-4226-ACA2-97ADBD027D2A}" presName="pyramid" presStyleLbl="node1" presStyleIdx="0" presStyleCnt="1" custLinFactNeighborX="1159" custLinFactNeighborY="-1481"/>
      <dgm:spPr/>
    </dgm:pt>
    <dgm:pt modelId="{355545CF-556B-4738-AE5F-A552AA659DAD}" type="pres">
      <dgm:prSet presAssocID="{059E7080-199C-4226-ACA2-97ADBD027D2A}" presName="theList" presStyleCnt="0"/>
      <dgm:spPr/>
    </dgm:pt>
    <dgm:pt modelId="{31FA4C48-D7DC-408D-A5D9-D2B368008773}" type="pres">
      <dgm:prSet presAssocID="{231D78B3-E1A7-4F86-8BC0-301F3F33BAC6}" presName="aNode" presStyleLbl="fgAcc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11D812B-540E-4854-95B7-C92592E92997}" type="pres">
      <dgm:prSet presAssocID="{231D78B3-E1A7-4F86-8BC0-301F3F33BAC6}" presName="aSpace" presStyleCnt="0"/>
      <dgm:spPr/>
    </dgm:pt>
    <dgm:pt modelId="{C90E871D-6CAB-4251-AFA9-B2DD26286702}" type="pres">
      <dgm:prSet presAssocID="{C7DB5A1B-2342-48A3-AC69-E89B5579F293}" presName="aNode" presStyleLbl="fgAcc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F249582-6F78-4362-9BD0-A72CBA7A46D1}" type="pres">
      <dgm:prSet presAssocID="{C7DB5A1B-2342-48A3-AC69-E89B5579F293}" presName="aSpace" presStyleCnt="0"/>
      <dgm:spPr/>
    </dgm:pt>
    <dgm:pt modelId="{1E397909-95FF-4454-9FA9-83A25654A2E8}" type="pres">
      <dgm:prSet presAssocID="{D615855F-A6A6-4FEE-A04A-79065D1BFDA9}" presName="aNode" presStyleLbl="fgAcc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DA75BD9-7C45-4108-A715-7D9CE073CB26}" type="pres">
      <dgm:prSet presAssocID="{D615855F-A6A6-4FEE-A04A-79065D1BFDA9}" presName="aSpace" presStyleCnt="0"/>
      <dgm:spPr/>
    </dgm:pt>
    <dgm:pt modelId="{0D1A14FC-3B72-48D8-B22C-6FCF1AA4FDDB}" type="pres">
      <dgm:prSet presAssocID="{AD1D6A89-9820-4E47-B6A8-29C30AE7F4BF}" presName="aNode" presStyleLbl="fgAcc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1E76A49-1EFB-4F6C-8B01-D268CCDF91A2}" type="pres">
      <dgm:prSet presAssocID="{AD1D6A89-9820-4E47-B6A8-29C30AE7F4BF}" presName="aSpace" presStyleCnt="0"/>
      <dgm:spPr/>
    </dgm:pt>
    <dgm:pt modelId="{B742E8B6-33B8-4508-B5B0-DB5D4D7492C2}" type="pres">
      <dgm:prSet presAssocID="{B6AA11A6-12CC-4302-A499-28F60772E587}" presName="aNode" presStyleLbl="fgAcc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B357449-2CC6-4323-B39E-B647C8260213}" type="pres">
      <dgm:prSet presAssocID="{B6AA11A6-12CC-4302-A499-28F60772E587}" presName="aSpace" presStyleCnt="0"/>
      <dgm:spPr/>
    </dgm:pt>
  </dgm:ptLst>
  <dgm:cxnLst>
    <dgm:cxn modelId="{BFAF5508-DE89-4A2C-9A41-BC3925A2AEB8}" srcId="{059E7080-199C-4226-ACA2-97ADBD027D2A}" destId="{D615855F-A6A6-4FEE-A04A-79065D1BFDA9}" srcOrd="2" destOrd="0" parTransId="{B0DA1F77-622F-4CF2-AA38-378EF3582E7F}" sibTransId="{8AC2C0CC-2C97-46EF-B20B-5458C124EC3C}"/>
    <dgm:cxn modelId="{DE2F2326-8C19-4472-87F6-B20D5A492945}" type="presOf" srcId="{D615855F-A6A6-4FEE-A04A-79065D1BFDA9}" destId="{1E397909-95FF-4454-9FA9-83A25654A2E8}" srcOrd="0" destOrd="0" presId="urn:microsoft.com/office/officeart/2005/8/layout/pyramid2"/>
    <dgm:cxn modelId="{53AA9261-5648-4395-B492-186B99A064D0}" type="presOf" srcId="{231D78B3-E1A7-4F86-8BC0-301F3F33BAC6}" destId="{31FA4C48-D7DC-408D-A5D9-D2B368008773}" srcOrd="0" destOrd="0" presId="urn:microsoft.com/office/officeart/2005/8/layout/pyramid2"/>
    <dgm:cxn modelId="{20E0EB3B-5B27-41F3-9234-AFE59C0703D0}" type="presOf" srcId="{B6AA11A6-12CC-4302-A499-28F60772E587}" destId="{B742E8B6-33B8-4508-B5B0-DB5D4D7492C2}" srcOrd="0" destOrd="0" presId="urn:microsoft.com/office/officeart/2005/8/layout/pyramid2"/>
    <dgm:cxn modelId="{7E711585-8C8D-4C43-8A3B-38E35F97C54A}" type="presOf" srcId="{AD1D6A89-9820-4E47-B6A8-29C30AE7F4BF}" destId="{0D1A14FC-3B72-48D8-B22C-6FCF1AA4FDDB}" srcOrd="0" destOrd="0" presId="urn:microsoft.com/office/officeart/2005/8/layout/pyramid2"/>
    <dgm:cxn modelId="{37F09949-F6E8-4544-B5C4-4CFF7567069F}" type="presOf" srcId="{059E7080-199C-4226-ACA2-97ADBD027D2A}" destId="{40C979E4-D19C-417F-9E80-0F50433AF438}" srcOrd="0" destOrd="0" presId="urn:microsoft.com/office/officeart/2005/8/layout/pyramid2"/>
    <dgm:cxn modelId="{D013ABC4-55FA-47B0-8664-1FBDF80F35EF}" srcId="{059E7080-199C-4226-ACA2-97ADBD027D2A}" destId="{B6AA11A6-12CC-4302-A499-28F60772E587}" srcOrd="4" destOrd="0" parTransId="{A757218B-B1D3-446C-A79C-25CC9A1C63E0}" sibTransId="{13E3024D-8B30-4FDA-85A2-052A0BD16E3E}"/>
    <dgm:cxn modelId="{A4281F56-15C1-4FB1-B671-499A93C062C4}" srcId="{059E7080-199C-4226-ACA2-97ADBD027D2A}" destId="{C7DB5A1B-2342-48A3-AC69-E89B5579F293}" srcOrd="1" destOrd="0" parTransId="{43AA0848-032E-4D8B-AE3B-B043C9118F93}" sibTransId="{6709F273-2889-430C-A605-77D3BAC08C3A}"/>
    <dgm:cxn modelId="{11D0150D-9775-4E87-BC6B-93816161E266}" type="presOf" srcId="{C7DB5A1B-2342-48A3-AC69-E89B5579F293}" destId="{C90E871D-6CAB-4251-AFA9-B2DD26286702}" srcOrd="0" destOrd="0" presId="urn:microsoft.com/office/officeart/2005/8/layout/pyramid2"/>
    <dgm:cxn modelId="{53F7C2CC-E35D-4759-BAF9-C1023364A993}" srcId="{059E7080-199C-4226-ACA2-97ADBD027D2A}" destId="{231D78B3-E1A7-4F86-8BC0-301F3F33BAC6}" srcOrd="0" destOrd="0" parTransId="{E02C47DB-6340-4BF7-8D90-EE0FAC24DC7B}" sibTransId="{3B541005-A8A2-4058-8317-3E29CE71E7AD}"/>
    <dgm:cxn modelId="{FB84757B-EABB-4F96-9C29-2BA215364F3E}" srcId="{059E7080-199C-4226-ACA2-97ADBD027D2A}" destId="{AD1D6A89-9820-4E47-B6A8-29C30AE7F4BF}" srcOrd="3" destOrd="0" parTransId="{ABB52BE2-E4E3-46D8-9116-79D40E12461A}" sibTransId="{D1D84671-A665-4623-95E6-13A5D04D805E}"/>
    <dgm:cxn modelId="{10619445-38ED-449F-92D2-F0094005088F}" type="presParOf" srcId="{40C979E4-D19C-417F-9E80-0F50433AF438}" destId="{1F204541-01CB-4916-929E-F7557908741C}" srcOrd="0" destOrd="0" presId="urn:microsoft.com/office/officeart/2005/8/layout/pyramid2"/>
    <dgm:cxn modelId="{A303F454-E4A8-448C-9407-9E9ADBAFEEC5}" type="presParOf" srcId="{40C979E4-D19C-417F-9E80-0F50433AF438}" destId="{355545CF-556B-4738-AE5F-A552AA659DAD}" srcOrd="1" destOrd="0" presId="urn:microsoft.com/office/officeart/2005/8/layout/pyramid2"/>
    <dgm:cxn modelId="{85442216-406A-424F-A5FF-1F96F6C392CA}" type="presParOf" srcId="{355545CF-556B-4738-AE5F-A552AA659DAD}" destId="{31FA4C48-D7DC-408D-A5D9-D2B368008773}" srcOrd="0" destOrd="0" presId="urn:microsoft.com/office/officeart/2005/8/layout/pyramid2"/>
    <dgm:cxn modelId="{5E23DC39-9E85-4975-AA89-783F695F55A0}" type="presParOf" srcId="{355545CF-556B-4738-AE5F-A552AA659DAD}" destId="{511D812B-540E-4854-95B7-C92592E92997}" srcOrd="1" destOrd="0" presId="urn:microsoft.com/office/officeart/2005/8/layout/pyramid2"/>
    <dgm:cxn modelId="{B8E62D02-4098-4744-9515-A8F7AD4FD30F}" type="presParOf" srcId="{355545CF-556B-4738-AE5F-A552AA659DAD}" destId="{C90E871D-6CAB-4251-AFA9-B2DD26286702}" srcOrd="2" destOrd="0" presId="urn:microsoft.com/office/officeart/2005/8/layout/pyramid2"/>
    <dgm:cxn modelId="{5B5D5B4F-6971-458C-91AB-0F0C5E23855F}" type="presParOf" srcId="{355545CF-556B-4738-AE5F-A552AA659DAD}" destId="{EF249582-6F78-4362-9BD0-A72CBA7A46D1}" srcOrd="3" destOrd="0" presId="urn:microsoft.com/office/officeart/2005/8/layout/pyramid2"/>
    <dgm:cxn modelId="{866E9172-BBAF-46AE-BEC2-A248098747CF}" type="presParOf" srcId="{355545CF-556B-4738-AE5F-A552AA659DAD}" destId="{1E397909-95FF-4454-9FA9-83A25654A2E8}" srcOrd="4" destOrd="0" presId="urn:microsoft.com/office/officeart/2005/8/layout/pyramid2"/>
    <dgm:cxn modelId="{879ADA41-9153-494A-B215-09BBD59F8DBB}" type="presParOf" srcId="{355545CF-556B-4738-AE5F-A552AA659DAD}" destId="{4DA75BD9-7C45-4108-A715-7D9CE073CB26}" srcOrd="5" destOrd="0" presId="urn:microsoft.com/office/officeart/2005/8/layout/pyramid2"/>
    <dgm:cxn modelId="{4DBD4FAA-FC12-4412-AFDA-A05E681A2B5D}" type="presParOf" srcId="{355545CF-556B-4738-AE5F-A552AA659DAD}" destId="{0D1A14FC-3B72-48D8-B22C-6FCF1AA4FDDB}" srcOrd="6" destOrd="0" presId="urn:microsoft.com/office/officeart/2005/8/layout/pyramid2"/>
    <dgm:cxn modelId="{0D75897D-ECAE-4D58-A445-E83EF8C1FD62}" type="presParOf" srcId="{355545CF-556B-4738-AE5F-A552AA659DAD}" destId="{B1E76A49-1EFB-4F6C-8B01-D268CCDF91A2}" srcOrd="7" destOrd="0" presId="urn:microsoft.com/office/officeart/2005/8/layout/pyramid2"/>
    <dgm:cxn modelId="{5ACF6FE2-D6F4-46F2-8AAA-FF9971231EAD}" type="presParOf" srcId="{355545CF-556B-4738-AE5F-A552AA659DAD}" destId="{B742E8B6-33B8-4508-B5B0-DB5D4D7492C2}" srcOrd="8" destOrd="0" presId="urn:microsoft.com/office/officeart/2005/8/layout/pyramid2"/>
    <dgm:cxn modelId="{AAD8BE42-B198-4627-AE18-FCDAAEB3F967}" type="presParOf" srcId="{355545CF-556B-4738-AE5F-A552AA659DAD}" destId="{CB357449-2CC6-4323-B39E-B647C8260213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204541-01CB-4916-929E-F7557908741C}">
      <dsp:nvSpPr>
        <dsp:cNvPr id="0" name=""/>
        <dsp:cNvSpPr/>
      </dsp:nvSpPr>
      <dsp:spPr>
        <a:xfrm>
          <a:off x="1116900" y="0"/>
          <a:ext cx="3928525" cy="3928525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FA4C48-D7DC-408D-A5D9-D2B368008773}">
      <dsp:nvSpPr>
        <dsp:cNvPr id="0" name=""/>
        <dsp:cNvSpPr/>
      </dsp:nvSpPr>
      <dsp:spPr>
        <a:xfrm>
          <a:off x="3035631" y="393236"/>
          <a:ext cx="2553541" cy="55858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kern="1200" smtClean="0"/>
            <a:t>Board</a:t>
          </a:r>
          <a:endParaRPr lang="fr-FR" sz="2300" kern="1200" dirty="0"/>
        </a:p>
      </dsp:txBody>
      <dsp:txXfrm>
        <a:off x="3062899" y="420504"/>
        <a:ext cx="2499005" cy="504051"/>
      </dsp:txXfrm>
    </dsp:sp>
    <dsp:sp modelId="{C90E871D-6CAB-4251-AFA9-B2DD26286702}">
      <dsp:nvSpPr>
        <dsp:cNvPr id="0" name=""/>
        <dsp:cNvSpPr/>
      </dsp:nvSpPr>
      <dsp:spPr>
        <a:xfrm>
          <a:off x="3035631" y="1021646"/>
          <a:ext cx="2553541" cy="55858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kern="1200" dirty="0" err="1" smtClean="0"/>
            <a:t>CxOs</a:t>
          </a:r>
          <a:endParaRPr lang="fr-FR" sz="2300" kern="1200" dirty="0"/>
        </a:p>
      </dsp:txBody>
      <dsp:txXfrm>
        <a:off x="3062899" y="1048914"/>
        <a:ext cx="2499005" cy="504051"/>
      </dsp:txXfrm>
    </dsp:sp>
    <dsp:sp modelId="{1E397909-95FF-4454-9FA9-83A25654A2E8}">
      <dsp:nvSpPr>
        <dsp:cNvPr id="0" name=""/>
        <dsp:cNvSpPr/>
      </dsp:nvSpPr>
      <dsp:spPr>
        <a:xfrm>
          <a:off x="3035631" y="1650057"/>
          <a:ext cx="2553541" cy="55858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kern="1200" dirty="0" smtClean="0"/>
            <a:t>Management</a:t>
          </a:r>
          <a:endParaRPr lang="fr-FR" sz="2300" kern="1200" dirty="0"/>
        </a:p>
      </dsp:txBody>
      <dsp:txXfrm>
        <a:off x="3062899" y="1677325"/>
        <a:ext cx="2499005" cy="504051"/>
      </dsp:txXfrm>
    </dsp:sp>
    <dsp:sp modelId="{0D1A14FC-3B72-48D8-B22C-6FCF1AA4FDDB}">
      <dsp:nvSpPr>
        <dsp:cNvPr id="0" name=""/>
        <dsp:cNvSpPr/>
      </dsp:nvSpPr>
      <dsp:spPr>
        <a:xfrm>
          <a:off x="3035631" y="2278467"/>
          <a:ext cx="2553541" cy="55858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kern="1200" dirty="0" smtClean="0"/>
            <a:t>Experts</a:t>
          </a:r>
          <a:endParaRPr lang="fr-FR" sz="2300" kern="1200" dirty="0"/>
        </a:p>
      </dsp:txBody>
      <dsp:txXfrm>
        <a:off x="3062899" y="2305735"/>
        <a:ext cx="2499005" cy="504051"/>
      </dsp:txXfrm>
    </dsp:sp>
    <dsp:sp modelId="{B742E8B6-33B8-4508-B5B0-DB5D4D7492C2}">
      <dsp:nvSpPr>
        <dsp:cNvPr id="0" name=""/>
        <dsp:cNvSpPr/>
      </dsp:nvSpPr>
      <dsp:spPr>
        <a:xfrm>
          <a:off x="3035631" y="2906878"/>
          <a:ext cx="2553541" cy="55858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kern="1200" dirty="0" err="1" smtClean="0"/>
            <a:t>Employees</a:t>
          </a:r>
          <a:endParaRPr lang="fr-FR" sz="2300" kern="1200" dirty="0"/>
        </a:p>
      </dsp:txBody>
      <dsp:txXfrm>
        <a:off x="3062899" y="2934146"/>
        <a:ext cx="2499005" cy="5040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D5EC7-A1A9-43A2-BABD-8E14C363B96B}" type="datetimeFigureOut">
              <a:rPr lang="fr-FR" smtClean="0"/>
              <a:t>12/12/2013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4247BC-F66B-48CB-A12F-A030E9A49E6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5915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01B4-5BB5-4BB8-A399-C68E3C23602E}" type="datetimeFigureOut">
              <a:rPr lang="fr-FR" smtClean="0"/>
              <a:t>12/12/2013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1CDF5-ABB0-4A1A-9EEA-456C82D4C0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3259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01B4-5BB5-4BB8-A399-C68E3C23602E}" type="datetimeFigureOut">
              <a:rPr lang="fr-FR" smtClean="0"/>
              <a:t>12/12/2013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1CDF5-ABB0-4A1A-9EEA-456C82D4C0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6981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01B4-5BB5-4BB8-A399-C68E3C23602E}" type="datetimeFigureOut">
              <a:rPr lang="fr-FR" smtClean="0"/>
              <a:t>12/12/2013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1CDF5-ABB0-4A1A-9EEA-456C82D4C0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3901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01B4-5BB5-4BB8-A399-C68E3C23602E}" type="datetimeFigureOut">
              <a:rPr lang="fr-FR" smtClean="0"/>
              <a:t>12/12/2013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1CDF5-ABB0-4A1A-9EEA-456C82D4C0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8085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01B4-5BB5-4BB8-A399-C68E3C23602E}" type="datetimeFigureOut">
              <a:rPr lang="fr-FR" smtClean="0"/>
              <a:t>12/12/2013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1CDF5-ABB0-4A1A-9EEA-456C82D4C0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824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01B4-5BB5-4BB8-A399-C68E3C23602E}" type="datetimeFigureOut">
              <a:rPr lang="fr-FR" smtClean="0"/>
              <a:t>12/12/2013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1CDF5-ABB0-4A1A-9EEA-456C82D4C0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650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01B4-5BB5-4BB8-A399-C68E3C23602E}" type="datetimeFigureOut">
              <a:rPr lang="fr-FR" smtClean="0"/>
              <a:t>12/12/2013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1CDF5-ABB0-4A1A-9EEA-456C82D4C0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867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01B4-5BB5-4BB8-A399-C68E3C23602E}" type="datetimeFigureOut">
              <a:rPr lang="fr-FR" smtClean="0"/>
              <a:t>12/12/2013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1CDF5-ABB0-4A1A-9EEA-456C82D4C0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5603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01B4-5BB5-4BB8-A399-C68E3C23602E}" type="datetimeFigureOut">
              <a:rPr lang="fr-FR" smtClean="0"/>
              <a:t>12/12/2013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1CDF5-ABB0-4A1A-9EEA-456C82D4C0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771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01B4-5BB5-4BB8-A399-C68E3C23602E}" type="datetimeFigureOut">
              <a:rPr lang="fr-FR" smtClean="0"/>
              <a:t>12/12/2013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1CDF5-ABB0-4A1A-9EEA-456C82D4C0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8752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01B4-5BB5-4BB8-A399-C68E3C23602E}" type="datetimeFigureOut">
              <a:rPr lang="fr-FR" smtClean="0"/>
              <a:t>12/12/2013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1CDF5-ABB0-4A1A-9EEA-456C82D4C0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941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501B4-5BB5-4BB8-A399-C68E3C23602E}" type="datetimeFigureOut">
              <a:rPr lang="fr-FR" smtClean="0"/>
              <a:t>12/12/2013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1CDF5-ABB0-4A1A-9EEA-456C82D4C0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2352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Protecting</a:t>
            </a:r>
            <a:r>
              <a:rPr lang="fr-FR" dirty="0" smtClean="0"/>
              <a:t> </a:t>
            </a:r>
            <a:r>
              <a:rPr lang="fr-FR" dirty="0" err="1" smtClean="0"/>
              <a:t>against</a:t>
            </a:r>
            <a:r>
              <a:rPr lang="fr-FR" dirty="0" smtClean="0"/>
              <a:t> </a:t>
            </a:r>
            <a:r>
              <a:rPr lang="fr-FR" dirty="0" err="1" smtClean="0"/>
              <a:t>complex</a:t>
            </a:r>
            <a:r>
              <a:rPr lang="fr-FR" dirty="0" smtClean="0"/>
              <a:t> </a:t>
            </a:r>
            <a:r>
              <a:rPr lang="fr-FR" dirty="0" err="1" smtClean="0"/>
              <a:t>treats</a:t>
            </a:r>
            <a:endParaRPr lang="fr-FR" dirty="0"/>
          </a:p>
        </p:txBody>
      </p:sp>
      <p:grpSp>
        <p:nvGrpSpPr>
          <p:cNvPr id="10" name="Group 9"/>
          <p:cNvGrpSpPr/>
          <p:nvPr/>
        </p:nvGrpSpPr>
        <p:grpSpPr>
          <a:xfrm>
            <a:off x="888642" y="1493949"/>
            <a:ext cx="7173533" cy="4584879"/>
            <a:chOff x="1787757" y="2185691"/>
            <a:chExt cx="5830717" cy="2899479"/>
          </a:xfrm>
        </p:grpSpPr>
        <p:sp>
          <p:nvSpPr>
            <p:cNvPr id="11" name="Rectangle 10"/>
            <p:cNvSpPr/>
            <p:nvPr/>
          </p:nvSpPr>
          <p:spPr bwMode="auto">
            <a:xfrm>
              <a:off x="6209327" y="3676022"/>
              <a:ext cx="1409147" cy="1409147"/>
            </a:xfrm>
            <a:prstGeom prst="rect">
              <a:avLst/>
            </a:prstGeom>
            <a:solidFill>
              <a:schemeClr val="accent6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49" tIns="25724" rIns="25724" bIns="51449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defTabSz="51431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pc="-28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Prejudice</a:t>
              </a:r>
              <a:endParaRPr lang="en-US" sz="1500" spc="-2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4723073" y="2185691"/>
              <a:ext cx="1409147" cy="1409147"/>
            </a:xfrm>
            <a:prstGeom prst="rect">
              <a:avLst/>
            </a:prstGeom>
            <a:solidFill>
              <a:schemeClr val="accent6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49" tIns="25724" rIns="25724" bIns="51449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defTabSz="514318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CH" spc="-28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Silos</a:t>
              </a:r>
              <a:endParaRPr lang="en-US" sz="1500" spc="-2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4723073" y="3676023"/>
              <a:ext cx="1409147" cy="1409147"/>
            </a:xfrm>
            <a:prstGeom prst="rect">
              <a:avLst/>
            </a:prstGeom>
            <a:solidFill>
              <a:schemeClr val="accent6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49" tIns="25724" rIns="25724" bIns="51449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defTabSz="514318" fontAlgn="base">
                <a:spcBef>
                  <a:spcPct val="0"/>
                </a:spcBef>
                <a:spcAft>
                  <a:spcPct val="0"/>
                </a:spcAft>
              </a:pPr>
              <a:endParaRPr lang="en-US" spc="-2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7757" y="2185691"/>
              <a:ext cx="2873499" cy="2898538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 bwMode="auto">
            <a:xfrm>
              <a:off x="6209327" y="2185691"/>
              <a:ext cx="1409147" cy="1409147"/>
            </a:xfrm>
            <a:prstGeom prst="rect">
              <a:avLst/>
            </a:prstGeom>
            <a:solidFill>
              <a:schemeClr val="accent6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49" tIns="25724" rIns="25724" bIns="51449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defTabSz="514318" fontAlgn="base">
                <a:spcBef>
                  <a:spcPct val="0"/>
                </a:spcBef>
                <a:spcAft>
                  <a:spcPct val="0"/>
                </a:spcAft>
              </a:pPr>
              <a:endParaRPr lang="en-US" sz="1500" spc="-2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6305680" y="3352869"/>
            <a:ext cx="1205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pc="-28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Objectives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4474204" y="5694678"/>
            <a:ext cx="1165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pc="-28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rPr>
              <a:t>Expertises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641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Mobilising</a:t>
            </a:r>
            <a:r>
              <a:rPr lang="fr-FR" dirty="0" smtClean="0"/>
              <a:t> a diverse audience </a:t>
            </a:r>
            <a:endParaRPr lang="fr-FR" dirty="0"/>
          </a:p>
        </p:txBody>
      </p:sp>
      <p:graphicFrame>
        <p:nvGraphicFramePr>
          <p:cNvPr id="6" name="Diagramme 2"/>
          <p:cNvGraphicFramePr/>
          <p:nvPr>
            <p:extLst>
              <p:ext uri="{D42A27DB-BD31-4B8C-83A1-F6EECF244321}">
                <p14:modId xmlns:p14="http://schemas.microsoft.com/office/powerpoint/2010/main" val="961547746"/>
              </p:ext>
            </p:extLst>
          </p:nvPr>
        </p:nvGraphicFramePr>
        <p:xfrm>
          <a:off x="-122512" y="1961145"/>
          <a:ext cx="6660542" cy="3928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" name="AutoShape 28"/>
          <p:cNvCxnSpPr>
            <a:cxnSpLocks noChangeShapeType="1"/>
          </p:cNvCxnSpPr>
          <p:nvPr/>
        </p:nvCxnSpPr>
        <p:spPr bwMode="auto">
          <a:xfrm>
            <a:off x="5901881" y="2524259"/>
            <a:ext cx="0" cy="334851"/>
          </a:xfrm>
          <a:prstGeom prst="straightConnector1">
            <a:avLst/>
          </a:prstGeom>
          <a:noFill/>
          <a:ln w="28575">
            <a:solidFill>
              <a:srgbClr val="0070C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AutoShape 27"/>
          <p:cNvCxnSpPr>
            <a:cxnSpLocks noChangeShapeType="1"/>
          </p:cNvCxnSpPr>
          <p:nvPr/>
        </p:nvCxnSpPr>
        <p:spPr bwMode="auto">
          <a:xfrm flipH="1" flipV="1">
            <a:off x="5712055" y="2693691"/>
            <a:ext cx="379652" cy="6973"/>
          </a:xfrm>
          <a:prstGeom prst="straightConnector1">
            <a:avLst/>
          </a:prstGeom>
          <a:noFill/>
          <a:ln w="28575">
            <a:solidFill>
              <a:srgbClr val="0070C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39"/>
          <p:cNvCxnSpPr>
            <a:cxnSpLocks noChangeShapeType="1"/>
          </p:cNvCxnSpPr>
          <p:nvPr/>
        </p:nvCxnSpPr>
        <p:spPr bwMode="auto">
          <a:xfrm flipV="1">
            <a:off x="5736263" y="3885916"/>
            <a:ext cx="400339" cy="8665"/>
          </a:xfrm>
          <a:prstGeom prst="straightConnector1">
            <a:avLst/>
          </a:prstGeom>
          <a:noFill/>
          <a:ln w="31750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38"/>
          <p:cNvCxnSpPr>
            <a:cxnSpLocks noChangeShapeType="1"/>
          </p:cNvCxnSpPr>
          <p:nvPr/>
        </p:nvCxnSpPr>
        <p:spPr bwMode="auto">
          <a:xfrm flipH="1" flipV="1">
            <a:off x="5712054" y="3795915"/>
            <a:ext cx="379653" cy="2020"/>
          </a:xfrm>
          <a:prstGeom prst="straightConnector1">
            <a:avLst/>
          </a:prstGeom>
          <a:noFill/>
          <a:ln w="31750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35"/>
          <p:cNvCxnSpPr>
            <a:cxnSpLocks noChangeShapeType="1"/>
          </p:cNvCxnSpPr>
          <p:nvPr/>
        </p:nvCxnSpPr>
        <p:spPr bwMode="auto">
          <a:xfrm>
            <a:off x="5928111" y="4964336"/>
            <a:ext cx="8321" cy="393676"/>
          </a:xfrm>
          <a:prstGeom prst="straightConnector1">
            <a:avLst/>
          </a:prstGeom>
          <a:noFill/>
          <a:ln w="31750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Rectangle 16"/>
          <p:cNvSpPr/>
          <p:nvPr/>
        </p:nvSpPr>
        <p:spPr>
          <a:xfrm>
            <a:off x="6443524" y="2521983"/>
            <a:ext cx="13951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dirty="0"/>
              <a:t>20 to 60</a:t>
            </a:r>
            <a:r>
              <a:rPr lang="fr-FR" dirty="0" smtClean="0"/>
              <a:t>’</a:t>
            </a:r>
            <a:endParaRPr lang="fr-FR" dirty="0"/>
          </a:p>
        </p:txBody>
      </p:sp>
      <p:cxnSp>
        <p:nvCxnSpPr>
          <p:cNvPr id="23" name="AutoShape 27"/>
          <p:cNvCxnSpPr>
            <a:cxnSpLocks noChangeShapeType="1"/>
          </p:cNvCxnSpPr>
          <p:nvPr/>
        </p:nvCxnSpPr>
        <p:spPr bwMode="auto">
          <a:xfrm flipH="1" flipV="1">
            <a:off x="5712055" y="3245813"/>
            <a:ext cx="379652" cy="6973"/>
          </a:xfrm>
          <a:prstGeom prst="straightConnector1">
            <a:avLst/>
          </a:prstGeom>
          <a:noFill/>
          <a:ln w="28575">
            <a:solidFill>
              <a:srgbClr val="0070C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28"/>
          <p:cNvCxnSpPr>
            <a:cxnSpLocks noChangeShapeType="1"/>
          </p:cNvCxnSpPr>
          <p:nvPr/>
        </p:nvCxnSpPr>
        <p:spPr bwMode="auto">
          <a:xfrm>
            <a:off x="5903092" y="3089120"/>
            <a:ext cx="0" cy="334851"/>
          </a:xfrm>
          <a:prstGeom prst="straightConnector1">
            <a:avLst/>
          </a:prstGeom>
          <a:noFill/>
          <a:ln w="28575">
            <a:solidFill>
              <a:srgbClr val="0070C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38"/>
          <p:cNvCxnSpPr>
            <a:cxnSpLocks noChangeShapeType="1"/>
          </p:cNvCxnSpPr>
          <p:nvPr/>
        </p:nvCxnSpPr>
        <p:spPr bwMode="auto">
          <a:xfrm flipH="1" flipV="1">
            <a:off x="5736263" y="4424123"/>
            <a:ext cx="379653" cy="2020"/>
          </a:xfrm>
          <a:prstGeom prst="straightConnector1">
            <a:avLst/>
          </a:prstGeom>
          <a:noFill/>
          <a:ln w="31750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39"/>
          <p:cNvCxnSpPr>
            <a:cxnSpLocks noChangeShapeType="1"/>
          </p:cNvCxnSpPr>
          <p:nvPr/>
        </p:nvCxnSpPr>
        <p:spPr bwMode="auto">
          <a:xfrm flipV="1">
            <a:off x="5762021" y="4514889"/>
            <a:ext cx="400339" cy="8665"/>
          </a:xfrm>
          <a:prstGeom prst="straightConnector1">
            <a:avLst/>
          </a:prstGeom>
          <a:noFill/>
          <a:ln w="31750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Rectangle 38"/>
          <p:cNvSpPr/>
          <p:nvPr/>
        </p:nvSpPr>
        <p:spPr>
          <a:xfrm>
            <a:off x="6443523" y="3061147"/>
            <a:ext cx="13951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dirty="0" smtClean="0"/>
              <a:t>up to 1 </a:t>
            </a:r>
            <a:r>
              <a:rPr lang="fr-FR" dirty="0" err="1" smtClean="0"/>
              <a:t>day</a:t>
            </a:r>
            <a:endParaRPr lang="fr-FR" dirty="0"/>
          </a:p>
        </p:txBody>
      </p:sp>
      <p:sp>
        <p:nvSpPr>
          <p:cNvPr id="40" name="Rectangle 39"/>
          <p:cNvSpPr/>
          <p:nvPr/>
        </p:nvSpPr>
        <p:spPr>
          <a:xfrm>
            <a:off x="6443523" y="3626406"/>
            <a:ext cx="13951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dirty="0" smtClean="0"/>
              <a:t>up to 2 </a:t>
            </a:r>
            <a:r>
              <a:rPr lang="fr-FR" dirty="0" err="1" smtClean="0"/>
              <a:t>days</a:t>
            </a:r>
            <a:endParaRPr lang="fr-FR" dirty="0"/>
          </a:p>
        </p:txBody>
      </p:sp>
      <p:sp>
        <p:nvSpPr>
          <p:cNvPr id="41" name="Rectangle 40"/>
          <p:cNvSpPr/>
          <p:nvPr/>
        </p:nvSpPr>
        <p:spPr>
          <a:xfrm>
            <a:off x="6443522" y="4154222"/>
            <a:ext cx="13951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dirty="0" smtClean="0"/>
              <a:t>up to 2 </a:t>
            </a:r>
            <a:r>
              <a:rPr lang="fr-FR" dirty="0" err="1" smtClean="0"/>
              <a:t>days</a:t>
            </a:r>
            <a:endParaRPr lang="fr-FR" dirty="0"/>
          </a:p>
        </p:txBody>
      </p:sp>
      <p:sp>
        <p:nvSpPr>
          <p:cNvPr id="42" name="Rectangle 41"/>
          <p:cNvSpPr/>
          <p:nvPr/>
        </p:nvSpPr>
        <p:spPr>
          <a:xfrm>
            <a:off x="6469280" y="4889313"/>
            <a:ext cx="13951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dirty="0" smtClean="0"/>
              <a:t>up to 1 </a:t>
            </a:r>
            <a:r>
              <a:rPr lang="fr-FR" dirty="0" err="1" smtClean="0"/>
              <a:t>day</a:t>
            </a:r>
            <a:endParaRPr lang="fr-FR" dirty="0"/>
          </a:p>
        </p:txBody>
      </p:sp>
      <p:sp>
        <p:nvSpPr>
          <p:cNvPr id="43" name="Rectangle 42"/>
          <p:cNvSpPr/>
          <p:nvPr/>
        </p:nvSpPr>
        <p:spPr>
          <a:xfrm>
            <a:off x="1414259" y="2443454"/>
            <a:ext cx="13951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dirty="0" err="1" smtClean="0"/>
              <a:t>Strategic</a:t>
            </a:r>
            <a:endParaRPr lang="fr-FR" dirty="0"/>
          </a:p>
        </p:txBody>
      </p:sp>
      <p:sp>
        <p:nvSpPr>
          <p:cNvPr id="44" name="Rectangle 43"/>
          <p:cNvSpPr/>
          <p:nvPr/>
        </p:nvSpPr>
        <p:spPr>
          <a:xfrm>
            <a:off x="628650" y="3572503"/>
            <a:ext cx="13951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dirty="0" err="1" smtClean="0"/>
              <a:t>Operational</a:t>
            </a:r>
            <a:endParaRPr lang="fr-FR" dirty="0"/>
          </a:p>
        </p:txBody>
      </p:sp>
      <p:sp>
        <p:nvSpPr>
          <p:cNvPr id="45" name="Rectangle 44"/>
          <p:cNvSpPr/>
          <p:nvPr/>
        </p:nvSpPr>
        <p:spPr>
          <a:xfrm>
            <a:off x="124227" y="4704647"/>
            <a:ext cx="13951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dirty="0" err="1" smtClean="0"/>
              <a:t>Educational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687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40</Words>
  <Application>Microsoft Office PowerPoint</Application>
  <PresentationFormat>On-screen Show (4:3)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 Theme</vt:lpstr>
      <vt:lpstr>Protecting against complex treats</vt:lpstr>
      <vt:lpstr>Mobilising a diverse audience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Positioning information security in house</dc:title>
  <dc:creator>Jean-Christophe Le Toquin</dc:creator>
  <cp:lastModifiedBy>Jean-Christophe Le Toquin</cp:lastModifiedBy>
  <cp:revision>5</cp:revision>
  <dcterms:created xsi:type="dcterms:W3CDTF">2013-12-12T14:06:16Z</dcterms:created>
  <dcterms:modified xsi:type="dcterms:W3CDTF">2013-12-12T14:44:53Z</dcterms:modified>
</cp:coreProperties>
</file>