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8CB134-E71D-4337-8BE4-DFF8B8463C1A}" v="7" dt="2019-09-19T09:52:27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teri Stenius" userId="33af9bd2-66f4-4a61-b3e8-73c4e72274d1" providerId="ADAL" clId="{648CB134-E71D-4337-8BE4-DFF8B8463C1A}"/>
    <pc:docChg chg="modSld">
      <pc:chgData name="Petteri Stenius" userId="33af9bd2-66f4-4a61-b3e8-73c4e72274d1" providerId="ADAL" clId="{648CB134-E71D-4337-8BE4-DFF8B8463C1A}" dt="2019-09-19T09:52:27.152" v="7" actId="12788"/>
      <pc:docMkLst>
        <pc:docMk/>
      </pc:docMkLst>
      <pc:sldChg chg="delSp modSp">
        <pc:chgData name="Petteri Stenius" userId="33af9bd2-66f4-4a61-b3e8-73c4e72274d1" providerId="ADAL" clId="{648CB134-E71D-4337-8BE4-DFF8B8463C1A}" dt="2019-09-19T09:51:53.381" v="1" actId="1076"/>
        <pc:sldMkLst>
          <pc:docMk/>
          <pc:sldMk cId="3591471406" sldId="256"/>
        </pc:sldMkLst>
        <pc:spChg chg="del">
          <ac:chgData name="Petteri Stenius" userId="33af9bd2-66f4-4a61-b3e8-73c4e72274d1" providerId="ADAL" clId="{648CB134-E71D-4337-8BE4-DFF8B8463C1A}" dt="2019-09-19T09:51:41.765" v="0"/>
          <ac:spMkLst>
            <pc:docMk/>
            <pc:sldMk cId="3591471406" sldId="256"/>
            <ac:spMk id="6" creationId="{DD066530-B3FC-4C23-82C4-5446CD7865FB}"/>
          </ac:spMkLst>
        </pc:spChg>
        <pc:picChg chg="mod">
          <ac:chgData name="Petteri Stenius" userId="33af9bd2-66f4-4a61-b3e8-73c4e72274d1" providerId="ADAL" clId="{648CB134-E71D-4337-8BE4-DFF8B8463C1A}" dt="2019-09-19T09:51:53.381" v="1" actId="1076"/>
          <ac:picMkLst>
            <pc:docMk/>
            <pc:sldMk cId="3591471406" sldId="256"/>
            <ac:picMk id="8" creationId="{0DEB3947-DFDC-4487-A124-416E19138693}"/>
          </ac:picMkLst>
        </pc:picChg>
      </pc:sldChg>
      <pc:sldChg chg="delSp modSp">
        <pc:chgData name="Petteri Stenius" userId="33af9bd2-66f4-4a61-b3e8-73c4e72274d1" providerId="ADAL" clId="{648CB134-E71D-4337-8BE4-DFF8B8463C1A}" dt="2019-09-19T09:52:05.162" v="3" actId="12788"/>
        <pc:sldMkLst>
          <pc:docMk/>
          <pc:sldMk cId="2196679494" sldId="257"/>
        </pc:sldMkLst>
        <pc:spChg chg="del">
          <ac:chgData name="Petteri Stenius" userId="33af9bd2-66f4-4a61-b3e8-73c4e72274d1" providerId="ADAL" clId="{648CB134-E71D-4337-8BE4-DFF8B8463C1A}" dt="2019-09-19T09:51:58.237" v="2"/>
          <ac:spMkLst>
            <pc:docMk/>
            <pc:sldMk cId="2196679494" sldId="257"/>
            <ac:spMk id="2" creationId="{571F8F66-80D6-4F8E-8B88-CFA398608CE7}"/>
          </ac:spMkLst>
        </pc:spChg>
        <pc:picChg chg="mod">
          <ac:chgData name="Petteri Stenius" userId="33af9bd2-66f4-4a61-b3e8-73c4e72274d1" providerId="ADAL" clId="{648CB134-E71D-4337-8BE4-DFF8B8463C1A}" dt="2019-09-19T09:52:05.162" v="3" actId="12788"/>
          <ac:picMkLst>
            <pc:docMk/>
            <pc:sldMk cId="2196679494" sldId="257"/>
            <ac:picMk id="4" creationId="{9B83386D-32EC-4615-AC24-60DFFD029E8E}"/>
          </ac:picMkLst>
        </pc:picChg>
      </pc:sldChg>
      <pc:sldChg chg="delSp modSp">
        <pc:chgData name="Petteri Stenius" userId="33af9bd2-66f4-4a61-b3e8-73c4e72274d1" providerId="ADAL" clId="{648CB134-E71D-4337-8BE4-DFF8B8463C1A}" dt="2019-09-19T09:52:16.468" v="5" actId="12788"/>
        <pc:sldMkLst>
          <pc:docMk/>
          <pc:sldMk cId="2659938433" sldId="258"/>
        </pc:sldMkLst>
        <pc:spChg chg="del">
          <ac:chgData name="Petteri Stenius" userId="33af9bd2-66f4-4a61-b3e8-73c4e72274d1" providerId="ADAL" clId="{648CB134-E71D-4337-8BE4-DFF8B8463C1A}" dt="2019-09-19T09:52:09.704" v="4"/>
          <ac:spMkLst>
            <pc:docMk/>
            <pc:sldMk cId="2659938433" sldId="258"/>
            <ac:spMk id="2" creationId="{FA7048CE-3111-464D-8998-FB55CE78D3B6}"/>
          </ac:spMkLst>
        </pc:spChg>
        <pc:picChg chg="mod">
          <ac:chgData name="Petteri Stenius" userId="33af9bd2-66f4-4a61-b3e8-73c4e72274d1" providerId="ADAL" clId="{648CB134-E71D-4337-8BE4-DFF8B8463C1A}" dt="2019-09-19T09:52:16.468" v="5" actId="12788"/>
          <ac:picMkLst>
            <pc:docMk/>
            <pc:sldMk cId="2659938433" sldId="258"/>
            <ac:picMk id="4" creationId="{5F1F76C3-9722-4DA0-A8F6-2B2D0F830334}"/>
          </ac:picMkLst>
        </pc:picChg>
      </pc:sldChg>
      <pc:sldChg chg="delSp modSp">
        <pc:chgData name="Petteri Stenius" userId="33af9bd2-66f4-4a61-b3e8-73c4e72274d1" providerId="ADAL" clId="{648CB134-E71D-4337-8BE4-DFF8B8463C1A}" dt="2019-09-19T09:52:27.152" v="7" actId="12788"/>
        <pc:sldMkLst>
          <pc:docMk/>
          <pc:sldMk cId="3617120927" sldId="259"/>
        </pc:sldMkLst>
        <pc:spChg chg="del">
          <ac:chgData name="Petteri Stenius" userId="33af9bd2-66f4-4a61-b3e8-73c4e72274d1" providerId="ADAL" clId="{648CB134-E71D-4337-8BE4-DFF8B8463C1A}" dt="2019-09-19T09:52:20.992" v="6"/>
          <ac:spMkLst>
            <pc:docMk/>
            <pc:sldMk cId="3617120927" sldId="259"/>
            <ac:spMk id="2" creationId="{90FA0D4A-DB37-4113-A43E-9E58E800B31F}"/>
          </ac:spMkLst>
        </pc:spChg>
        <pc:picChg chg="mod">
          <ac:chgData name="Petteri Stenius" userId="33af9bd2-66f4-4a61-b3e8-73c4e72274d1" providerId="ADAL" clId="{648CB134-E71D-4337-8BE4-DFF8B8463C1A}" dt="2019-09-19T09:52:27.152" v="7" actId="12788"/>
          <ac:picMkLst>
            <pc:docMk/>
            <pc:sldMk cId="3617120927" sldId="259"/>
            <ac:picMk id="4" creationId="{5A59A5EF-AC1F-4A86-B717-6299F03C58F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FF81-F5CF-4540-A7A7-CF3FAB21D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8787D-2916-463C-AA60-5906159A9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A9657-37A2-4F18-903F-074610EB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A6BA-01F2-4EB9-A1EF-A96D99566797}" type="datetimeFigureOut">
              <a:rPr lang="fi-FI" smtClean="0"/>
              <a:t>19.9.2019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9E27E-6867-4F1C-A19F-47398DF0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C5A4C-25E8-474C-A4AD-624C5DE0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10D9-E901-4949-A1EB-670C0D5F71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898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81DA-7C57-4968-BFAC-8353EF63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24494-4CFB-485A-B363-95D3C21CA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CCE30-811C-4319-B2CF-33128C25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A6BA-01F2-4EB9-A1EF-A96D99566797}" type="datetimeFigureOut">
              <a:rPr lang="fi-FI" smtClean="0"/>
              <a:t>19.9.2019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30C39-7E34-4994-AECE-0BEFCB2E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86360-35B6-4AB6-8417-D6D84D30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10D9-E901-4949-A1EB-670C0D5F71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0128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4396B7-A6D9-4287-B41E-77B73F458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9CB70-54DF-48FA-82A9-F62DF7D5F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D34E2-D0A1-4599-A6B5-00D9A48D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A6BA-01F2-4EB9-A1EF-A96D99566797}" type="datetimeFigureOut">
              <a:rPr lang="fi-FI" smtClean="0"/>
              <a:t>19.9.2019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7C932-2A7E-414F-B998-DF24F3D3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3ACD0-A921-4327-BEF3-41CCAB5E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10D9-E901-4949-A1EB-670C0D5F71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6744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7238-21E9-4672-A4A4-3D1D70A9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1B934-389D-470D-8698-958AF56F0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E6D10-5B02-446F-B50F-2B4176F1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A6BA-01F2-4EB9-A1EF-A96D99566797}" type="datetimeFigureOut">
              <a:rPr lang="fi-FI" smtClean="0"/>
              <a:t>19.9.2019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CA45A-1CCA-42CA-9312-780F1F41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C0B62-3E49-45D6-AAB6-A942D7B0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10D9-E901-4949-A1EB-670C0D5F71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147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CE52-CD20-465B-A7A3-A8FAC5B1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FDE16-E0C5-4284-8CF0-C8E46C647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00E37-EDBC-4C41-B4A4-8FE4E450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A6BA-01F2-4EB9-A1EF-A96D99566797}" type="datetimeFigureOut">
              <a:rPr lang="fi-FI" smtClean="0"/>
              <a:t>19.9.2019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4B5D0-2C8F-41C7-95A8-3C9DD786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2C892-BDA5-46B3-8F40-FF66DA61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10D9-E901-4949-A1EB-670C0D5F71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6890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C6DC-B177-4E62-94C7-A699C45C6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32D8D-E4F8-4F10-A13E-7E5F7F072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968A8-DD56-47A7-9B51-1C9251C0F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70F5E-BBDA-4812-97B6-1B439696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A6BA-01F2-4EB9-A1EF-A96D99566797}" type="datetimeFigureOut">
              <a:rPr lang="fi-FI" smtClean="0"/>
              <a:t>19.9.2019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5EA35-A0DD-4A37-8BB7-26A2BF23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E2E33-4A14-4F75-BA16-8D5FC5EC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10D9-E901-4949-A1EB-670C0D5F71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134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B3D2-A455-48C4-AF40-6C038B030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7E0C6-2782-451C-8E6E-AC07CBCCB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A8E37-B84A-4286-A33F-1BEB4ED9E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D30AB-C059-4E4E-8B49-D54197342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9822C-E844-441A-A6CB-7F05667FC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3893C-CD5B-4529-B0BD-CF1E3DE4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A6BA-01F2-4EB9-A1EF-A96D99566797}" type="datetimeFigureOut">
              <a:rPr lang="fi-FI" smtClean="0"/>
              <a:t>19.9.2019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70291-E164-4900-B7AD-14A9DE81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F07B4-38FF-43F3-8EF9-27432315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10D9-E901-4949-A1EB-670C0D5F71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984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FBCA-C28D-4124-8A9C-7CD8AE13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B7BF0-E919-4D09-821E-F40C1685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A6BA-01F2-4EB9-A1EF-A96D99566797}" type="datetimeFigureOut">
              <a:rPr lang="fi-FI" smtClean="0"/>
              <a:t>19.9.2019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C20E-CD6A-44D2-BE52-772A46F7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5C290-8767-4F60-B7D5-96D2BA4E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10D9-E901-4949-A1EB-670C0D5F71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8502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D134CF-231F-4655-8518-393296C7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A6BA-01F2-4EB9-A1EF-A96D99566797}" type="datetimeFigureOut">
              <a:rPr lang="fi-FI" smtClean="0"/>
              <a:t>19.9.2019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4488C-EE2F-49DA-B3E2-EAD902BE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9C44B-0A63-404A-A2EA-774F1E6A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10D9-E901-4949-A1EB-670C0D5F71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0648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C8EB-09BD-45A4-835D-4FF78713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26CF-2717-4500-B949-AF14C6D2A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AFE0D-861C-40E1-9939-EF2A10E2D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72802-8BF3-4912-91E8-EDBC2117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A6BA-01F2-4EB9-A1EF-A96D99566797}" type="datetimeFigureOut">
              <a:rPr lang="fi-FI" smtClean="0"/>
              <a:t>19.9.2019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A4C73-213A-4977-8B73-D3D43A43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6F9FF-11A4-4883-A54E-B94BA2E3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10D9-E901-4949-A1EB-670C0D5F71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6661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1C4A-05C2-491B-8E12-B57766EC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526F9-55EB-4DC5-97DB-9AB7CD0F7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6BAEB-70DC-4E68-A822-7703F42E6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4FC94-B3C6-47FB-A019-73008623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A6BA-01F2-4EB9-A1EF-A96D99566797}" type="datetimeFigureOut">
              <a:rPr lang="fi-FI" smtClean="0"/>
              <a:t>19.9.2019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058CC-54C2-49E9-A99E-79C84227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8DC-E626-4FA2-8D0A-B072AE83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10D9-E901-4949-A1EB-670C0D5F71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2573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0D520-7690-402D-B9CE-A941CE00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EE6F1-F170-479A-A06A-19B3CE37C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E2449-42EA-460E-9AD5-60E277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9A6BA-01F2-4EB9-A1EF-A96D99566797}" type="datetimeFigureOut">
              <a:rPr lang="fi-FI" smtClean="0"/>
              <a:t>19.9.2019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1F8C6-2EA7-4658-AC0D-5931CE8FA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A1E18-9A24-414C-B379-0261620AE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110D9-E901-4949-A1EB-670C0D5F71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6566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EB3947-DFDC-4487-A124-416E1913869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193925" y="122237"/>
            <a:ext cx="7804150" cy="661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7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83386D-32EC-4615-AC24-60DFFD029E8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130425" y="68263"/>
            <a:ext cx="7931150" cy="6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7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1F76C3-9722-4DA0-A8F6-2B2D0F83033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162175" y="95250"/>
            <a:ext cx="786765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3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59A5EF-AC1F-4A86-B717-6299F03C58F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128838" y="68263"/>
            <a:ext cx="7934325" cy="6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2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Petteri Stenius</dc:creator>
  <cp:lastModifiedBy>Petteri Stenius</cp:lastModifiedBy>
  <cp:revision>1</cp:revision>
  <dcterms:created xsi:type="dcterms:W3CDTF">2019-09-19T09:33:36Z</dcterms:created>
  <dcterms:modified xsi:type="dcterms:W3CDTF">2019-09-19T09:52:29Z</dcterms:modified>
</cp:coreProperties>
</file>