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</p:sldMasterIdLst>
  <p:sldIdLst>
    <p:sldId id="256" r:id="rId3"/>
    <p:sldId id="257" r:id="rId4"/>
    <p:sldId id="258" r:id="rId5"/>
    <p:sldId id="264" r:id="rId6"/>
    <p:sldId id="271" r:id="rId7"/>
    <p:sldId id="259" r:id="rId8"/>
    <p:sldId id="270" r:id="rId9"/>
    <p:sldId id="260" r:id="rId10"/>
    <p:sldId id="281" r:id="rId11"/>
    <p:sldId id="266" r:id="rId12"/>
    <p:sldId id="272" r:id="rId13"/>
    <p:sldId id="276" r:id="rId14"/>
    <p:sldId id="284" r:id="rId15"/>
    <p:sldId id="273" r:id="rId16"/>
    <p:sldId id="279" r:id="rId17"/>
    <p:sldId id="277" r:id="rId18"/>
    <p:sldId id="278" r:id="rId19"/>
    <p:sldId id="274" r:id="rId20"/>
    <p:sldId id="275" r:id="rId21"/>
    <p:sldId id="283" r:id="rId22"/>
    <p:sldId id="261" r:id="rId23"/>
    <p:sldId id="267" r:id="rId24"/>
    <p:sldId id="269" r:id="rId25"/>
    <p:sldId id="280" r:id="rId26"/>
    <p:sldId id="262" r:id="rId27"/>
    <p:sldId id="268" r:id="rId28"/>
    <p:sldId id="263" r:id="rId29"/>
    <p:sldId id="265" r:id="rId30"/>
    <p:sldId id="28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A7DE9B-3CC8-488D-8825-DDC777EFB86B}" v="5393" dt="2018-09-24T15:02:04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71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teri Stenius" userId="33af9bd2-66f4-4a61-b3e8-73c4e72274d1" providerId="ADAL" clId="{59A7DE9B-3CC8-488D-8825-DDC777EFB86B}"/>
    <pc:docChg chg="undo custSel addSld delSld modSld sldOrd">
      <pc:chgData name="Petteri Stenius" userId="33af9bd2-66f4-4a61-b3e8-73c4e72274d1" providerId="ADAL" clId="{59A7DE9B-3CC8-488D-8825-DDC777EFB86B}" dt="2018-09-24T15:02:04.248" v="8227" actId="20577"/>
      <pc:docMkLst>
        <pc:docMk/>
      </pc:docMkLst>
      <pc:sldChg chg="modSp add">
        <pc:chgData name="Petteri Stenius" userId="33af9bd2-66f4-4a61-b3e8-73c4e72274d1" providerId="ADAL" clId="{59A7DE9B-3CC8-488D-8825-DDC777EFB86B}" dt="2018-09-24T11:49:50.467" v="7508"/>
        <pc:sldMkLst>
          <pc:docMk/>
          <pc:sldMk cId="3048537749" sldId="256"/>
        </pc:sldMkLst>
        <pc:spChg chg="mod">
          <ac:chgData name="Petteri Stenius" userId="33af9bd2-66f4-4a61-b3e8-73c4e72274d1" providerId="ADAL" clId="{59A7DE9B-3CC8-488D-8825-DDC777EFB86B}" dt="2018-09-24T11:49:36.512" v="7506"/>
          <ac:spMkLst>
            <pc:docMk/>
            <pc:sldMk cId="3048537749" sldId="256"/>
            <ac:spMk id="2" creationId="{0557B3C2-29BD-433E-AA36-C1DF9D7F60FB}"/>
          </ac:spMkLst>
        </pc:spChg>
        <pc:spChg chg="mod">
          <ac:chgData name="Petteri Stenius" userId="33af9bd2-66f4-4a61-b3e8-73c4e72274d1" providerId="ADAL" clId="{59A7DE9B-3CC8-488D-8825-DDC777EFB86B}" dt="2018-09-24T11:49:50.467" v="7508"/>
          <ac:spMkLst>
            <pc:docMk/>
            <pc:sldMk cId="3048537749" sldId="256"/>
            <ac:spMk id="3" creationId="{6317657D-3C24-47DD-B31D-17CADF46BDC0}"/>
          </ac:spMkLst>
        </pc:spChg>
      </pc:sldChg>
      <pc:sldChg chg="modSp add">
        <pc:chgData name="Petteri Stenius" userId="33af9bd2-66f4-4a61-b3e8-73c4e72274d1" providerId="ADAL" clId="{59A7DE9B-3CC8-488D-8825-DDC777EFB86B}" dt="2018-09-24T11:25:54.196" v="7375" actId="20577"/>
        <pc:sldMkLst>
          <pc:docMk/>
          <pc:sldMk cId="2908205927" sldId="257"/>
        </pc:sldMkLst>
        <pc:spChg chg="mod">
          <ac:chgData name="Petteri Stenius" userId="33af9bd2-66f4-4a61-b3e8-73c4e72274d1" providerId="ADAL" clId="{59A7DE9B-3CC8-488D-8825-DDC777EFB86B}" dt="2018-09-19T10:11:33.633" v="15" actId="20577"/>
          <ac:spMkLst>
            <pc:docMk/>
            <pc:sldMk cId="2908205927" sldId="257"/>
            <ac:spMk id="2" creationId="{54E1F222-189D-41D2-B977-F165CF67FDE6}"/>
          </ac:spMkLst>
        </pc:spChg>
        <pc:spChg chg="mod">
          <ac:chgData name="Petteri Stenius" userId="33af9bd2-66f4-4a61-b3e8-73c4e72274d1" providerId="ADAL" clId="{59A7DE9B-3CC8-488D-8825-DDC777EFB86B}" dt="2018-09-24T11:25:54.196" v="7375" actId="20577"/>
          <ac:spMkLst>
            <pc:docMk/>
            <pc:sldMk cId="2908205927" sldId="257"/>
            <ac:spMk id="3" creationId="{41D9A01D-AFBC-46C8-AD93-1371C0F61F99}"/>
          </ac:spMkLst>
        </pc:spChg>
      </pc:sldChg>
      <pc:sldChg chg="modSp add">
        <pc:chgData name="Petteri Stenius" userId="33af9bd2-66f4-4a61-b3e8-73c4e72274d1" providerId="ADAL" clId="{59A7DE9B-3CC8-488D-8825-DDC777EFB86B}" dt="2018-09-19T10:59:26.910" v="1246" actId="20577"/>
        <pc:sldMkLst>
          <pc:docMk/>
          <pc:sldMk cId="1906665108" sldId="258"/>
        </pc:sldMkLst>
        <pc:spChg chg="mod">
          <ac:chgData name="Petteri Stenius" userId="33af9bd2-66f4-4a61-b3e8-73c4e72274d1" providerId="ADAL" clId="{59A7DE9B-3CC8-488D-8825-DDC777EFB86B}" dt="2018-09-19T10:14:21.365" v="251" actId="20577"/>
          <ac:spMkLst>
            <pc:docMk/>
            <pc:sldMk cId="1906665108" sldId="258"/>
            <ac:spMk id="2" creationId="{FE9926A6-7F5D-4871-86CD-84DD43AB0B5F}"/>
          </ac:spMkLst>
        </pc:spChg>
        <pc:spChg chg="mod">
          <ac:chgData name="Petteri Stenius" userId="33af9bd2-66f4-4a61-b3e8-73c4e72274d1" providerId="ADAL" clId="{59A7DE9B-3CC8-488D-8825-DDC777EFB86B}" dt="2018-09-19T10:59:26.910" v="1246" actId="20577"/>
          <ac:spMkLst>
            <pc:docMk/>
            <pc:sldMk cId="1906665108" sldId="258"/>
            <ac:spMk id="3" creationId="{AA68766E-D53B-41BE-8811-C31411E54DA0}"/>
          </ac:spMkLst>
        </pc:spChg>
      </pc:sldChg>
      <pc:sldChg chg="modSp add ord">
        <pc:chgData name="Petteri Stenius" userId="33af9bd2-66f4-4a61-b3e8-73c4e72274d1" providerId="ADAL" clId="{59A7DE9B-3CC8-488D-8825-DDC777EFB86B}" dt="2018-09-24T14:25:14.303" v="7848"/>
        <pc:sldMkLst>
          <pc:docMk/>
          <pc:sldMk cId="559451719" sldId="259"/>
        </pc:sldMkLst>
        <pc:spChg chg="mod">
          <ac:chgData name="Petteri Stenius" userId="33af9bd2-66f4-4a61-b3e8-73c4e72274d1" providerId="ADAL" clId="{59A7DE9B-3CC8-488D-8825-DDC777EFB86B}" dt="2018-09-19T10:55:40.096" v="1033" actId="20577"/>
          <ac:spMkLst>
            <pc:docMk/>
            <pc:sldMk cId="559451719" sldId="259"/>
            <ac:spMk id="2" creationId="{8CC9D211-3494-4570-B449-39AB72D41990}"/>
          </ac:spMkLst>
        </pc:spChg>
        <pc:spChg chg="mod">
          <ac:chgData name="Petteri Stenius" userId="33af9bd2-66f4-4a61-b3e8-73c4e72274d1" providerId="ADAL" clId="{59A7DE9B-3CC8-488D-8825-DDC777EFB86B}" dt="2018-09-20T06:55:55.186" v="2579" actId="20577"/>
          <ac:spMkLst>
            <pc:docMk/>
            <pc:sldMk cId="559451719" sldId="259"/>
            <ac:spMk id="3" creationId="{5E745709-1DFF-413A-8668-925EA7130F7C}"/>
          </ac:spMkLst>
        </pc:spChg>
      </pc:sldChg>
      <pc:sldChg chg="modSp add">
        <pc:chgData name="Petteri Stenius" userId="33af9bd2-66f4-4a61-b3e8-73c4e72274d1" providerId="ADAL" clId="{59A7DE9B-3CC8-488D-8825-DDC777EFB86B}" dt="2018-09-19T12:15:56.619" v="1654" actId="20577"/>
        <pc:sldMkLst>
          <pc:docMk/>
          <pc:sldMk cId="4213554974" sldId="260"/>
        </pc:sldMkLst>
        <pc:spChg chg="mod">
          <ac:chgData name="Petteri Stenius" userId="33af9bd2-66f4-4a61-b3e8-73c4e72274d1" providerId="ADAL" clId="{59A7DE9B-3CC8-488D-8825-DDC777EFB86B}" dt="2018-09-19T11:02:09.672" v="1531" actId="20577"/>
          <ac:spMkLst>
            <pc:docMk/>
            <pc:sldMk cId="4213554974" sldId="260"/>
            <ac:spMk id="2" creationId="{E5C919F5-A131-4CB1-A640-497600E361F7}"/>
          </ac:spMkLst>
        </pc:spChg>
        <pc:spChg chg="mod">
          <ac:chgData name="Petteri Stenius" userId="33af9bd2-66f4-4a61-b3e8-73c4e72274d1" providerId="ADAL" clId="{59A7DE9B-3CC8-488D-8825-DDC777EFB86B}" dt="2018-09-19T12:15:56.619" v="1654" actId="20577"/>
          <ac:spMkLst>
            <pc:docMk/>
            <pc:sldMk cId="4213554974" sldId="260"/>
            <ac:spMk id="3" creationId="{8D840FE4-9C72-4CDE-B968-5EFBA49EF481}"/>
          </ac:spMkLst>
        </pc:spChg>
      </pc:sldChg>
      <pc:sldChg chg="modSp add">
        <pc:chgData name="Petteri Stenius" userId="33af9bd2-66f4-4a61-b3e8-73c4e72274d1" providerId="ADAL" clId="{59A7DE9B-3CC8-488D-8825-DDC777EFB86B}" dt="2018-09-24T15:02:04.248" v="8227" actId="20577"/>
        <pc:sldMkLst>
          <pc:docMk/>
          <pc:sldMk cId="201308955" sldId="261"/>
        </pc:sldMkLst>
        <pc:spChg chg="mod">
          <ac:chgData name="Petteri Stenius" userId="33af9bd2-66f4-4a61-b3e8-73c4e72274d1" providerId="ADAL" clId="{59A7DE9B-3CC8-488D-8825-DDC777EFB86B}" dt="2018-09-19T11:02:26.259" v="1553" actId="20577"/>
          <ac:spMkLst>
            <pc:docMk/>
            <pc:sldMk cId="201308955" sldId="261"/>
            <ac:spMk id="2" creationId="{9AB0D9A6-7A00-4BAA-A1CD-4C1FA1F193F9}"/>
          </ac:spMkLst>
        </pc:spChg>
        <pc:spChg chg="mod">
          <ac:chgData name="Petteri Stenius" userId="33af9bd2-66f4-4a61-b3e8-73c4e72274d1" providerId="ADAL" clId="{59A7DE9B-3CC8-488D-8825-DDC777EFB86B}" dt="2018-09-24T15:02:04.248" v="8227" actId="20577"/>
          <ac:spMkLst>
            <pc:docMk/>
            <pc:sldMk cId="201308955" sldId="261"/>
            <ac:spMk id="3" creationId="{34EB8A17-C581-488F-8667-D91EDBE310DE}"/>
          </ac:spMkLst>
        </pc:spChg>
      </pc:sldChg>
      <pc:sldChg chg="modSp add">
        <pc:chgData name="Petteri Stenius" userId="33af9bd2-66f4-4a61-b3e8-73c4e72274d1" providerId="ADAL" clId="{59A7DE9B-3CC8-488D-8825-DDC777EFB86B}" dt="2018-09-19T12:19:23.009" v="1879" actId="20577"/>
        <pc:sldMkLst>
          <pc:docMk/>
          <pc:sldMk cId="3403714003" sldId="262"/>
        </pc:sldMkLst>
        <pc:spChg chg="mod">
          <ac:chgData name="Petteri Stenius" userId="33af9bd2-66f4-4a61-b3e8-73c4e72274d1" providerId="ADAL" clId="{59A7DE9B-3CC8-488D-8825-DDC777EFB86B}" dt="2018-09-19T11:02:32.904" v="1565" actId="20577"/>
          <ac:spMkLst>
            <pc:docMk/>
            <pc:sldMk cId="3403714003" sldId="262"/>
            <ac:spMk id="2" creationId="{B6ACF6CB-91DA-4FED-B113-CD2752942890}"/>
          </ac:spMkLst>
        </pc:spChg>
        <pc:spChg chg="mod">
          <ac:chgData name="Petteri Stenius" userId="33af9bd2-66f4-4a61-b3e8-73c4e72274d1" providerId="ADAL" clId="{59A7DE9B-3CC8-488D-8825-DDC777EFB86B}" dt="2018-09-19T12:19:23.009" v="1879" actId="20577"/>
          <ac:spMkLst>
            <pc:docMk/>
            <pc:sldMk cId="3403714003" sldId="262"/>
            <ac:spMk id="3" creationId="{5E48C33C-E14B-46F8-BDC4-A1136D642EBD}"/>
          </ac:spMkLst>
        </pc:spChg>
      </pc:sldChg>
      <pc:sldChg chg="modSp add">
        <pc:chgData name="Petteri Stenius" userId="33af9bd2-66f4-4a61-b3e8-73c4e72274d1" providerId="ADAL" clId="{59A7DE9B-3CC8-488D-8825-DDC777EFB86B}" dt="2018-09-20T06:54:45.791" v="2541" actId="20577"/>
        <pc:sldMkLst>
          <pc:docMk/>
          <pc:sldMk cId="2354930816" sldId="263"/>
        </pc:sldMkLst>
        <pc:spChg chg="mod">
          <ac:chgData name="Petteri Stenius" userId="33af9bd2-66f4-4a61-b3e8-73c4e72274d1" providerId="ADAL" clId="{59A7DE9B-3CC8-488D-8825-DDC777EFB86B}" dt="2018-09-20T06:53:34.062" v="2384" actId="20577"/>
          <ac:spMkLst>
            <pc:docMk/>
            <pc:sldMk cId="2354930816" sldId="263"/>
            <ac:spMk id="2" creationId="{1CC5C7F2-6EEF-4644-9895-D30F2BBF3C52}"/>
          </ac:spMkLst>
        </pc:spChg>
        <pc:spChg chg="mod">
          <ac:chgData name="Petteri Stenius" userId="33af9bd2-66f4-4a61-b3e8-73c4e72274d1" providerId="ADAL" clId="{59A7DE9B-3CC8-488D-8825-DDC777EFB86B}" dt="2018-09-20T06:54:45.791" v="2541" actId="20577"/>
          <ac:spMkLst>
            <pc:docMk/>
            <pc:sldMk cId="2354930816" sldId="263"/>
            <ac:spMk id="3" creationId="{3F85412C-07B3-4783-8A26-FA608D020E83}"/>
          </ac:spMkLst>
        </pc:spChg>
      </pc:sldChg>
      <pc:sldChg chg="modSp add">
        <pc:chgData name="Petteri Stenius" userId="33af9bd2-66f4-4a61-b3e8-73c4e72274d1" providerId="ADAL" clId="{59A7DE9B-3CC8-488D-8825-DDC777EFB86B}" dt="2018-09-24T06:43:20.855" v="2960" actId="20577"/>
        <pc:sldMkLst>
          <pc:docMk/>
          <pc:sldMk cId="154498762" sldId="264"/>
        </pc:sldMkLst>
        <pc:spChg chg="mod">
          <ac:chgData name="Petteri Stenius" userId="33af9bd2-66f4-4a61-b3e8-73c4e72274d1" providerId="ADAL" clId="{59A7DE9B-3CC8-488D-8825-DDC777EFB86B}" dt="2018-09-21T09:30:44.661" v="2783" actId="5793"/>
          <ac:spMkLst>
            <pc:docMk/>
            <pc:sldMk cId="154498762" sldId="264"/>
            <ac:spMk id="2" creationId="{E335A2E8-AB66-4280-9C1D-8469D736406C}"/>
          </ac:spMkLst>
        </pc:spChg>
        <pc:spChg chg="mod">
          <ac:chgData name="Petteri Stenius" userId="33af9bd2-66f4-4a61-b3e8-73c4e72274d1" providerId="ADAL" clId="{59A7DE9B-3CC8-488D-8825-DDC777EFB86B}" dt="2018-09-24T06:43:20.855" v="2960" actId="20577"/>
          <ac:spMkLst>
            <pc:docMk/>
            <pc:sldMk cId="154498762" sldId="264"/>
            <ac:spMk id="3" creationId="{943BF3B3-C419-4321-BE7A-772920A99E7B}"/>
          </ac:spMkLst>
        </pc:spChg>
      </pc:sldChg>
      <pc:sldChg chg="modSp add">
        <pc:chgData name="Petteri Stenius" userId="33af9bd2-66f4-4a61-b3e8-73c4e72274d1" providerId="ADAL" clId="{59A7DE9B-3CC8-488D-8825-DDC777EFB86B}" dt="2018-09-24T11:24:04.552" v="7352" actId="20577"/>
        <pc:sldMkLst>
          <pc:docMk/>
          <pc:sldMk cId="707031064" sldId="265"/>
        </pc:sldMkLst>
        <pc:spChg chg="mod">
          <ac:chgData name="Petteri Stenius" userId="33af9bd2-66f4-4a61-b3e8-73c4e72274d1" providerId="ADAL" clId="{59A7DE9B-3CC8-488D-8825-DDC777EFB86B}" dt="2018-09-20T06:56:23.081" v="2587" actId="20577"/>
          <ac:spMkLst>
            <pc:docMk/>
            <pc:sldMk cId="707031064" sldId="265"/>
            <ac:spMk id="2" creationId="{FA5B933F-2CAD-4DFA-8F2D-B6CC52D0E18B}"/>
          </ac:spMkLst>
        </pc:spChg>
        <pc:spChg chg="mod">
          <ac:chgData name="Petteri Stenius" userId="33af9bd2-66f4-4a61-b3e8-73c4e72274d1" providerId="ADAL" clId="{59A7DE9B-3CC8-488D-8825-DDC777EFB86B}" dt="2018-09-24T11:24:04.552" v="7352" actId="20577"/>
          <ac:spMkLst>
            <pc:docMk/>
            <pc:sldMk cId="707031064" sldId="265"/>
            <ac:spMk id="3" creationId="{E4F3D73D-62C2-4C5A-8C9B-EC40D0E7BF2F}"/>
          </ac:spMkLst>
        </pc:spChg>
      </pc:sldChg>
      <pc:sldChg chg="modSp add ord">
        <pc:chgData name="Petteri Stenius" userId="33af9bd2-66f4-4a61-b3e8-73c4e72274d1" providerId="ADAL" clId="{59A7DE9B-3CC8-488D-8825-DDC777EFB86B}" dt="2018-09-24T14:27:20.690" v="7865" actId="20577"/>
        <pc:sldMkLst>
          <pc:docMk/>
          <pc:sldMk cId="1233855798" sldId="266"/>
        </pc:sldMkLst>
        <pc:spChg chg="mod">
          <ac:chgData name="Petteri Stenius" userId="33af9bd2-66f4-4a61-b3e8-73c4e72274d1" providerId="ADAL" clId="{59A7DE9B-3CC8-488D-8825-DDC777EFB86B}" dt="2018-09-24T11:30:39.647" v="7505" actId="20577"/>
          <ac:spMkLst>
            <pc:docMk/>
            <pc:sldMk cId="1233855798" sldId="266"/>
            <ac:spMk id="2" creationId="{72F847AE-DF2F-4754-BCB2-DAF496B7489E}"/>
          </ac:spMkLst>
        </pc:spChg>
        <pc:spChg chg="mod">
          <ac:chgData name="Petteri Stenius" userId="33af9bd2-66f4-4a61-b3e8-73c4e72274d1" providerId="ADAL" clId="{59A7DE9B-3CC8-488D-8825-DDC777EFB86B}" dt="2018-09-24T14:27:20.690" v="7865" actId="20577"/>
          <ac:spMkLst>
            <pc:docMk/>
            <pc:sldMk cId="1233855798" sldId="266"/>
            <ac:spMk id="3" creationId="{FCD283A4-66A8-4E4B-AAE9-FF30D2F7D7D6}"/>
          </ac:spMkLst>
        </pc:spChg>
      </pc:sldChg>
      <pc:sldChg chg="addSp delSp modSp add">
        <pc:chgData name="Petteri Stenius" userId="33af9bd2-66f4-4a61-b3e8-73c4e72274d1" providerId="ADAL" clId="{59A7DE9B-3CC8-488D-8825-DDC777EFB86B}" dt="2018-09-24T15:00:34.333" v="8117" actId="404"/>
        <pc:sldMkLst>
          <pc:docMk/>
          <pc:sldMk cId="3600898453" sldId="267"/>
        </pc:sldMkLst>
        <pc:spChg chg="mod">
          <ac:chgData name="Petteri Stenius" userId="33af9bd2-66f4-4a61-b3e8-73c4e72274d1" providerId="ADAL" clId="{59A7DE9B-3CC8-488D-8825-DDC777EFB86B}" dt="2018-09-21T09:35:12.550" v="2831" actId="5793"/>
          <ac:spMkLst>
            <pc:docMk/>
            <pc:sldMk cId="3600898453" sldId="267"/>
            <ac:spMk id="2" creationId="{13C59F45-C8B3-42E9-9E16-E71B1F6655A5}"/>
          </ac:spMkLst>
        </pc:spChg>
        <pc:spChg chg="del mod">
          <ac:chgData name="Petteri Stenius" userId="33af9bd2-66f4-4a61-b3e8-73c4e72274d1" providerId="ADAL" clId="{59A7DE9B-3CC8-488D-8825-DDC777EFB86B}" dt="2018-09-24T14:57:36.023" v="8057" actId="478"/>
          <ac:spMkLst>
            <pc:docMk/>
            <pc:sldMk cId="3600898453" sldId="267"/>
            <ac:spMk id="3" creationId="{530E78DB-BC22-4561-8C1B-D36C5EBB1AC1}"/>
          </ac:spMkLst>
        </pc:spChg>
        <pc:spChg chg="add del mod">
          <ac:chgData name="Petteri Stenius" userId="33af9bd2-66f4-4a61-b3e8-73c4e72274d1" providerId="ADAL" clId="{59A7DE9B-3CC8-488D-8825-DDC777EFB86B}" dt="2018-09-24T14:57:41.990" v="8059"/>
          <ac:spMkLst>
            <pc:docMk/>
            <pc:sldMk cId="3600898453" sldId="267"/>
            <ac:spMk id="5" creationId="{BF5CA24D-BFB4-4168-BE5A-F831BA0993CF}"/>
          </ac:spMkLst>
        </pc:spChg>
        <pc:spChg chg="add mod">
          <ac:chgData name="Petteri Stenius" userId="33af9bd2-66f4-4a61-b3e8-73c4e72274d1" providerId="ADAL" clId="{59A7DE9B-3CC8-488D-8825-DDC777EFB86B}" dt="2018-09-24T15:00:34.333" v="8117" actId="404"/>
          <ac:spMkLst>
            <pc:docMk/>
            <pc:sldMk cId="3600898453" sldId="267"/>
            <ac:spMk id="7" creationId="{F3D7000A-1ED6-4AD7-B0FB-D63746100C6C}"/>
          </ac:spMkLst>
        </pc:spChg>
        <pc:picChg chg="add del mod">
          <ac:chgData name="Petteri Stenius" userId="33af9bd2-66f4-4a61-b3e8-73c4e72274d1" providerId="ADAL" clId="{59A7DE9B-3CC8-488D-8825-DDC777EFB86B}" dt="2018-09-24T15:00:13.216" v="8108" actId="478"/>
          <ac:picMkLst>
            <pc:docMk/>
            <pc:sldMk cId="3600898453" sldId="267"/>
            <ac:picMk id="6" creationId="{C0603FCB-AE8E-44E0-A9E9-72282B898039}"/>
          </ac:picMkLst>
        </pc:picChg>
      </pc:sldChg>
      <pc:sldChg chg="modSp add">
        <pc:chgData name="Petteri Stenius" userId="33af9bd2-66f4-4a61-b3e8-73c4e72274d1" providerId="ADAL" clId="{59A7DE9B-3CC8-488D-8825-DDC777EFB86B}" dt="2018-09-20T06:58:30.577" v="2769" actId="20577"/>
        <pc:sldMkLst>
          <pc:docMk/>
          <pc:sldMk cId="1893299455" sldId="268"/>
        </pc:sldMkLst>
        <pc:spChg chg="mod">
          <ac:chgData name="Petteri Stenius" userId="33af9bd2-66f4-4a61-b3e8-73c4e72274d1" providerId="ADAL" clId="{59A7DE9B-3CC8-488D-8825-DDC777EFB86B}" dt="2018-09-20T06:58:23.734" v="2739" actId="20577"/>
          <ac:spMkLst>
            <pc:docMk/>
            <pc:sldMk cId="1893299455" sldId="268"/>
            <ac:spMk id="2" creationId="{92D50174-77EC-41FD-AA43-33FD0DA24EE7}"/>
          </ac:spMkLst>
        </pc:spChg>
        <pc:spChg chg="mod">
          <ac:chgData name="Petteri Stenius" userId="33af9bd2-66f4-4a61-b3e8-73c4e72274d1" providerId="ADAL" clId="{59A7DE9B-3CC8-488D-8825-DDC777EFB86B}" dt="2018-09-20T06:58:30.577" v="2769" actId="20577"/>
          <ac:spMkLst>
            <pc:docMk/>
            <pc:sldMk cId="1893299455" sldId="268"/>
            <ac:spMk id="3" creationId="{8D266447-291E-42EE-B142-2E4AD161E932}"/>
          </ac:spMkLst>
        </pc:spChg>
      </pc:sldChg>
      <pc:sldChg chg="addSp delSp modSp add">
        <pc:chgData name="Petteri Stenius" userId="33af9bd2-66f4-4a61-b3e8-73c4e72274d1" providerId="ADAL" clId="{59A7DE9B-3CC8-488D-8825-DDC777EFB86B}" dt="2018-09-24T14:59:43.674" v="8107" actId="20577"/>
        <pc:sldMkLst>
          <pc:docMk/>
          <pc:sldMk cId="1982129650" sldId="269"/>
        </pc:sldMkLst>
        <pc:spChg chg="del">
          <ac:chgData name="Petteri Stenius" userId="33af9bd2-66f4-4a61-b3e8-73c4e72274d1" providerId="ADAL" clId="{59A7DE9B-3CC8-488D-8825-DDC777EFB86B}" dt="2018-09-21T10:07:24.562" v="2876" actId="478"/>
          <ac:spMkLst>
            <pc:docMk/>
            <pc:sldMk cId="1982129650" sldId="269"/>
            <ac:spMk id="3" creationId="{530E78DB-BC22-4561-8C1B-D36C5EBB1AC1}"/>
          </ac:spMkLst>
        </pc:spChg>
        <pc:spChg chg="add mod">
          <ac:chgData name="Petteri Stenius" userId="33af9bd2-66f4-4a61-b3e8-73c4e72274d1" providerId="ADAL" clId="{59A7DE9B-3CC8-488D-8825-DDC777EFB86B}" dt="2018-09-24T14:59:43.674" v="8107" actId="20577"/>
          <ac:spMkLst>
            <pc:docMk/>
            <pc:sldMk cId="1982129650" sldId="269"/>
            <ac:spMk id="5" creationId="{9BC0A148-5D0C-4D60-ACA9-521FC51B70FB}"/>
          </ac:spMkLst>
        </pc:spChg>
      </pc:sldChg>
      <pc:sldChg chg="addSp delSp modSp add">
        <pc:chgData name="Petteri Stenius" userId="33af9bd2-66f4-4a61-b3e8-73c4e72274d1" providerId="ADAL" clId="{59A7DE9B-3CC8-488D-8825-DDC777EFB86B}" dt="2018-09-24T13:24:03.682" v="7511" actId="1076"/>
        <pc:sldMkLst>
          <pc:docMk/>
          <pc:sldMk cId="3928563318" sldId="270"/>
        </pc:sldMkLst>
        <pc:spChg chg="mod">
          <ac:chgData name="Petteri Stenius" userId="33af9bd2-66f4-4a61-b3e8-73c4e72274d1" providerId="ADAL" clId="{59A7DE9B-3CC8-488D-8825-DDC777EFB86B}" dt="2018-09-24T06:41:27.512" v="2899" actId="20577"/>
          <ac:spMkLst>
            <pc:docMk/>
            <pc:sldMk cId="3928563318" sldId="270"/>
            <ac:spMk id="2" creationId="{BE6C070E-85C0-4161-99FA-7820BEF85CDE}"/>
          </ac:spMkLst>
        </pc:spChg>
        <pc:spChg chg="del">
          <ac:chgData name="Petteri Stenius" userId="33af9bd2-66f4-4a61-b3e8-73c4e72274d1" providerId="ADAL" clId="{59A7DE9B-3CC8-488D-8825-DDC777EFB86B}" dt="2018-09-24T06:41:35.311" v="2900" actId="478"/>
          <ac:spMkLst>
            <pc:docMk/>
            <pc:sldMk cId="3928563318" sldId="270"/>
            <ac:spMk id="3" creationId="{C6D0135A-3B96-4488-8441-62E98B91E89C}"/>
          </ac:spMkLst>
        </pc:spChg>
        <pc:spChg chg="add mod">
          <ac:chgData name="Petteri Stenius" userId="33af9bd2-66f4-4a61-b3e8-73c4e72274d1" providerId="ADAL" clId="{59A7DE9B-3CC8-488D-8825-DDC777EFB86B}" dt="2018-09-24T06:42:35.955" v="2927" actId="20577"/>
          <ac:spMkLst>
            <pc:docMk/>
            <pc:sldMk cId="3928563318" sldId="270"/>
            <ac:spMk id="6" creationId="{2FD99A21-7764-423F-84DC-99AD50CF5419}"/>
          </ac:spMkLst>
        </pc:spChg>
        <pc:picChg chg="add mod">
          <ac:chgData name="Petteri Stenius" userId="33af9bd2-66f4-4a61-b3e8-73c4e72274d1" providerId="ADAL" clId="{59A7DE9B-3CC8-488D-8825-DDC777EFB86B}" dt="2018-09-24T13:24:00.986" v="7510" actId="1076"/>
          <ac:picMkLst>
            <pc:docMk/>
            <pc:sldMk cId="3928563318" sldId="270"/>
            <ac:picMk id="4" creationId="{40FEC17D-B9B2-4609-8A49-379E95E6EA20}"/>
          </ac:picMkLst>
        </pc:picChg>
        <pc:picChg chg="add mod">
          <ac:chgData name="Petteri Stenius" userId="33af9bd2-66f4-4a61-b3e8-73c4e72274d1" providerId="ADAL" clId="{59A7DE9B-3CC8-488D-8825-DDC777EFB86B}" dt="2018-09-24T13:24:03.682" v="7511" actId="1076"/>
          <ac:picMkLst>
            <pc:docMk/>
            <pc:sldMk cId="3928563318" sldId="270"/>
            <ac:picMk id="5" creationId="{55E87A3E-4CDB-47A9-9F12-85664A1D313D}"/>
          </ac:picMkLst>
        </pc:picChg>
      </pc:sldChg>
      <pc:sldChg chg="addSp delSp modSp add">
        <pc:chgData name="Petteri Stenius" userId="33af9bd2-66f4-4a61-b3e8-73c4e72274d1" providerId="ADAL" clId="{59A7DE9B-3CC8-488D-8825-DDC777EFB86B}" dt="2018-09-24T13:23:35.582" v="7509" actId="1076"/>
        <pc:sldMkLst>
          <pc:docMk/>
          <pc:sldMk cId="2781671950" sldId="271"/>
        </pc:sldMkLst>
        <pc:spChg chg="mod">
          <ac:chgData name="Petteri Stenius" userId="33af9bd2-66f4-4a61-b3e8-73c4e72274d1" providerId="ADAL" clId="{59A7DE9B-3CC8-488D-8825-DDC777EFB86B}" dt="2018-09-24T07:08:38.678" v="2991" actId="5793"/>
          <ac:spMkLst>
            <pc:docMk/>
            <pc:sldMk cId="2781671950" sldId="271"/>
            <ac:spMk id="2" creationId="{2673F11D-5C28-4686-ADDA-20C7CE458575}"/>
          </ac:spMkLst>
        </pc:spChg>
        <pc:spChg chg="del">
          <ac:chgData name="Petteri Stenius" userId="33af9bd2-66f4-4a61-b3e8-73c4e72274d1" providerId="ADAL" clId="{59A7DE9B-3CC8-488D-8825-DDC777EFB86B}" dt="2018-09-24T07:08:41.829" v="2992" actId="478"/>
          <ac:spMkLst>
            <pc:docMk/>
            <pc:sldMk cId="2781671950" sldId="271"/>
            <ac:spMk id="3" creationId="{DCD8C040-1E89-45FF-BB9F-F43731124CB7}"/>
          </ac:spMkLst>
        </pc:spChg>
        <pc:spChg chg="add mod">
          <ac:chgData name="Petteri Stenius" userId="33af9bd2-66f4-4a61-b3e8-73c4e72274d1" providerId="ADAL" clId="{59A7DE9B-3CC8-488D-8825-DDC777EFB86B}" dt="2018-09-24T07:08:46.968" v="2995"/>
          <ac:spMkLst>
            <pc:docMk/>
            <pc:sldMk cId="2781671950" sldId="271"/>
            <ac:spMk id="4" creationId="{D857E1FD-E3E5-400C-A870-7812F67A9368}"/>
          </ac:spMkLst>
        </pc:spChg>
        <pc:spChg chg="add del mod">
          <ac:chgData name="Petteri Stenius" userId="33af9bd2-66f4-4a61-b3e8-73c4e72274d1" providerId="ADAL" clId="{59A7DE9B-3CC8-488D-8825-DDC777EFB86B}" dt="2018-09-24T07:44:28.794" v="3002"/>
          <ac:spMkLst>
            <pc:docMk/>
            <pc:sldMk cId="2781671950" sldId="271"/>
            <ac:spMk id="6" creationId="{3D908FB6-BD7B-4A92-B8A7-2D0F9F99E3FC}"/>
          </ac:spMkLst>
        </pc:spChg>
        <pc:spChg chg="add mod">
          <ac:chgData name="Petteri Stenius" userId="33af9bd2-66f4-4a61-b3e8-73c4e72274d1" providerId="ADAL" clId="{59A7DE9B-3CC8-488D-8825-DDC777EFB86B}" dt="2018-09-24T07:52:56.487" v="3094" actId="20577"/>
          <ac:spMkLst>
            <pc:docMk/>
            <pc:sldMk cId="2781671950" sldId="271"/>
            <ac:spMk id="9" creationId="{95B21AD8-D375-40B8-B460-8361532C78B7}"/>
          </ac:spMkLst>
        </pc:spChg>
        <pc:graphicFrameChg chg="add del">
          <ac:chgData name="Petteri Stenius" userId="33af9bd2-66f4-4a61-b3e8-73c4e72274d1" providerId="ADAL" clId="{59A7DE9B-3CC8-488D-8825-DDC777EFB86B}" dt="2018-09-24T07:44:13.978" v="2997"/>
          <ac:graphicFrameMkLst>
            <pc:docMk/>
            <pc:sldMk cId="2781671950" sldId="271"/>
            <ac:graphicFrameMk id="5" creationId="{605BC8FA-E8D3-4A8D-A8A7-5D09EECA72F1}"/>
          </ac:graphicFrameMkLst>
        </pc:graphicFrameChg>
        <pc:graphicFrameChg chg="add del">
          <ac:chgData name="Petteri Stenius" userId="33af9bd2-66f4-4a61-b3e8-73c4e72274d1" providerId="ADAL" clId="{59A7DE9B-3CC8-488D-8825-DDC777EFB86B}" dt="2018-09-24T07:44:28.794" v="3000"/>
          <ac:graphicFrameMkLst>
            <pc:docMk/>
            <pc:sldMk cId="2781671950" sldId="271"/>
            <ac:graphicFrameMk id="7" creationId="{4D4DC649-2882-4D23-A1A8-21757C8A1C21}"/>
          </ac:graphicFrameMkLst>
        </pc:graphicFrameChg>
        <pc:picChg chg="add del mod modCrop">
          <ac:chgData name="Petteri Stenius" userId="33af9bd2-66f4-4a61-b3e8-73c4e72274d1" providerId="ADAL" clId="{59A7DE9B-3CC8-488D-8825-DDC777EFB86B}" dt="2018-09-24T07:50:37.252" v="3024" actId="478"/>
          <ac:picMkLst>
            <pc:docMk/>
            <pc:sldMk cId="2781671950" sldId="271"/>
            <ac:picMk id="8" creationId="{C2B3CD75-68BE-4569-847F-80008B80C350}"/>
          </ac:picMkLst>
        </pc:picChg>
        <pc:picChg chg="add mod">
          <ac:chgData name="Petteri Stenius" userId="33af9bd2-66f4-4a61-b3e8-73c4e72274d1" providerId="ADAL" clId="{59A7DE9B-3CC8-488D-8825-DDC777EFB86B}" dt="2018-09-24T13:23:35.582" v="7509" actId="1076"/>
          <ac:picMkLst>
            <pc:docMk/>
            <pc:sldMk cId="2781671950" sldId="271"/>
            <ac:picMk id="10" creationId="{84C9F0D7-72C5-4896-AA76-2FF8D36E93C6}"/>
          </ac:picMkLst>
        </pc:picChg>
      </pc:sldChg>
      <pc:sldChg chg="addSp delSp modSp add">
        <pc:chgData name="Petteri Stenius" userId="33af9bd2-66f4-4a61-b3e8-73c4e72274d1" providerId="ADAL" clId="{59A7DE9B-3CC8-488D-8825-DDC777EFB86B}" dt="2018-09-24T14:31:06.363" v="7868" actId="207"/>
        <pc:sldMkLst>
          <pc:docMk/>
          <pc:sldMk cId="2991544442" sldId="272"/>
        </pc:sldMkLst>
        <pc:spChg chg="mod">
          <ac:chgData name="Petteri Stenius" userId="33af9bd2-66f4-4a61-b3e8-73c4e72274d1" providerId="ADAL" clId="{59A7DE9B-3CC8-488D-8825-DDC777EFB86B}" dt="2018-09-24T08:07:42.437" v="3799" actId="20577"/>
          <ac:spMkLst>
            <pc:docMk/>
            <pc:sldMk cId="2991544442" sldId="272"/>
            <ac:spMk id="2" creationId="{86AE902B-1089-42A7-A16B-77C439D39070}"/>
          </ac:spMkLst>
        </pc:spChg>
        <pc:spChg chg="mod">
          <ac:chgData name="Petteri Stenius" userId="33af9bd2-66f4-4a61-b3e8-73c4e72274d1" providerId="ADAL" clId="{59A7DE9B-3CC8-488D-8825-DDC777EFB86B}" dt="2018-09-24T14:31:06.363" v="7868" actId="207"/>
          <ac:spMkLst>
            <pc:docMk/>
            <pc:sldMk cId="2991544442" sldId="272"/>
            <ac:spMk id="3" creationId="{F7254FE7-9377-4C15-ADEA-5FAA2CCE84BC}"/>
          </ac:spMkLst>
        </pc:spChg>
        <pc:spChg chg="add del mod">
          <ac:chgData name="Petteri Stenius" userId="33af9bd2-66f4-4a61-b3e8-73c4e72274d1" providerId="ADAL" clId="{59A7DE9B-3CC8-488D-8825-DDC777EFB86B}" dt="2018-09-24T14:28:39.721" v="7866"/>
          <ac:spMkLst>
            <pc:docMk/>
            <pc:sldMk cId="2991544442" sldId="272"/>
            <ac:spMk id="4" creationId="{FCB48BDF-9B82-4378-9BDA-C9C4A2CEA618}"/>
          </ac:spMkLst>
        </pc:spChg>
        <pc:spChg chg="add del mod">
          <ac:chgData name="Petteri Stenius" userId="33af9bd2-66f4-4a61-b3e8-73c4e72274d1" providerId="ADAL" clId="{59A7DE9B-3CC8-488D-8825-DDC777EFB86B}" dt="2018-09-24T14:28:39.721" v="7866"/>
          <ac:spMkLst>
            <pc:docMk/>
            <pc:sldMk cId="2991544442" sldId="272"/>
            <ac:spMk id="5" creationId="{89EC0EBD-04F7-4C9C-BE29-A25564AED401}"/>
          </ac:spMkLst>
        </pc:spChg>
      </pc:sldChg>
      <pc:sldChg chg="addSp delSp modSp add">
        <pc:chgData name="Petteri Stenius" userId="33af9bd2-66f4-4a61-b3e8-73c4e72274d1" providerId="ADAL" clId="{59A7DE9B-3CC8-488D-8825-DDC777EFB86B}" dt="2018-09-24T14:52:16.309" v="7972" actId="6549"/>
        <pc:sldMkLst>
          <pc:docMk/>
          <pc:sldMk cId="2116516515" sldId="273"/>
        </pc:sldMkLst>
        <pc:spChg chg="mod">
          <ac:chgData name="Petteri Stenius" userId="33af9bd2-66f4-4a61-b3e8-73c4e72274d1" providerId="ADAL" clId="{59A7DE9B-3CC8-488D-8825-DDC777EFB86B}" dt="2018-09-24T09:14:05.610" v="4556" actId="20577"/>
          <ac:spMkLst>
            <pc:docMk/>
            <pc:sldMk cId="2116516515" sldId="273"/>
            <ac:spMk id="2" creationId="{196A72D6-0BD9-4450-89C0-24A9F6EF2C93}"/>
          </ac:spMkLst>
        </pc:spChg>
        <pc:spChg chg="mod">
          <ac:chgData name="Petteri Stenius" userId="33af9bd2-66f4-4a61-b3e8-73c4e72274d1" providerId="ADAL" clId="{59A7DE9B-3CC8-488D-8825-DDC777EFB86B}" dt="2018-09-24T09:52:22.482" v="6452" actId="20577"/>
          <ac:spMkLst>
            <pc:docMk/>
            <pc:sldMk cId="2116516515" sldId="273"/>
            <ac:spMk id="3" creationId="{6888BB73-28D2-4046-B726-98E3F5C10BBA}"/>
          </ac:spMkLst>
        </pc:spChg>
        <pc:spChg chg="add del mod">
          <ac:chgData name="Petteri Stenius" userId="33af9bd2-66f4-4a61-b3e8-73c4e72274d1" providerId="ADAL" clId="{59A7DE9B-3CC8-488D-8825-DDC777EFB86B}" dt="2018-09-24T09:51:07.739" v="6382"/>
          <ac:spMkLst>
            <pc:docMk/>
            <pc:sldMk cId="2116516515" sldId="273"/>
            <ac:spMk id="4" creationId="{4D592452-5190-43CC-B0E2-13127C2039F2}"/>
          </ac:spMkLst>
        </pc:spChg>
        <pc:spChg chg="add mod">
          <ac:chgData name="Petteri Stenius" userId="33af9bd2-66f4-4a61-b3e8-73c4e72274d1" providerId="ADAL" clId="{59A7DE9B-3CC8-488D-8825-DDC777EFB86B}" dt="2018-09-24T14:52:16.309" v="7972" actId="6549"/>
          <ac:spMkLst>
            <pc:docMk/>
            <pc:sldMk cId="2116516515" sldId="273"/>
            <ac:spMk id="5" creationId="{5009ED1A-0992-4FED-A2E0-E35B9BFA3DE5}"/>
          </ac:spMkLst>
        </pc:spChg>
      </pc:sldChg>
      <pc:sldChg chg="addSp modSp add">
        <pc:chgData name="Petteri Stenius" userId="33af9bd2-66f4-4a61-b3e8-73c4e72274d1" providerId="ADAL" clId="{59A7DE9B-3CC8-488D-8825-DDC777EFB86B}" dt="2018-09-24T11:29:43.659" v="7495" actId="20577"/>
        <pc:sldMkLst>
          <pc:docMk/>
          <pc:sldMk cId="2430212530" sldId="274"/>
        </pc:sldMkLst>
        <pc:spChg chg="mod">
          <ac:chgData name="Petteri Stenius" userId="33af9bd2-66f4-4a61-b3e8-73c4e72274d1" providerId="ADAL" clId="{59A7DE9B-3CC8-488D-8825-DDC777EFB86B}" dt="2018-09-24T08:04:22.963" v="3615" actId="20577"/>
          <ac:spMkLst>
            <pc:docMk/>
            <pc:sldMk cId="2430212530" sldId="274"/>
            <ac:spMk id="2" creationId="{73022E5B-F505-43C5-B235-D1431BE9F719}"/>
          </ac:spMkLst>
        </pc:spChg>
        <pc:spChg chg="mod">
          <ac:chgData name="Petteri Stenius" userId="33af9bd2-66f4-4a61-b3e8-73c4e72274d1" providerId="ADAL" clId="{59A7DE9B-3CC8-488D-8825-DDC777EFB86B}" dt="2018-09-24T11:29:43.659" v="7495" actId="20577"/>
          <ac:spMkLst>
            <pc:docMk/>
            <pc:sldMk cId="2430212530" sldId="274"/>
            <ac:spMk id="3" creationId="{4CC5BC80-3E3F-4AAF-8CD4-D7658A693B6B}"/>
          </ac:spMkLst>
        </pc:spChg>
        <pc:spChg chg="add mod">
          <ac:chgData name="Petteri Stenius" userId="33af9bd2-66f4-4a61-b3e8-73c4e72274d1" providerId="ADAL" clId="{59A7DE9B-3CC8-488D-8825-DDC777EFB86B}" dt="2018-09-24T10:09:13.513" v="7180" actId="6549"/>
          <ac:spMkLst>
            <pc:docMk/>
            <pc:sldMk cId="2430212530" sldId="274"/>
            <ac:spMk id="4" creationId="{52F600CF-EA70-4D81-BA27-A01B915AA13B}"/>
          </ac:spMkLst>
        </pc:spChg>
      </pc:sldChg>
      <pc:sldChg chg="modSp add">
        <pc:chgData name="Petteri Stenius" userId="33af9bd2-66f4-4a61-b3e8-73c4e72274d1" providerId="ADAL" clId="{59A7DE9B-3CC8-488D-8825-DDC777EFB86B}" dt="2018-09-24T13:31:39.728" v="7610" actId="27636"/>
        <pc:sldMkLst>
          <pc:docMk/>
          <pc:sldMk cId="3746779586" sldId="275"/>
        </pc:sldMkLst>
        <pc:spChg chg="mod">
          <ac:chgData name="Petteri Stenius" userId="33af9bd2-66f4-4a61-b3e8-73c4e72274d1" providerId="ADAL" clId="{59A7DE9B-3CC8-488D-8825-DDC777EFB86B}" dt="2018-09-24T08:04:50.289" v="3686" actId="20577"/>
          <ac:spMkLst>
            <pc:docMk/>
            <pc:sldMk cId="3746779586" sldId="275"/>
            <ac:spMk id="2" creationId="{3CF54949-CBB1-438C-86FD-AE0135DF2F07}"/>
          </ac:spMkLst>
        </pc:spChg>
        <pc:spChg chg="mod">
          <ac:chgData name="Petteri Stenius" userId="33af9bd2-66f4-4a61-b3e8-73c4e72274d1" providerId="ADAL" clId="{59A7DE9B-3CC8-488D-8825-DDC777EFB86B}" dt="2018-09-24T13:31:39.728" v="7610" actId="27636"/>
          <ac:spMkLst>
            <pc:docMk/>
            <pc:sldMk cId="3746779586" sldId="275"/>
            <ac:spMk id="3" creationId="{E01F0148-5C3D-4618-B6C9-1ECA38CE5266}"/>
          </ac:spMkLst>
        </pc:spChg>
      </pc:sldChg>
      <pc:sldChg chg="modSp add">
        <pc:chgData name="Petteri Stenius" userId="33af9bd2-66f4-4a61-b3e8-73c4e72274d1" providerId="ADAL" clId="{59A7DE9B-3CC8-488D-8825-DDC777EFB86B}" dt="2018-09-24T14:54:06.999" v="8049"/>
        <pc:sldMkLst>
          <pc:docMk/>
          <pc:sldMk cId="2452836789" sldId="276"/>
        </pc:sldMkLst>
        <pc:spChg chg="mod">
          <ac:chgData name="Petteri Stenius" userId="33af9bd2-66f4-4a61-b3e8-73c4e72274d1" providerId="ADAL" clId="{59A7DE9B-3CC8-488D-8825-DDC777EFB86B}" dt="2018-09-24T08:11:19.585" v="3973" actId="20577"/>
          <ac:spMkLst>
            <pc:docMk/>
            <pc:sldMk cId="2452836789" sldId="276"/>
            <ac:spMk id="2" creationId="{FA836F7F-2553-40FD-9A3C-F8A087E47FF8}"/>
          </ac:spMkLst>
        </pc:spChg>
        <pc:spChg chg="mod">
          <ac:chgData name="Petteri Stenius" userId="33af9bd2-66f4-4a61-b3e8-73c4e72274d1" providerId="ADAL" clId="{59A7DE9B-3CC8-488D-8825-DDC777EFB86B}" dt="2018-09-24T14:54:06.999" v="8049"/>
          <ac:spMkLst>
            <pc:docMk/>
            <pc:sldMk cId="2452836789" sldId="276"/>
            <ac:spMk id="3" creationId="{AA43FA60-849E-4CB1-B714-05445E235757}"/>
          </ac:spMkLst>
        </pc:spChg>
      </pc:sldChg>
      <pc:sldChg chg="addSp modSp add">
        <pc:chgData name="Petteri Stenius" userId="33af9bd2-66f4-4a61-b3e8-73c4e72274d1" providerId="ADAL" clId="{59A7DE9B-3CC8-488D-8825-DDC777EFB86B}" dt="2018-09-24T09:56:49.224" v="6675" actId="20577"/>
        <pc:sldMkLst>
          <pc:docMk/>
          <pc:sldMk cId="81959009" sldId="277"/>
        </pc:sldMkLst>
        <pc:spChg chg="mod">
          <ac:chgData name="Petteri Stenius" userId="33af9bd2-66f4-4a61-b3e8-73c4e72274d1" providerId="ADAL" clId="{59A7DE9B-3CC8-488D-8825-DDC777EFB86B}" dt="2018-09-24T09:14:42.765" v="4612" actId="20577"/>
          <ac:spMkLst>
            <pc:docMk/>
            <pc:sldMk cId="81959009" sldId="277"/>
            <ac:spMk id="2" creationId="{D1430FC2-7547-4430-B8BA-20339BF2A737}"/>
          </ac:spMkLst>
        </pc:spChg>
        <pc:spChg chg="mod">
          <ac:chgData name="Petteri Stenius" userId="33af9bd2-66f4-4a61-b3e8-73c4e72274d1" providerId="ADAL" clId="{59A7DE9B-3CC8-488D-8825-DDC777EFB86B}" dt="2018-09-24T09:56:17.638" v="6634" actId="20577"/>
          <ac:spMkLst>
            <pc:docMk/>
            <pc:sldMk cId="81959009" sldId="277"/>
            <ac:spMk id="3" creationId="{A05B6929-EB82-4C65-8323-DA854AEC99B7}"/>
          </ac:spMkLst>
        </pc:spChg>
        <pc:spChg chg="add mod">
          <ac:chgData name="Petteri Stenius" userId="33af9bd2-66f4-4a61-b3e8-73c4e72274d1" providerId="ADAL" clId="{59A7DE9B-3CC8-488D-8825-DDC777EFB86B}" dt="2018-09-24T09:56:49.224" v="6675" actId="20577"/>
          <ac:spMkLst>
            <pc:docMk/>
            <pc:sldMk cId="81959009" sldId="277"/>
            <ac:spMk id="4" creationId="{040C7C84-79C5-4962-8E9D-DCF1DE5EBB84}"/>
          </ac:spMkLst>
        </pc:spChg>
      </pc:sldChg>
      <pc:sldChg chg="addSp delSp modSp add">
        <pc:chgData name="Petteri Stenius" userId="33af9bd2-66f4-4a61-b3e8-73c4e72274d1" providerId="ADAL" clId="{59A7DE9B-3CC8-488D-8825-DDC777EFB86B}" dt="2018-09-24T09:55:25.574" v="6578" actId="20577"/>
        <pc:sldMkLst>
          <pc:docMk/>
          <pc:sldMk cId="1276724034" sldId="278"/>
        </pc:sldMkLst>
        <pc:spChg chg="mod">
          <ac:chgData name="Petteri Stenius" userId="33af9bd2-66f4-4a61-b3e8-73c4e72274d1" providerId="ADAL" clId="{59A7DE9B-3CC8-488D-8825-DDC777EFB86B}" dt="2018-09-24T09:27:07.086" v="5725" actId="20577"/>
          <ac:spMkLst>
            <pc:docMk/>
            <pc:sldMk cId="1276724034" sldId="278"/>
            <ac:spMk id="2" creationId="{52271F3C-4A2E-4082-B309-84F268F9242E}"/>
          </ac:spMkLst>
        </pc:spChg>
        <pc:spChg chg="del">
          <ac:chgData name="Petteri Stenius" userId="33af9bd2-66f4-4a61-b3e8-73c4e72274d1" providerId="ADAL" clId="{59A7DE9B-3CC8-488D-8825-DDC777EFB86B}" dt="2018-09-24T09:27:11.472" v="5726"/>
          <ac:spMkLst>
            <pc:docMk/>
            <pc:sldMk cId="1276724034" sldId="278"/>
            <ac:spMk id="3" creationId="{6BF1B703-1395-4E84-AC8E-F00C8AD258FF}"/>
          </ac:spMkLst>
        </pc:spChg>
        <pc:spChg chg="del">
          <ac:chgData name="Petteri Stenius" userId="33af9bd2-66f4-4a61-b3e8-73c4e72274d1" providerId="ADAL" clId="{59A7DE9B-3CC8-488D-8825-DDC777EFB86B}" dt="2018-09-24T09:27:11.472" v="5726"/>
          <ac:spMkLst>
            <pc:docMk/>
            <pc:sldMk cId="1276724034" sldId="278"/>
            <ac:spMk id="4" creationId="{BCEC3D87-3187-4084-B53B-A8C33278DA53}"/>
          </ac:spMkLst>
        </pc:spChg>
        <pc:spChg chg="add mod">
          <ac:chgData name="Petteri Stenius" userId="33af9bd2-66f4-4a61-b3e8-73c4e72274d1" providerId="ADAL" clId="{59A7DE9B-3CC8-488D-8825-DDC777EFB86B}" dt="2018-09-24T09:55:25.574" v="6578" actId="20577"/>
          <ac:spMkLst>
            <pc:docMk/>
            <pc:sldMk cId="1276724034" sldId="278"/>
            <ac:spMk id="5" creationId="{21C3B947-029A-4494-80D5-55FBFEEB97D6}"/>
          </ac:spMkLst>
        </pc:spChg>
      </pc:sldChg>
      <pc:sldChg chg="addSp delSp modSp add">
        <pc:chgData name="Petteri Stenius" userId="33af9bd2-66f4-4a61-b3e8-73c4e72274d1" providerId="ADAL" clId="{59A7DE9B-3CC8-488D-8825-DDC777EFB86B}" dt="2018-09-24T09:54:17.654" v="6503" actId="12789"/>
        <pc:sldMkLst>
          <pc:docMk/>
          <pc:sldMk cId="1798257264" sldId="279"/>
        </pc:sldMkLst>
        <pc:spChg chg="del">
          <ac:chgData name="Petteri Stenius" userId="33af9bd2-66f4-4a61-b3e8-73c4e72274d1" providerId="ADAL" clId="{59A7DE9B-3CC8-488D-8825-DDC777EFB86B}" dt="2018-09-24T09:51:03.979" v="6381"/>
          <ac:spMkLst>
            <pc:docMk/>
            <pc:sldMk cId="1798257264" sldId="279"/>
            <ac:spMk id="2" creationId="{175B51A5-ABC2-4F67-B91D-4AF663386015}"/>
          </ac:spMkLst>
        </pc:spChg>
        <pc:spChg chg="del">
          <ac:chgData name="Petteri Stenius" userId="33af9bd2-66f4-4a61-b3e8-73c4e72274d1" providerId="ADAL" clId="{59A7DE9B-3CC8-488D-8825-DDC777EFB86B}" dt="2018-09-24T09:51:03.979" v="6381"/>
          <ac:spMkLst>
            <pc:docMk/>
            <pc:sldMk cId="1798257264" sldId="279"/>
            <ac:spMk id="3" creationId="{BAEE5D68-EF05-4905-99F9-B4DCF2897663}"/>
          </ac:spMkLst>
        </pc:spChg>
        <pc:spChg chg="del">
          <ac:chgData name="Petteri Stenius" userId="33af9bd2-66f4-4a61-b3e8-73c4e72274d1" providerId="ADAL" clId="{59A7DE9B-3CC8-488D-8825-DDC777EFB86B}" dt="2018-09-24T09:51:03.979" v="6381"/>
          <ac:spMkLst>
            <pc:docMk/>
            <pc:sldMk cId="1798257264" sldId="279"/>
            <ac:spMk id="4" creationId="{0EC85F64-D844-4974-8278-3054452CD7F5}"/>
          </ac:spMkLst>
        </pc:spChg>
        <pc:spChg chg="add del mod">
          <ac:chgData name="Petteri Stenius" userId="33af9bd2-66f4-4a61-b3e8-73c4e72274d1" providerId="ADAL" clId="{59A7DE9B-3CC8-488D-8825-DDC777EFB86B}" dt="2018-09-24T09:53:59.533" v="6499" actId="478"/>
          <ac:spMkLst>
            <pc:docMk/>
            <pc:sldMk cId="1798257264" sldId="279"/>
            <ac:spMk id="5" creationId="{09C7D996-BCF2-45F6-B2AE-F697A347ACC8}"/>
          </ac:spMkLst>
        </pc:spChg>
        <pc:spChg chg="add del mod">
          <ac:chgData name="Petteri Stenius" userId="33af9bd2-66f4-4a61-b3e8-73c4e72274d1" providerId="ADAL" clId="{59A7DE9B-3CC8-488D-8825-DDC777EFB86B}" dt="2018-09-24T09:53:31.833" v="6493" actId="478"/>
          <ac:spMkLst>
            <pc:docMk/>
            <pc:sldMk cId="1798257264" sldId="279"/>
            <ac:spMk id="6" creationId="{01FD91FF-EB5C-47BE-832B-8114EFBBD027}"/>
          </ac:spMkLst>
        </pc:spChg>
        <pc:spChg chg="add del">
          <ac:chgData name="Petteri Stenius" userId="33af9bd2-66f4-4a61-b3e8-73c4e72274d1" providerId="ADAL" clId="{59A7DE9B-3CC8-488D-8825-DDC777EFB86B}" dt="2018-09-24T09:53:44.354" v="6497" actId="478"/>
          <ac:spMkLst>
            <pc:docMk/>
            <pc:sldMk cId="1798257264" sldId="279"/>
            <ac:spMk id="7" creationId="{1694037C-B9F3-4E14-AFF4-9C45986AB994}"/>
          </ac:spMkLst>
        </pc:spChg>
        <pc:picChg chg="add mod">
          <ac:chgData name="Petteri Stenius" userId="33af9bd2-66f4-4a61-b3e8-73c4e72274d1" providerId="ADAL" clId="{59A7DE9B-3CC8-488D-8825-DDC777EFB86B}" dt="2018-09-24T09:54:17.654" v="6503" actId="12789"/>
          <ac:picMkLst>
            <pc:docMk/>
            <pc:sldMk cId="1798257264" sldId="279"/>
            <ac:picMk id="8" creationId="{009361CC-54DB-40DA-9CFA-ABBCA7AA4933}"/>
          </ac:picMkLst>
        </pc:picChg>
      </pc:sldChg>
      <pc:sldChg chg="addSp delSp modSp add">
        <pc:chgData name="Petteri Stenius" userId="33af9bd2-66f4-4a61-b3e8-73c4e72274d1" providerId="ADAL" clId="{59A7DE9B-3CC8-488D-8825-DDC777EFB86B}" dt="2018-09-24T13:33:40.037" v="7621" actId="1440"/>
        <pc:sldMkLst>
          <pc:docMk/>
          <pc:sldMk cId="3379731959" sldId="280"/>
        </pc:sldMkLst>
        <pc:spChg chg="del">
          <ac:chgData name="Petteri Stenius" userId="33af9bd2-66f4-4a61-b3e8-73c4e72274d1" providerId="ADAL" clId="{59A7DE9B-3CC8-488D-8825-DDC777EFB86B}" dt="2018-09-24T10:13:06.983" v="7184"/>
          <ac:spMkLst>
            <pc:docMk/>
            <pc:sldMk cId="3379731959" sldId="280"/>
            <ac:spMk id="2" creationId="{CD867F1E-8225-435A-AC86-12ED0710E386}"/>
          </ac:spMkLst>
        </pc:spChg>
        <pc:spChg chg="del">
          <ac:chgData name="Petteri Stenius" userId="33af9bd2-66f4-4a61-b3e8-73c4e72274d1" providerId="ADAL" clId="{59A7DE9B-3CC8-488D-8825-DDC777EFB86B}" dt="2018-09-24T10:13:06.983" v="7184"/>
          <ac:spMkLst>
            <pc:docMk/>
            <pc:sldMk cId="3379731959" sldId="280"/>
            <ac:spMk id="3" creationId="{7C91A3EC-E19F-4E44-BA1F-35850BC1314D}"/>
          </ac:spMkLst>
        </pc:spChg>
        <pc:picChg chg="add mod">
          <ac:chgData name="Petteri Stenius" userId="33af9bd2-66f4-4a61-b3e8-73c4e72274d1" providerId="ADAL" clId="{59A7DE9B-3CC8-488D-8825-DDC777EFB86B}" dt="2018-09-24T13:33:40.037" v="7621" actId="1440"/>
          <ac:picMkLst>
            <pc:docMk/>
            <pc:sldMk cId="3379731959" sldId="280"/>
            <ac:picMk id="4" creationId="{E30859E3-28B9-4524-A008-25B04A26949B}"/>
          </ac:picMkLst>
        </pc:picChg>
      </pc:sldChg>
      <pc:sldChg chg="modSp add ord">
        <pc:chgData name="Petteri Stenius" userId="33af9bd2-66f4-4a61-b3e8-73c4e72274d1" providerId="ADAL" clId="{59A7DE9B-3CC8-488D-8825-DDC777EFB86B}" dt="2018-09-24T14:03:26.911" v="7683" actId="15"/>
        <pc:sldMkLst>
          <pc:docMk/>
          <pc:sldMk cId="3424032543" sldId="281"/>
        </pc:sldMkLst>
        <pc:spChg chg="mod">
          <ac:chgData name="Petteri Stenius" userId="33af9bd2-66f4-4a61-b3e8-73c4e72274d1" providerId="ADAL" clId="{59A7DE9B-3CC8-488D-8825-DDC777EFB86B}" dt="2018-09-24T11:27:27.547" v="7377"/>
          <ac:spMkLst>
            <pc:docMk/>
            <pc:sldMk cId="3424032543" sldId="281"/>
            <ac:spMk id="2" creationId="{93B32FC1-7188-4C80-B135-72EDEB9B1A92}"/>
          </ac:spMkLst>
        </pc:spChg>
        <pc:spChg chg="mod">
          <ac:chgData name="Petteri Stenius" userId="33af9bd2-66f4-4a61-b3e8-73c4e72274d1" providerId="ADAL" clId="{59A7DE9B-3CC8-488D-8825-DDC777EFB86B}" dt="2018-09-24T14:03:26.911" v="7683" actId="15"/>
          <ac:spMkLst>
            <pc:docMk/>
            <pc:sldMk cId="3424032543" sldId="281"/>
            <ac:spMk id="3" creationId="{F528A223-5795-4216-81CA-B6C0DAF8B91A}"/>
          </ac:spMkLst>
        </pc:spChg>
      </pc:sldChg>
      <pc:sldChg chg="addSp delSp modSp add">
        <pc:chgData name="Petteri Stenius" userId="33af9bd2-66f4-4a61-b3e8-73c4e72274d1" providerId="ADAL" clId="{59A7DE9B-3CC8-488D-8825-DDC777EFB86B}" dt="2018-09-24T14:10:55.847" v="7847" actId="20577"/>
        <pc:sldMkLst>
          <pc:docMk/>
          <pc:sldMk cId="2080935135" sldId="283"/>
        </pc:sldMkLst>
        <pc:spChg chg="del">
          <ac:chgData name="Petteri Stenius" userId="33af9bd2-66f4-4a61-b3e8-73c4e72274d1" providerId="ADAL" clId="{59A7DE9B-3CC8-488D-8825-DDC777EFB86B}" dt="2018-09-24T14:07:05.627" v="7685"/>
          <ac:spMkLst>
            <pc:docMk/>
            <pc:sldMk cId="2080935135" sldId="283"/>
            <ac:spMk id="2" creationId="{8FA7F95E-AC68-4D6F-B8D1-38598ECE7C25}"/>
          </ac:spMkLst>
        </pc:spChg>
        <pc:spChg chg="del">
          <ac:chgData name="Petteri Stenius" userId="33af9bd2-66f4-4a61-b3e8-73c4e72274d1" providerId="ADAL" clId="{59A7DE9B-3CC8-488D-8825-DDC777EFB86B}" dt="2018-09-24T14:07:05.627" v="7685"/>
          <ac:spMkLst>
            <pc:docMk/>
            <pc:sldMk cId="2080935135" sldId="283"/>
            <ac:spMk id="3" creationId="{2646A960-B13D-4F4E-BE57-1464A52240CF}"/>
          </ac:spMkLst>
        </pc:spChg>
        <pc:spChg chg="add mod">
          <ac:chgData name="Petteri Stenius" userId="33af9bd2-66f4-4a61-b3e8-73c4e72274d1" providerId="ADAL" clId="{59A7DE9B-3CC8-488D-8825-DDC777EFB86B}" dt="2018-09-24T14:09:32.145" v="7769"/>
          <ac:spMkLst>
            <pc:docMk/>
            <pc:sldMk cId="2080935135" sldId="283"/>
            <ac:spMk id="5" creationId="{4ABAFA72-2257-451F-9D91-0DC36A7B1101}"/>
          </ac:spMkLst>
        </pc:spChg>
        <pc:spChg chg="add mod">
          <ac:chgData name="Petteri Stenius" userId="33af9bd2-66f4-4a61-b3e8-73c4e72274d1" providerId="ADAL" clId="{59A7DE9B-3CC8-488D-8825-DDC777EFB86B}" dt="2018-09-24T14:10:55.847" v="7847" actId="20577"/>
          <ac:spMkLst>
            <pc:docMk/>
            <pc:sldMk cId="2080935135" sldId="283"/>
            <ac:spMk id="6" creationId="{055E3D22-A902-4D63-AA10-1315009126A5}"/>
          </ac:spMkLst>
        </pc:spChg>
        <pc:picChg chg="add mod ord">
          <ac:chgData name="Petteri Stenius" userId="33af9bd2-66f4-4a61-b3e8-73c4e72274d1" providerId="ADAL" clId="{59A7DE9B-3CC8-488D-8825-DDC777EFB86B}" dt="2018-09-24T14:10:45.480" v="7840" actId="12788"/>
          <ac:picMkLst>
            <pc:docMk/>
            <pc:sldMk cId="2080935135" sldId="283"/>
            <ac:picMk id="4" creationId="{F7B33299-2961-4970-A229-D1E25323D523}"/>
          </ac:picMkLst>
        </pc:picChg>
      </pc:sldChg>
      <pc:sldChg chg="add del">
        <pc:chgData name="Petteri Stenius" userId="33af9bd2-66f4-4a61-b3e8-73c4e72274d1" providerId="ADAL" clId="{59A7DE9B-3CC8-488D-8825-DDC777EFB86B}" dt="2018-09-24T13:32:14.875" v="7615"/>
        <pc:sldMkLst>
          <pc:docMk/>
          <pc:sldMk cId="3079807357" sldId="283"/>
        </pc:sldMkLst>
      </pc:sldChg>
      <pc:sldChg chg="addSp delSp modSp add">
        <pc:chgData name="Petteri Stenius" userId="33af9bd2-66f4-4a61-b3e8-73c4e72274d1" providerId="ADAL" clId="{59A7DE9B-3CC8-488D-8825-DDC777EFB86B}" dt="2018-09-24T14:51:15.811" v="7931" actId="14100"/>
        <pc:sldMkLst>
          <pc:docMk/>
          <pc:sldMk cId="2813323223" sldId="284"/>
        </pc:sldMkLst>
        <pc:spChg chg="mod">
          <ac:chgData name="Petteri Stenius" userId="33af9bd2-66f4-4a61-b3e8-73c4e72274d1" providerId="ADAL" clId="{59A7DE9B-3CC8-488D-8825-DDC777EFB86B}" dt="2018-09-24T14:42:34.071" v="7887" actId="20577"/>
          <ac:spMkLst>
            <pc:docMk/>
            <pc:sldMk cId="2813323223" sldId="284"/>
            <ac:spMk id="2" creationId="{3200E641-2697-4A11-94D1-45B6C3507D96}"/>
          </ac:spMkLst>
        </pc:spChg>
        <pc:spChg chg="mod">
          <ac:chgData name="Petteri Stenius" userId="33af9bd2-66f4-4a61-b3e8-73c4e72274d1" providerId="ADAL" clId="{59A7DE9B-3CC8-488D-8825-DDC777EFB86B}" dt="2018-09-24T14:48:45.397" v="7916" actId="14100"/>
          <ac:spMkLst>
            <pc:docMk/>
            <pc:sldMk cId="2813323223" sldId="284"/>
            <ac:spMk id="3" creationId="{55591CB3-494C-4DBD-BBC1-E945D384904B}"/>
          </ac:spMkLst>
        </pc:spChg>
        <pc:spChg chg="add mod">
          <ac:chgData name="Petteri Stenius" userId="33af9bd2-66f4-4a61-b3e8-73c4e72274d1" providerId="ADAL" clId="{59A7DE9B-3CC8-488D-8825-DDC777EFB86B}" dt="2018-09-24T14:51:15.811" v="7931" actId="14100"/>
          <ac:spMkLst>
            <pc:docMk/>
            <pc:sldMk cId="2813323223" sldId="284"/>
            <ac:spMk id="4" creationId="{1FD6C8B0-2E8A-4167-AFC2-9546FCD41FB5}"/>
          </ac:spMkLst>
        </pc:spChg>
        <pc:spChg chg="add del mod">
          <ac:chgData name="Petteri Stenius" userId="33af9bd2-66f4-4a61-b3e8-73c4e72274d1" providerId="ADAL" clId="{59A7DE9B-3CC8-488D-8825-DDC777EFB86B}" dt="2018-09-24T14:48:52.549" v="7917"/>
          <ac:spMkLst>
            <pc:docMk/>
            <pc:sldMk cId="2813323223" sldId="284"/>
            <ac:spMk id="5" creationId="{5269F314-330B-4603-B483-EE260D7DE704}"/>
          </ac:spMkLst>
        </pc:spChg>
        <pc:spChg chg="add del mod">
          <ac:chgData name="Petteri Stenius" userId="33af9bd2-66f4-4a61-b3e8-73c4e72274d1" providerId="ADAL" clId="{59A7DE9B-3CC8-488D-8825-DDC777EFB86B}" dt="2018-09-24T14:48:52.549" v="7917"/>
          <ac:spMkLst>
            <pc:docMk/>
            <pc:sldMk cId="2813323223" sldId="284"/>
            <ac:spMk id="6" creationId="{93FFCC24-87C1-4C1E-B1D6-AEAE4E4359D4}"/>
          </ac:spMkLst>
        </pc:spChg>
        <pc:spChg chg="add mod">
          <ac:chgData name="Petteri Stenius" userId="33af9bd2-66f4-4a61-b3e8-73c4e72274d1" providerId="ADAL" clId="{59A7DE9B-3CC8-488D-8825-DDC777EFB86B}" dt="2018-09-24T14:51:09.054" v="7930" actId="14100"/>
          <ac:spMkLst>
            <pc:docMk/>
            <pc:sldMk cId="2813323223" sldId="284"/>
            <ac:spMk id="7" creationId="{8C7B7BD6-0D13-4579-BA84-6C812FC3706B}"/>
          </ac:spMkLst>
        </pc:spChg>
      </pc:sldChg>
    </pc:docChg>
  </pc:docChgLst>
  <pc:docChgLst>
    <pc:chgData name="Petteri Stenius" userId="33af9bd2-66f4-4a61-b3e8-73c4e72274d1" providerId="ADAL" clId="{7DD9147C-1D1C-4A6E-A2EA-C8CF7AED437F}"/>
    <pc:docChg chg="undo custSel modSld">
      <pc:chgData name="Petteri Stenius" userId="33af9bd2-66f4-4a61-b3e8-73c4e72274d1" providerId="ADAL" clId="{7DD9147C-1D1C-4A6E-A2EA-C8CF7AED437F}" dt="2018-09-24T20:13:47.157" v="700" actId="207"/>
      <pc:docMkLst>
        <pc:docMk/>
      </pc:docMkLst>
      <pc:sldChg chg="modSp">
        <pc:chgData name="Petteri Stenius" userId="33af9bd2-66f4-4a61-b3e8-73c4e72274d1" providerId="ADAL" clId="{7DD9147C-1D1C-4A6E-A2EA-C8CF7AED437F}" dt="2018-09-19T18:38:36.292" v="673" actId="20577"/>
        <pc:sldMkLst>
          <pc:docMk/>
          <pc:sldMk cId="2908205927" sldId="257"/>
        </pc:sldMkLst>
        <pc:spChg chg="mod">
          <ac:chgData name="Petteri Stenius" userId="33af9bd2-66f4-4a61-b3e8-73c4e72274d1" providerId="ADAL" clId="{7DD9147C-1D1C-4A6E-A2EA-C8CF7AED437F}" dt="2018-09-19T18:38:36.292" v="673" actId="20577"/>
          <ac:spMkLst>
            <pc:docMk/>
            <pc:sldMk cId="2908205927" sldId="257"/>
            <ac:spMk id="3" creationId="{41D9A01D-AFBC-46C8-AD93-1371C0F61F99}"/>
          </ac:spMkLst>
        </pc:spChg>
      </pc:sldChg>
      <pc:sldChg chg="modSp">
        <pc:chgData name="Petteri Stenius" userId="33af9bd2-66f4-4a61-b3e8-73c4e72274d1" providerId="ADAL" clId="{7DD9147C-1D1C-4A6E-A2EA-C8CF7AED437F}" dt="2018-09-19T18:29:10.746" v="10" actId="20577"/>
        <pc:sldMkLst>
          <pc:docMk/>
          <pc:sldMk cId="1906665108" sldId="258"/>
        </pc:sldMkLst>
        <pc:spChg chg="mod">
          <ac:chgData name="Petteri Stenius" userId="33af9bd2-66f4-4a61-b3e8-73c4e72274d1" providerId="ADAL" clId="{7DD9147C-1D1C-4A6E-A2EA-C8CF7AED437F}" dt="2018-09-19T18:29:10.746" v="10" actId="20577"/>
          <ac:spMkLst>
            <pc:docMk/>
            <pc:sldMk cId="1906665108" sldId="258"/>
            <ac:spMk id="3" creationId="{AA68766E-D53B-41BE-8811-C31411E54DA0}"/>
          </ac:spMkLst>
        </pc:spChg>
      </pc:sldChg>
      <pc:sldChg chg="modSp">
        <pc:chgData name="Petteri Stenius" userId="33af9bd2-66f4-4a61-b3e8-73c4e72274d1" providerId="ADAL" clId="{7DD9147C-1D1C-4A6E-A2EA-C8CF7AED437F}" dt="2018-09-19T18:30:59.922" v="154" actId="20577"/>
        <pc:sldMkLst>
          <pc:docMk/>
          <pc:sldMk cId="4213554974" sldId="260"/>
        </pc:sldMkLst>
        <pc:spChg chg="mod">
          <ac:chgData name="Petteri Stenius" userId="33af9bd2-66f4-4a61-b3e8-73c4e72274d1" providerId="ADAL" clId="{7DD9147C-1D1C-4A6E-A2EA-C8CF7AED437F}" dt="2018-09-19T18:30:59.922" v="154" actId="20577"/>
          <ac:spMkLst>
            <pc:docMk/>
            <pc:sldMk cId="4213554974" sldId="260"/>
            <ac:spMk id="3" creationId="{8D840FE4-9C72-4CDE-B968-5EFBA49EF481}"/>
          </ac:spMkLst>
        </pc:spChg>
      </pc:sldChg>
      <pc:sldChg chg="modSp">
        <pc:chgData name="Petteri Stenius" userId="33af9bd2-66f4-4a61-b3e8-73c4e72274d1" providerId="ADAL" clId="{7DD9147C-1D1C-4A6E-A2EA-C8CF7AED437F}" dt="2018-09-19T18:35:06.616" v="517" actId="20577"/>
        <pc:sldMkLst>
          <pc:docMk/>
          <pc:sldMk cId="201308955" sldId="261"/>
        </pc:sldMkLst>
        <pc:spChg chg="mod">
          <ac:chgData name="Petteri Stenius" userId="33af9bd2-66f4-4a61-b3e8-73c4e72274d1" providerId="ADAL" clId="{7DD9147C-1D1C-4A6E-A2EA-C8CF7AED437F}" dt="2018-09-19T18:35:06.616" v="517" actId="20577"/>
          <ac:spMkLst>
            <pc:docMk/>
            <pc:sldMk cId="201308955" sldId="261"/>
            <ac:spMk id="3" creationId="{34EB8A17-C581-488F-8667-D91EDBE310DE}"/>
          </ac:spMkLst>
        </pc:spChg>
      </pc:sldChg>
      <pc:sldChg chg="modSp">
        <pc:chgData name="Petteri Stenius" userId="33af9bd2-66f4-4a61-b3e8-73c4e72274d1" providerId="ADAL" clId="{7DD9147C-1D1C-4A6E-A2EA-C8CF7AED437F}" dt="2018-09-19T18:36:54.511" v="650" actId="20577"/>
        <pc:sldMkLst>
          <pc:docMk/>
          <pc:sldMk cId="3403714003" sldId="262"/>
        </pc:sldMkLst>
        <pc:spChg chg="mod">
          <ac:chgData name="Petteri Stenius" userId="33af9bd2-66f4-4a61-b3e8-73c4e72274d1" providerId="ADAL" clId="{7DD9147C-1D1C-4A6E-A2EA-C8CF7AED437F}" dt="2018-09-19T18:36:54.511" v="650" actId="20577"/>
          <ac:spMkLst>
            <pc:docMk/>
            <pc:sldMk cId="3403714003" sldId="262"/>
            <ac:spMk id="3" creationId="{5E48C33C-E14B-46F8-BDC4-A1136D642EBD}"/>
          </ac:spMkLst>
        </pc:spChg>
      </pc:sldChg>
      <pc:sldChg chg="modSp">
        <pc:chgData name="Petteri Stenius" userId="33af9bd2-66f4-4a61-b3e8-73c4e72274d1" providerId="ADAL" clId="{7DD9147C-1D1C-4A6E-A2EA-C8CF7AED437F}" dt="2018-09-23T14:15:39.828" v="698" actId="5793"/>
        <pc:sldMkLst>
          <pc:docMk/>
          <pc:sldMk cId="1233855798" sldId="266"/>
        </pc:sldMkLst>
        <pc:spChg chg="mod">
          <ac:chgData name="Petteri Stenius" userId="33af9bd2-66f4-4a61-b3e8-73c4e72274d1" providerId="ADAL" clId="{7DD9147C-1D1C-4A6E-A2EA-C8CF7AED437F}" dt="2018-09-23T14:15:39.828" v="698" actId="5793"/>
          <ac:spMkLst>
            <pc:docMk/>
            <pc:sldMk cId="1233855798" sldId="266"/>
            <ac:spMk id="2" creationId="{72F847AE-DF2F-4754-BCB2-DAF496B7489E}"/>
          </ac:spMkLst>
        </pc:spChg>
      </pc:sldChg>
      <pc:sldChg chg="modSp">
        <pc:chgData name="Petteri Stenius" userId="33af9bd2-66f4-4a61-b3e8-73c4e72274d1" providerId="ADAL" clId="{7DD9147C-1D1C-4A6E-A2EA-C8CF7AED437F}" dt="2018-09-24T20:13:47.157" v="700" actId="207"/>
        <pc:sldMkLst>
          <pc:docMk/>
          <pc:sldMk cId="2452836789" sldId="276"/>
        </pc:sldMkLst>
        <pc:spChg chg="mod">
          <ac:chgData name="Petteri Stenius" userId="33af9bd2-66f4-4a61-b3e8-73c4e72274d1" providerId="ADAL" clId="{7DD9147C-1D1C-4A6E-A2EA-C8CF7AED437F}" dt="2018-09-24T20:13:47.157" v="700" actId="207"/>
          <ac:spMkLst>
            <pc:docMk/>
            <pc:sldMk cId="2452836789" sldId="276"/>
            <ac:spMk id="3" creationId="{AA43FA60-849E-4CB1-B714-05445E235757}"/>
          </ac:spMkLst>
        </pc:spChg>
      </pc:sldChg>
    </pc:docChg>
  </pc:docChgLst>
  <pc:docChgLst>
    <pc:chgData name="Petteri Stenius" userId="33af9bd2-66f4-4a61-b3e8-73c4e72274d1" providerId="ADAL" clId="{3AB34221-F178-4710-9A0C-2512F61D9EF2}"/>
    <pc:docChg chg="undo custSel modSld">
      <pc:chgData name="Petteri Stenius" userId="33af9bd2-66f4-4a61-b3e8-73c4e72274d1" providerId="ADAL" clId="{3AB34221-F178-4710-9A0C-2512F61D9EF2}" dt="2018-09-21T11:06:10.190" v="485" actId="20577"/>
      <pc:docMkLst>
        <pc:docMk/>
      </pc:docMkLst>
      <pc:sldChg chg="modSp">
        <pc:chgData name="Petteri Stenius" userId="33af9bd2-66f4-4a61-b3e8-73c4e72274d1" providerId="ADAL" clId="{3AB34221-F178-4710-9A0C-2512F61D9EF2}" dt="2018-09-21T11:06:10.190" v="485" actId="20577"/>
        <pc:sldMkLst>
          <pc:docMk/>
          <pc:sldMk cId="201308955" sldId="261"/>
        </pc:sldMkLst>
        <pc:spChg chg="mod">
          <ac:chgData name="Petteri Stenius" userId="33af9bd2-66f4-4a61-b3e8-73c4e72274d1" providerId="ADAL" clId="{3AB34221-F178-4710-9A0C-2512F61D9EF2}" dt="2018-09-21T11:06:10.190" v="485" actId="20577"/>
          <ac:spMkLst>
            <pc:docMk/>
            <pc:sldMk cId="201308955" sldId="261"/>
            <ac:spMk id="3" creationId="{34EB8A17-C581-488F-8667-D91EDBE310DE}"/>
          </ac:spMkLst>
        </pc:spChg>
      </pc:sldChg>
      <pc:sldChg chg="modSp">
        <pc:chgData name="Petteri Stenius" userId="33af9bd2-66f4-4a61-b3e8-73c4e72274d1" providerId="ADAL" clId="{3AB34221-F178-4710-9A0C-2512F61D9EF2}" dt="2018-09-21T11:01:06.507" v="370" actId="20577"/>
        <pc:sldMkLst>
          <pc:docMk/>
          <pc:sldMk cId="2354930816" sldId="263"/>
        </pc:sldMkLst>
        <pc:spChg chg="mod">
          <ac:chgData name="Petteri Stenius" userId="33af9bd2-66f4-4a61-b3e8-73c4e72274d1" providerId="ADAL" clId="{3AB34221-F178-4710-9A0C-2512F61D9EF2}" dt="2018-09-21T11:01:06.507" v="370" actId="20577"/>
          <ac:spMkLst>
            <pc:docMk/>
            <pc:sldMk cId="2354930816" sldId="263"/>
            <ac:spMk id="3" creationId="{3F85412C-07B3-4783-8A26-FA608D020E83}"/>
          </ac:spMkLst>
        </pc:spChg>
      </pc:sldChg>
      <pc:sldChg chg="modSp">
        <pc:chgData name="Petteri Stenius" userId="33af9bd2-66f4-4a61-b3e8-73c4e72274d1" providerId="ADAL" clId="{3AB34221-F178-4710-9A0C-2512F61D9EF2}" dt="2018-09-21T10:48:47.349" v="76" actId="404"/>
        <pc:sldMkLst>
          <pc:docMk/>
          <pc:sldMk cId="154498762" sldId="264"/>
        </pc:sldMkLst>
        <pc:spChg chg="mod">
          <ac:chgData name="Petteri Stenius" userId="33af9bd2-66f4-4a61-b3e8-73c4e72274d1" providerId="ADAL" clId="{3AB34221-F178-4710-9A0C-2512F61D9EF2}" dt="2018-09-21T10:48:47.349" v="76" actId="404"/>
          <ac:spMkLst>
            <pc:docMk/>
            <pc:sldMk cId="154498762" sldId="264"/>
            <ac:spMk id="3" creationId="{943BF3B3-C419-4321-BE7A-772920A99E7B}"/>
          </ac:spMkLst>
        </pc:spChg>
      </pc:sldChg>
      <pc:sldChg chg="modSp">
        <pc:chgData name="Petteri Stenius" userId="33af9bd2-66f4-4a61-b3e8-73c4e72274d1" providerId="ADAL" clId="{3AB34221-F178-4710-9A0C-2512F61D9EF2}" dt="2018-09-21T10:49:37.204" v="84" actId="27636"/>
        <pc:sldMkLst>
          <pc:docMk/>
          <pc:sldMk cId="3600898453" sldId="267"/>
        </pc:sldMkLst>
        <pc:spChg chg="mod">
          <ac:chgData name="Petteri Stenius" userId="33af9bd2-66f4-4a61-b3e8-73c4e72274d1" providerId="ADAL" clId="{3AB34221-F178-4710-9A0C-2512F61D9EF2}" dt="2018-09-21T10:49:37.204" v="84" actId="27636"/>
          <ac:spMkLst>
            <pc:docMk/>
            <pc:sldMk cId="3600898453" sldId="267"/>
            <ac:spMk id="3" creationId="{530E78DB-BC22-4561-8C1B-D36C5EBB1AC1}"/>
          </ac:spMkLst>
        </pc:spChg>
      </pc:sldChg>
      <pc:sldChg chg="addSp delSp modSp setBg">
        <pc:chgData name="Petteri Stenius" userId="33af9bd2-66f4-4a61-b3e8-73c4e72274d1" providerId="ADAL" clId="{3AB34221-F178-4710-9A0C-2512F61D9EF2}" dt="2018-09-21T11:05:05.887" v="443" actId="20577"/>
        <pc:sldMkLst>
          <pc:docMk/>
          <pc:sldMk cId="1893299455" sldId="268"/>
        </pc:sldMkLst>
        <pc:spChg chg="mod">
          <ac:chgData name="Petteri Stenius" userId="33af9bd2-66f4-4a61-b3e8-73c4e72274d1" providerId="ADAL" clId="{3AB34221-F178-4710-9A0C-2512F61D9EF2}" dt="2018-09-21T11:02:53.421" v="382" actId="5793"/>
          <ac:spMkLst>
            <pc:docMk/>
            <pc:sldMk cId="1893299455" sldId="268"/>
            <ac:spMk id="2" creationId="{92D50174-77EC-41FD-AA43-33FD0DA24EE7}"/>
          </ac:spMkLst>
        </pc:spChg>
        <pc:spChg chg="mod">
          <ac:chgData name="Petteri Stenius" userId="33af9bd2-66f4-4a61-b3e8-73c4e72274d1" providerId="ADAL" clId="{3AB34221-F178-4710-9A0C-2512F61D9EF2}" dt="2018-09-21T11:05:05.887" v="443" actId="20577"/>
          <ac:spMkLst>
            <pc:docMk/>
            <pc:sldMk cId="1893299455" sldId="268"/>
            <ac:spMk id="3" creationId="{8D266447-291E-42EE-B142-2E4AD161E932}"/>
          </ac:spMkLst>
        </pc:spChg>
        <pc:spChg chg="add del">
          <ac:chgData name="Petteri Stenius" userId="33af9bd2-66f4-4a61-b3e8-73c4e72274d1" providerId="ADAL" clId="{3AB34221-F178-4710-9A0C-2512F61D9EF2}" dt="2018-09-21T11:03:33.306" v="393"/>
          <ac:spMkLst>
            <pc:docMk/>
            <pc:sldMk cId="1893299455" sldId="268"/>
            <ac:spMk id="4" creationId="{3001C781-D000-417D-92A7-27BB2B0373FD}"/>
          </ac:spMkLst>
        </pc:spChg>
      </pc:sldChg>
      <pc:sldChg chg="modSp">
        <pc:chgData name="Petteri Stenius" userId="33af9bd2-66f4-4a61-b3e8-73c4e72274d1" providerId="ADAL" clId="{3AB34221-F178-4710-9A0C-2512F61D9EF2}" dt="2018-09-21T10:50:39.040" v="89" actId="20577"/>
        <pc:sldMkLst>
          <pc:docMk/>
          <pc:sldMk cId="1982129650" sldId="269"/>
        </pc:sldMkLst>
        <pc:spChg chg="mod">
          <ac:chgData name="Petteri Stenius" userId="33af9bd2-66f4-4a61-b3e8-73c4e72274d1" providerId="ADAL" clId="{3AB34221-F178-4710-9A0C-2512F61D9EF2}" dt="2018-09-21T10:50:39.040" v="89" actId="20577"/>
          <ac:spMkLst>
            <pc:docMk/>
            <pc:sldMk cId="1982129650" sldId="269"/>
            <ac:spMk id="5" creationId="{9BC0A148-5D0C-4D60-ACA9-521FC51B70F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mailto:sales@ubisecure.com" TargetMode="External"/><Relationship Id="rId2" Type="http://schemas.openxmlformats.org/officeDocument/2006/relationships/hyperlink" Target="http://www.ubisecure.com/" TargetMode="External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mailto:sales@ubisecure.com" TargetMode="External"/><Relationship Id="rId2" Type="http://schemas.openxmlformats.org/officeDocument/2006/relationships/hyperlink" Target="http://www.ubisecure.com/" TargetMode="External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bisecure.com/" TargetMode="Externa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.png"/><Relationship Id="rId4" Type="http://schemas.openxmlformats.org/officeDocument/2006/relationships/hyperlink" Target="mailto:Sales-team@ubisecure.com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mailto:sales@ubisecure.com" TargetMode="External"/><Relationship Id="rId2" Type="http://schemas.openxmlformats.org/officeDocument/2006/relationships/hyperlink" Target="http://www.ubisecure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mailto:sales@ubisecure.com" TargetMode="External"/><Relationship Id="rId2" Type="http://schemas.openxmlformats.org/officeDocument/2006/relationships/hyperlink" Target="http://www.ubisecure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74319"/>
            <a:ext cx="9829800" cy="2222430"/>
          </a:xfrm>
        </p:spPr>
        <p:txBody>
          <a:bodyPr anchor="b">
            <a:normAutofit/>
          </a:bodyPr>
          <a:lstStyle>
            <a:lvl1pPr algn="l">
              <a:defRPr sz="5000" spc="-150">
                <a:solidFill>
                  <a:srgbClr val="0C73A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043471"/>
            <a:ext cx="9829800" cy="156894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38383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38200" y="3911110"/>
            <a:ext cx="9829800" cy="180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777"/>
          <a:stretch/>
        </p:blipFill>
        <p:spPr>
          <a:xfrm>
            <a:off x="838200" y="906785"/>
            <a:ext cx="4186988" cy="177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10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74319"/>
            <a:ext cx="9829800" cy="2222430"/>
          </a:xfrm>
        </p:spPr>
        <p:txBody>
          <a:bodyPr anchor="b">
            <a:normAutofit/>
          </a:bodyPr>
          <a:lstStyle>
            <a:lvl1pPr algn="l">
              <a:defRPr sz="5000" spc="-150">
                <a:solidFill>
                  <a:srgbClr val="0C73A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043471"/>
            <a:ext cx="9829800" cy="156894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38383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38200" y="3911110"/>
            <a:ext cx="9829800" cy="180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777"/>
          <a:stretch/>
        </p:blipFill>
        <p:spPr>
          <a:xfrm>
            <a:off x="838200" y="906785"/>
            <a:ext cx="4186988" cy="177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37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000" y="225425"/>
            <a:ext cx="10800000" cy="1080000"/>
          </a:xfrm>
        </p:spPr>
        <p:txBody>
          <a:bodyPr/>
          <a:lstStyle>
            <a:lvl1pPr>
              <a:defRPr spc="-150">
                <a:solidFill>
                  <a:srgbClr val="0C73A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000" y="1305425"/>
            <a:ext cx="10800000" cy="4694843"/>
          </a:xfrm>
        </p:spPr>
        <p:txBody>
          <a:bodyPr/>
          <a:lstStyle>
            <a:lvl1pPr>
              <a:defRPr>
                <a:solidFill>
                  <a:srgbClr val="152435"/>
                </a:solidFill>
              </a:defRPr>
            </a:lvl1pPr>
            <a:lvl2pPr>
              <a:defRPr>
                <a:solidFill>
                  <a:srgbClr val="152435"/>
                </a:solidFill>
              </a:defRPr>
            </a:lvl2pPr>
            <a:lvl3pPr>
              <a:defRPr>
                <a:solidFill>
                  <a:srgbClr val="152435"/>
                </a:solidFill>
              </a:defRPr>
            </a:lvl3pPr>
            <a:lvl4pPr>
              <a:defRPr>
                <a:solidFill>
                  <a:srgbClr val="152435"/>
                </a:solidFill>
              </a:defRPr>
            </a:lvl4pPr>
            <a:lvl5pPr>
              <a:defRPr>
                <a:solidFill>
                  <a:srgbClr val="15243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435" y="6000268"/>
            <a:ext cx="2232211" cy="83662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108485" y="6303163"/>
            <a:ext cx="28595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367A1"/>
                </a:solidFill>
              </a:rPr>
              <a:t>© 2018 Ubisecure, </a:t>
            </a:r>
            <a:r>
              <a:rPr lang="en-US" sz="900" dirty="0" err="1">
                <a:solidFill>
                  <a:srgbClr val="0367A1"/>
                </a:solidFill>
              </a:rPr>
              <a:t>Inc</a:t>
            </a:r>
            <a:r>
              <a:rPr lang="en-US" sz="900" baseline="0" dirty="0">
                <a:solidFill>
                  <a:srgbClr val="0367A1"/>
                </a:solidFill>
              </a:rPr>
              <a:t> &amp; its affiliates. All rights reserved.</a:t>
            </a:r>
            <a:endParaRPr lang="en-US" sz="900" dirty="0">
              <a:solidFill>
                <a:srgbClr val="0367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779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762681"/>
            <a:ext cx="10515600" cy="2852737"/>
          </a:xfrm>
        </p:spPr>
        <p:txBody>
          <a:bodyPr anchor="b">
            <a:normAutofit/>
          </a:bodyPr>
          <a:lstStyle>
            <a:lvl1pPr>
              <a:defRPr sz="5000">
                <a:solidFill>
                  <a:srgbClr val="0C73A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508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383838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831851" y="3774141"/>
            <a:ext cx="10515600" cy="7200"/>
          </a:xfrm>
          <a:prstGeom prst="rect">
            <a:avLst/>
          </a:prstGeom>
          <a:solidFill>
            <a:srgbClr val="B2B2B2"/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487872" y="6303162"/>
            <a:ext cx="28595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367A1"/>
                </a:solidFill>
              </a:rPr>
              <a:t>© 2017 </a:t>
            </a:r>
            <a:r>
              <a:rPr lang="en-US" sz="900" dirty="0" err="1">
                <a:solidFill>
                  <a:srgbClr val="0367A1"/>
                </a:solidFill>
              </a:rPr>
              <a:t>Ubisecure</a:t>
            </a:r>
            <a:r>
              <a:rPr lang="en-US" sz="900" dirty="0">
                <a:solidFill>
                  <a:srgbClr val="0367A1"/>
                </a:solidFill>
              </a:rPr>
              <a:t>, </a:t>
            </a:r>
            <a:r>
              <a:rPr lang="en-US" sz="900" dirty="0" err="1">
                <a:solidFill>
                  <a:srgbClr val="0367A1"/>
                </a:solidFill>
              </a:rPr>
              <a:t>Inc</a:t>
            </a:r>
            <a:r>
              <a:rPr lang="en-US" sz="900" baseline="0" dirty="0">
                <a:solidFill>
                  <a:srgbClr val="0367A1"/>
                </a:solidFill>
              </a:rPr>
              <a:t> &amp; its affiliates. All rights reserved.</a:t>
            </a:r>
            <a:endParaRPr lang="en-US" sz="900" dirty="0">
              <a:solidFill>
                <a:srgbClr val="0367A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435" y="6000268"/>
            <a:ext cx="2232211" cy="83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64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000" y="226237"/>
            <a:ext cx="10800000" cy="1080000"/>
          </a:xfrm>
        </p:spPr>
        <p:txBody>
          <a:bodyPr/>
          <a:lstStyle>
            <a:lvl1pPr>
              <a:defRPr spc="-150">
                <a:solidFill>
                  <a:srgbClr val="0C73A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435" y="6000268"/>
            <a:ext cx="2232211" cy="83662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894272" y="6303163"/>
            <a:ext cx="28595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367A1"/>
                </a:solidFill>
              </a:rPr>
              <a:t>© 2017 </a:t>
            </a:r>
            <a:r>
              <a:rPr lang="en-US" sz="900" dirty="0" err="1">
                <a:solidFill>
                  <a:srgbClr val="0367A1"/>
                </a:solidFill>
              </a:rPr>
              <a:t>Ubisecure</a:t>
            </a:r>
            <a:r>
              <a:rPr lang="en-US" sz="900" dirty="0">
                <a:solidFill>
                  <a:srgbClr val="0367A1"/>
                </a:solidFill>
              </a:rPr>
              <a:t>, </a:t>
            </a:r>
            <a:r>
              <a:rPr lang="en-US" sz="900" dirty="0" err="1">
                <a:solidFill>
                  <a:srgbClr val="0367A1"/>
                </a:solidFill>
              </a:rPr>
              <a:t>Inc</a:t>
            </a:r>
            <a:r>
              <a:rPr lang="en-US" sz="900" baseline="0" dirty="0">
                <a:solidFill>
                  <a:srgbClr val="0367A1"/>
                </a:solidFill>
              </a:rPr>
              <a:t> &amp; its affiliates. All rights reserved</a:t>
            </a:r>
            <a:r>
              <a:rPr lang="en-US" sz="90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2284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78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075" b="555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606" y="1292295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1606" y="417202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B46DAA8-F91A-4E38-AB62-B9C84018269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3" y="5994916"/>
            <a:ext cx="2232000" cy="83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87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000" y="225425"/>
            <a:ext cx="10800000" cy="1080000"/>
          </a:xfrm>
        </p:spPr>
        <p:txBody>
          <a:bodyPr/>
          <a:lstStyle>
            <a:lvl1pPr>
              <a:defRPr>
                <a:solidFill>
                  <a:srgbClr val="0C73A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6000" y="1305425"/>
            <a:ext cx="5292000" cy="4871538"/>
          </a:xfrm>
        </p:spPr>
        <p:txBody>
          <a:bodyPr/>
          <a:lstStyle>
            <a:lvl1pPr>
              <a:defRPr>
                <a:solidFill>
                  <a:srgbClr val="383838"/>
                </a:solidFill>
              </a:defRPr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4000" y="1305425"/>
            <a:ext cx="5292000" cy="4871538"/>
          </a:xfrm>
        </p:spPr>
        <p:txBody>
          <a:bodyPr/>
          <a:lstStyle>
            <a:lvl1pPr>
              <a:defRPr>
                <a:solidFill>
                  <a:srgbClr val="383838"/>
                </a:solidFill>
              </a:defRPr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103928"/>
            <a:ext cx="2232211" cy="83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34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966623" y="6257059"/>
            <a:ext cx="28595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367A1"/>
                </a:solidFill>
              </a:rPr>
              <a:t>© 2017 </a:t>
            </a:r>
            <a:r>
              <a:rPr lang="en-US" sz="900" dirty="0" err="1">
                <a:solidFill>
                  <a:srgbClr val="0367A1"/>
                </a:solidFill>
              </a:rPr>
              <a:t>Ubisecure</a:t>
            </a:r>
            <a:r>
              <a:rPr lang="en-US" sz="900" dirty="0">
                <a:solidFill>
                  <a:srgbClr val="0367A1"/>
                </a:solidFill>
              </a:rPr>
              <a:t>, </a:t>
            </a:r>
            <a:r>
              <a:rPr lang="en-US" sz="900" dirty="0" err="1">
                <a:solidFill>
                  <a:srgbClr val="0367A1"/>
                </a:solidFill>
              </a:rPr>
              <a:t>Inc</a:t>
            </a:r>
            <a:r>
              <a:rPr lang="en-US" sz="900" baseline="0" dirty="0">
                <a:solidFill>
                  <a:srgbClr val="0367A1"/>
                </a:solidFill>
              </a:rPr>
              <a:t> &amp; its affiliates. All rights reserved</a:t>
            </a:r>
            <a:r>
              <a:rPr lang="en-US" sz="90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7029" y="5303781"/>
            <a:ext cx="60355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367A1"/>
                </a:solidFill>
                <a:hlinkClick r:id="rId2"/>
              </a:rPr>
              <a:t>www.ubisecure.com</a:t>
            </a:r>
            <a:r>
              <a:rPr lang="en-US" sz="1100" dirty="0">
                <a:solidFill>
                  <a:srgbClr val="0367A1"/>
                </a:solidFill>
              </a:rPr>
              <a:t> </a:t>
            </a:r>
          </a:p>
          <a:p>
            <a:endParaRPr lang="en-US" sz="1100" dirty="0">
              <a:solidFill>
                <a:srgbClr val="0367A1"/>
              </a:solidFill>
            </a:endParaRPr>
          </a:p>
          <a:p>
            <a:r>
              <a:rPr lang="en-US" sz="1100" b="1" dirty="0">
                <a:solidFill>
                  <a:srgbClr val="0367A1"/>
                </a:solidFill>
              </a:rPr>
              <a:t>CONTACT US</a:t>
            </a:r>
          </a:p>
          <a:p>
            <a:r>
              <a:rPr lang="en-US" sz="1100" dirty="0">
                <a:solidFill>
                  <a:srgbClr val="0367A1"/>
                </a:solidFill>
                <a:hlinkClick r:id="rId3"/>
              </a:rPr>
              <a:t>sales@ubisecure.com</a:t>
            </a:r>
            <a:r>
              <a:rPr lang="en-US" sz="1100" dirty="0">
                <a:solidFill>
                  <a:srgbClr val="0367A1"/>
                </a:solidFill>
              </a:rPr>
              <a:t> | </a:t>
            </a:r>
            <a:r>
              <a:rPr lang="fi-FI" sz="1100" dirty="0">
                <a:solidFill>
                  <a:srgbClr val="0367A1"/>
                </a:solidFill>
              </a:rPr>
              <a:t>+358 9 251 77250</a:t>
            </a:r>
            <a:endParaRPr lang="en-US" sz="1100" dirty="0">
              <a:solidFill>
                <a:srgbClr val="0367A1"/>
              </a:solidFill>
            </a:endParaRPr>
          </a:p>
          <a:p>
            <a:r>
              <a:rPr lang="en-US" sz="1100" dirty="0" err="1">
                <a:solidFill>
                  <a:srgbClr val="0367A1"/>
                </a:solidFill>
              </a:rPr>
              <a:t>Ubisecure</a:t>
            </a:r>
            <a:r>
              <a:rPr lang="en-US" sz="1100" dirty="0">
                <a:solidFill>
                  <a:srgbClr val="0367A1"/>
                </a:solidFill>
              </a:rPr>
              <a:t> </a:t>
            </a:r>
            <a:r>
              <a:rPr lang="en-US" sz="1100" dirty="0" err="1">
                <a:solidFill>
                  <a:srgbClr val="0367A1"/>
                </a:solidFill>
              </a:rPr>
              <a:t>Inc</a:t>
            </a:r>
            <a:r>
              <a:rPr lang="en-US" sz="1100" dirty="0">
                <a:solidFill>
                  <a:srgbClr val="0367A1"/>
                </a:solidFill>
              </a:rPr>
              <a:t>		</a:t>
            </a:r>
            <a:r>
              <a:rPr lang="en-US" sz="1100" dirty="0" err="1">
                <a:solidFill>
                  <a:srgbClr val="0367A1"/>
                </a:solidFill>
              </a:rPr>
              <a:t>Ubisecure</a:t>
            </a:r>
            <a:r>
              <a:rPr lang="en-US" sz="1100" baseline="0" dirty="0">
                <a:solidFill>
                  <a:srgbClr val="0367A1"/>
                </a:solidFill>
              </a:rPr>
              <a:t> Ltd</a:t>
            </a:r>
            <a:endParaRPr lang="en-US" sz="1100" dirty="0">
              <a:solidFill>
                <a:srgbClr val="0367A1"/>
              </a:solidFill>
            </a:endParaRPr>
          </a:p>
          <a:p>
            <a:r>
              <a:rPr lang="fi-FI" sz="1100" dirty="0">
                <a:solidFill>
                  <a:srgbClr val="0367A1"/>
                </a:solidFill>
              </a:rPr>
              <a:t>Tekniikantie 14 Espoo	</a:t>
            </a:r>
            <a:r>
              <a:rPr lang="fi-FI" sz="1100" dirty="0" err="1">
                <a:solidFill>
                  <a:srgbClr val="0367A1"/>
                </a:solidFill>
              </a:rPr>
              <a:t>The</a:t>
            </a:r>
            <a:r>
              <a:rPr lang="fi-FI" sz="1100" dirty="0">
                <a:solidFill>
                  <a:srgbClr val="0367A1"/>
                </a:solidFill>
              </a:rPr>
              <a:t> </a:t>
            </a:r>
            <a:r>
              <a:rPr lang="fi-FI" sz="1100" dirty="0" err="1">
                <a:solidFill>
                  <a:srgbClr val="0367A1"/>
                </a:solidFill>
              </a:rPr>
              <a:t>Granary</a:t>
            </a:r>
            <a:r>
              <a:rPr lang="fi-FI" sz="1100" dirty="0">
                <a:solidFill>
                  <a:srgbClr val="0367A1"/>
                </a:solidFill>
              </a:rPr>
              <a:t>, </a:t>
            </a:r>
            <a:r>
              <a:rPr lang="fi-FI" sz="1100" dirty="0" err="1">
                <a:solidFill>
                  <a:srgbClr val="0367A1"/>
                </a:solidFill>
              </a:rPr>
              <a:t>Hermitage</a:t>
            </a:r>
            <a:r>
              <a:rPr lang="fi-FI" sz="1100" dirty="0">
                <a:solidFill>
                  <a:srgbClr val="0367A1"/>
                </a:solidFill>
              </a:rPr>
              <a:t> </a:t>
            </a:r>
            <a:r>
              <a:rPr lang="fi-FI" sz="1100" dirty="0" err="1">
                <a:solidFill>
                  <a:srgbClr val="0367A1"/>
                </a:solidFill>
              </a:rPr>
              <a:t>Court</a:t>
            </a:r>
            <a:endParaRPr lang="fi-FI" sz="1100" dirty="0">
              <a:solidFill>
                <a:srgbClr val="0367A1"/>
              </a:solidFill>
            </a:endParaRPr>
          </a:p>
          <a:p>
            <a:r>
              <a:rPr lang="fi-FI" sz="1100" dirty="0">
                <a:solidFill>
                  <a:srgbClr val="0367A1"/>
                </a:solidFill>
              </a:rPr>
              <a:t>02150 Finland		</a:t>
            </a:r>
            <a:r>
              <a:rPr lang="fi-FI" sz="1100" dirty="0" err="1">
                <a:solidFill>
                  <a:srgbClr val="0367A1"/>
                </a:solidFill>
              </a:rPr>
              <a:t>Hermitage</a:t>
            </a:r>
            <a:r>
              <a:rPr lang="fi-FI" sz="1100" dirty="0">
                <a:solidFill>
                  <a:srgbClr val="0367A1"/>
                </a:solidFill>
              </a:rPr>
              <a:t> </a:t>
            </a:r>
            <a:r>
              <a:rPr lang="fi-FI" sz="1100" dirty="0" err="1">
                <a:solidFill>
                  <a:srgbClr val="0367A1"/>
                </a:solidFill>
              </a:rPr>
              <a:t>Lane</a:t>
            </a:r>
            <a:r>
              <a:rPr lang="fi-FI" sz="1100" dirty="0">
                <a:solidFill>
                  <a:srgbClr val="0367A1"/>
                </a:solidFill>
              </a:rPr>
              <a:t>, </a:t>
            </a:r>
            <a:r>
              <a:rPr lang="fi-FI" sz="1100" dirty="0" err="1">
                <a:solidFill>
                  <a:srgbClr val="0367A1"/>
                </a:solidFill>
              </a:rPr>
              <a:t>Maidstone</a:t>
            </a:r>
            <a:r>
              <a:rPr lang="fi-FI" sz="1100" dirty="0">
                <a:solidFill>
                  <a:srgbClr val="0367A1"/>
                </a:solidFill>
              </a:rPr>
              <a:t>, Kent</a:t>
            </a:r>
            <a:r>
              <a:rPr lang="fi-FI" sz="1100" baseline="0" dirty="0">
                <a:solidFill>
                  <a:srgbClr val="0367A1"/>
                </a:solidFill>
              </a:rPr>
              <a:t>, ME16 9NT</a:t>
            </a:r>
            <a:r>
              <a:rPr lang="fi-FI" sz="1100" dirty="0">
                <a:solidFill>
                  <a:srgbClr val="0367A1"/>
                </a:solidFill>
              </a:rPr>
              <a:t>, UK</a:t>
            </a:r>
          </a:p>
          <a:p>
            <a:r>
              <a:rPr lang="fi-FI" sz="1100" dirty="0">
                <a:solidFill>
                  <a:srgbClr val="0367A1"/>
                </a:solidFill>
              </a:rPr>
              <a:t>	</a:t>
            </a:r>
            <a:endParaRPr lang="en-US" sz="1100" dirty="0">
              <a:solidFill>
                <a:srgbClr val="0367A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3512" y="4491183"/>
            <a:ext cx="2522208" cy="9453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168406"/>
            <a:ext cx="12193057" cy="23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44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6DAA8-F91A-4E38-AB62-B9C8401826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66623" y="6257059"/>
            <a:ext cx="28595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367A1"/>
                </a:solidFill>
              </a:rPr>
              <a:t>© 2017 </a:t>
            </a:r>
            <a:r>
              <a:rPr lang="en-US" sz="900" dirty="0" err="1">
                <a:solidFill>
                  <a:srgbClr val="0367A1"/>
                </a:solidFill>
              </a:rPr>
              <a:t>Ubisecure</a:t>
            </a:r>
            <a:r>
              <a:rPr lang="en-US" sz="900" dirty="0">
                <a:solidFill>
                  <a:srgbClr val="0367A1"/>
                </a:solidFill>
              </a:rPr>
              <a:t>, </a:t>
            </a:r>
            <a:r>
              <a:rPr lang="en-US" sz="900" dirty="0" err="1">
                <a:solidFill>
                  <a:srgbClr val="0367A1"/>
                </a:solidFill>
              </a:rPr>
              <a:t>Inc</a:t>
            </a:r>
            <a:r>
              <a:rPr lang="en-US" sz="900" baseline="0" dirty="0">
                <a:solidFill>
                  <a:srgbClr val="0367A1"/>
                </a:solidFill>
              </a:rPr>
              <a:t> &amp; its affiliates. All rights reserved</a:t>
            </a:r>
            <a:r>
              <a:rPr lang="en-US" sz="90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7029" y="5303781"/>
            <a:ext cx="60355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367A1"/>
                </a:solidFill>
                <a:hlinkClick r:id="rId2"/>
              </a:rPr>
              <a:t>www.ubisecure.com</a:t>
            </a:r>
            <a:r>
              <a:rPr lang="en-US" sz="1100" dirty="0">
                <a:solidFill>
                  <a:srgbClr val="0367A1"/>
                </a:solidFill>
              </a:rPr>
              <a:t> </a:t>
            </a:r>
          </a:p>
          <a:p>
            <a:endParaRPr lang="en-US" sz="1100" dirty="0">
              <a:solidFill>
                <a:srgbClr val="0367A1"/>
              </a:solidFill>
            </a:endParaRPr>
          </a:p>
          <a:p>
            <a:r>
              <a:rPr lang="en-US" sz="1100" b="1" dirty="0">
                <a:solidFill>
                  <a:srgbClr val="0367A1"/>
                </a:solidFill>
              </a:rPr>
              <a:t>CONTACT US</a:t>
            </a:r>
          </a:p>
          <a:p>
            <a:r>
              <a:rPr lang="en-US" sz="1100" dirty="0">
                <a:solidFill>
                  <a:srgbClr val="0367A1"/>
                </a:solidFill>
                <a:hlinkClick r:id="rId3"/>
              </a:rPr>
              <a:t>sales@ubisecure.com</a:t>
            </a:r>
            <a:r>
              <a:rPr lang="en-US" sz="1100" dirty="0">
                <a:solidFill>
                  <a:srgbClr val="0367A1"/>
                </a:solidFill>
              </a:rPr>
              <a:t> | </a:t>
            </a:r>
            <a:r>
              <a:rPr lang="fi-FI" sz="1100" dirty="0">
                <a:solidFill>
                  <a:srgbClr val="0367A1"/>
                </a:solidFill>
              </a:rPr>
              <a:t>+358 9 251 77250</a:t>
            </a:r>
            <a:endParaRPr lang="en-US" sz="1100" dirty="0">
              <a:solidFill>
                <a:srgbClr val="0367A1"/>
              </a:solidFill>
            </a:endParaRPr>
          </a:p>
          <a:p>
            <a:r>
              <a:rPr lang="en-US" sz="1100" dirty="0" err="1">
                <a:solidFill>
                  <a:srgbClr val="0367A1"/>
                </a:solidFill>
              </a:rPr>
              <a:t>Ubisecure</a:t>
            </a:r>
            <a:r>
              <a:rPr lang="en-US" sz="1100" dirty="0">
                <a:solidFill>
                  <a:srgbClr val="0367A1"/>
                </a:solidFill>
              </a:rPr>
              <a:t> </a:t>
            </a:r>
            <a:r>
              <a:rPr lang="en-US" sz="1100" dirty="0" err="1">
                <a:solidFill>
                  <a:srgbClr val="0367A1"/>
                </a:solidFill>
              </a:rPr>
              <a:t>Inc</a:t>
            </a:r>
            <a:r>
              <a:rPr lang="en-US" sz="1100" dirty="0">
                <a:solidFill>
                  <a:srgbClr val="0367A1"/>
                </a:solidFill>
              </a:rPr>
              <a:t>		</a:t>
            </a:r>
            <a:r>
              <a:rPr lang="en-US" sz="1100" dirty="0" err="1">
                <a:solidFill>
                  <a:srgbClr val="0367A1"/>
                </a:solidFill>
              </a:rPr>
              <a:t>Ubisecure</a:t>
            </a:r>
            <a:r>
              <a:rPr lang="en-US" sz="1100" baseline="0" dirty="0">
                <a:solidFill>
                  <a:srgbClr val="0367A1"/>
                </a:solidFill>
              </a:rPr>
              <a:t> Ltd</a:t>
            </a:r>
            <a:endParaRPr lang="en-US" sz="1100" dirty="0">
              <a:solidFill>
                <a:srgbClr val="0367A1"/>
              </a:solidFill>
            </a:endParaRPr>
          </a:p>
          <a:p>
            <a:r>
              <a:rPr lang="fi-FI" sz="1100" dirty="0">
                <a:solidFill>
                  <a:srgbClr val="0367A1"/>
                </a:solidFill>
              </a:rPr>
              <a:t>Tekniikantie 14 Espoo	</a:t>
            </a:r>
            <a:r>
              <a:rPr lang="fi-FI" sz="1100" dirty="0" err="1">
                <a:solidFill>
                  <a:srgbClr val="0367A1"/>
                </a:solidFill>
              </a:rPr>
              <a:t>The</a:t>
            </a:r>
            <a:r>
              <a:rPr lang="fi-FI" sz="1100" dirty="0">
                <a:solidFill>
                  <a:srgbClr val="0367A1"/>
                </a:solidFill>
              </a:rPr>
              <a:t> </a:t>
            </a:r>
            <a:r>
              <a:rPr lang="fi-FI" sz="1100" dirty="0" err="1">
                <a:solidFill>
                  <a:srgbClr val="0367A1"/>
                </a:solidFill>
              </a:rPr>
              <a:t>Granary</a:t>
            </a:r>
            <a:r>
              <a:rPr lang="fi-FI" sz="1100" dirty="0">
                <a:solidFill>
                  <a:srgbClr val="0367A1"/>
                </a:solidFill>
              </a:rPr>
              <a:t>, </a:t>
            </a:r>
            <a:r>
              <a:rPr lang="fi-FI" sz="1100" dirty="0" err="1">
                <a:solidFill>
                  <a:srgbClr val="0367A1"/>
                </a:solidFill>
              </a:rPr>
              <a:t>Hermitage</a:t>
            </a:r>
            <a:r>
              <a:rPr lang="fi-FI" sz="1100" dirty="0">
                <a:solidFill>
                  <a:srgbClr val="0367A1"/>
                </a:solidFill>
              </a:rPr>
              <a:t> </a:t>
            </a:r>
            <a:r>
              <a:rPr lang="fi-FI" sz="1100" dirty="0" err="1">
                <a:solidFill>
                  <a:srgbClr val="0367A1"/>
                </a:solidFill>
              </a:rPr>
              <a:t>Court</a:t>
            </a:r>
            <a:endParaRPr lang="fi-FI" sz="1100" dirty="0">
              <a:solidFill>
                <a:srgbClr val="0367A1"/>
              </a:solidFill>
            </a:endParaRPr>
          </a:p>
          <a:p>
            <a:r>
              <a:rPr lang="fi-FI" sz="1100" dirty="0">
                <a:solidFill>
                  <a:srgbClr val="0367A1"/>
                </a:solidFill>
              </a:rPr>
              <a:t>02150 Finland		</a:t>
            </a:r>
            <a:r>
              <a:rPr lang="fi-FI" sz="1100" dirty="0" err="1">
                <a:solidFill>
                  <a:srgbClr val="0367A1"/>
                </a:solidFill>
              </a:rPr>
              <a:t>Hermitage</a:t>
            </a:r>
            <a:r>
              <a:rPr lang="fi-FI" sz="1100" dirty="0">
                <a:solidFill>
                  <a:srgbClr val="0367A1"/>
                </a:solidFill>
              </a:rPr>
              <a:t> </a:t>
            </a:r>
            <a:r>
              <a:rPr lang="fi-FI" sz="1100" dirty="0" err="1">
                <a:solidFill>
                  <a:srgbClr val="0367A1"/>
                </a:solidFill>
              </a:rPr>
              <a:t>Lane</a:t>
            </a:r>
            <a:r>
              <a:rPr lang="fi-FI" sz="1100" dirty="0">
                <a:solidFill>
                  <a:srgbClr val="0367A1"/>
                </a:solidFill>
              </a:rPr>
              <a:t>, </a:t>
            </a:r>
            <a:r>
              <a:rPr lang="fi-FI" sz="1100" dirty="0" err="1">
                <a:solidFill>
                  <a:srgbClr val="0367A1"/>
                </a:solidFill>
              </a:rPr>
              <a:t>Maidstone</a:t>
            </a:r>
            <a:r>
              <a:rPr lang="fi-FI" sz="1100" dirty="0">
                <a:solidFill>
                  <a:srgbClr val="0367A1"/>
                </a:solidFill>
              </a:rPr>
              <a:t>, Kent</a:t>
            </a:r>
            <a:r>
              <a:rPr lang="fi-FI" sz="1100" baseline="0" dirty="0">
                <a:solidFill>
                  <a:srgbClr val="0367A1"/>
                </a:solidFill>
              </a:rPr>
              <a:t>, ME16 9NT</a:t>
            </a:r>
            <a:r>
              <a:rPr lang="fi-FI" sz="1100" dirty="0">
                <a:solidFill>
                  <a:srgbClr val="0367A1"/>
                </a:solidFill>
              </a:rPr>
              <a:t>, UK</a:t>
            </a:r>
          </a:p>
          <a:p>
            <a:r>
              <a:rPr lang="fi-FI" sz="1100" dirty="0">
                <a:solidFill>
                  <a:srgbClr val="0367A1"/>
                </a:solidFill>
              </a:rPr>
              <a:t>	</a:t>
            </a:r>
            <a:endParaRPr lang="en-US" sz="1100" dirty="0">
              <a:solidFill>
                <a:srgbClr val="0367A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3512" y="4491183"/>
            <a:ext cx="2522208" cy="9453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57" y="2168406"/>
            <a:ext cx="12193057" cy="23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1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365125"/>
            <a:ext cx="11306175" cy="1165963"/>
          </a:xfrm>
        </p:spPr>
        <p:txBody>
          <a:bodyPr/>
          <a:lstStyle>
            <a:lvl1pPr>
              <a:defRPr spc="-150">
                <a:solidFill>
                  <a:srgbClr val="22A7F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B46DAA8-F91A-4E38-AB62-B9C8401826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47674" y="337693"/>
            <a:ext cx="11306175" cy="27432"/>
          </a:xfrm>
          <a:prstGeom prst="rect">
            <a:avLst/>
          </a:prstGeom>
          <a:solidFill>
            <a:srgbClr val="22A7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950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6701" b="44749"/>
          <a:stretch/>
        </p:blipFill>
        <p:spPr>
          <a:xfrm>
            <a:off x="0" y="2170546"/>
            <a:ext cx="12192000" cy="23206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9455" y="2170546"/>
            <a:ext cx="11437696" cy="2320637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7646631" y="6168963"/>
            <a:ext cx="4004388" cy="27432"/>
          </a:xfrm>
          <a:prstGeom prst="rect">
            <a:avLst/>
          </a:prstGeom>
          <a:solidFill>
            <a:srgbClr val="5CC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966623" y="6257059"/>
            <a:ext cx="28595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2018 Ubisecure, Inc</a:t>
            </a:r>
            <a:r>
              <a:rPr lang="en-US" sz="90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&amp; its affiliates. All rights reserved.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24826" y="5374121"/>
            <a:ext cx="28595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www.ubisecure.com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CONTACT US</a:t>
            </a: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sales-team@ubisecure.com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i-FI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Vaisalantie 2, Espoo, 02130 Finland</a:t>
            </a:r>
          </a:p>
          <a:p>
            <a:r>
              <a:rPr lang="fi-FI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+358 9 251 77250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656" y="4632528"/>
            <a:ext cx="1978661" cy="74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80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000" y="225425"/>
            <a:ext cx="10800000" cy="1080000"/>
          </a:xfrm>
        </p:spPr>
        <p:txBody>
          <a:bodyPr/>
          <a:lstStyle>
            <a:lvl1pPr>
              <a:defRPr spc="-150">
                <a:solidFill>
                  <a:srgbClr val="0C73A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000" y="1305425"/>
            <a:ext cx="10800000" cy="4694843"/>
          </a:xfrm>
        </p:spPr>
        <p:txBody>
          <a:bodyPr/>
          <a:lstStyle>
            <a:lvl1pPr>
              <a:defRPr>
                <a:solidFill>
                  <a:srgbClr val="152435"/>
                </a:solidFill>
              </a:defRPr>
            </a:lvl1pPr>
            <a:lvl2pPr>
              <a:defRPr>
                <a:solidFill>
                  <a:srgbClr val="152435"/>
                </a:solidFill>
              </a:defRPr>
            </a:lvl2pPr>
            <a:lvl3pPr>
              <a:defRPr>
                <a:solidFill>
                  <a:srgbClr val="152435"/>
                </a:solidFill>
              </a:defRPr>
            </a:lvl3pPr>
            <a:lvl4pPr>
              <a:defRPr>
                <a:solidFill>
                  <a:srgbClr val="152435"/>
                </a:solidFill>
              </a:defRPr>
            </a:lvl4pPr>
            <a:lvl5pPr>
              <a:defRPr>
                <a:solidFill>
                  <a:srgbClr val="15243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435" y="6000268"/>
            <a:ext cx="2232211" cy="83662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108485" y="6303163"/>
            <a:ext cx="28595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367A1"/>
                </a:solidFill>
              </a:rPr>
              <a:t>© 2018 Ubisecure, </a:t>
            </a:r>
            <a:r>
              <a:rPr lang="en-US" sz="900" dirty="0" err="1">
                <a:solidFill>
                  <a:srgbClr val="0367A1"/>
                </a:solidFill>
              </a:rPr>
              <a:t>Inc</a:t>
            </a:r>
            <a:r>
              <a:rPr lang="en-US" sz="900" baseline="0" dirty="0">
                <a:solidFill>
                  <a:srgbClr val="0367A1"/>
                </a:solidFill>
              </a:rPr>
              <a:t> &amp; its affiliates. All rights reserved.</a:t>
            </a:r>
            <a:endParaRPr lang="en-US" sz="900" dirty="0">
              <a:solidFill>
                <a:srgbClr val="0367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857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762681"/>
            <a:ext cx="10515600" cy="2852737"/>
          </a:xfrm>
        </p:spPr>
        <p:txBody>
          <a:bodyPr anchor="b">
            <a:normAutofit/>
          </a:bodyPr>
          <a:lstStyle>
            <a:lvl1pPr>
              <a:defRPr sz="5000">
                <a:solidFill>
                  <a:srgbClr val="0C73A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508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383838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831851" y="3774141"/>
            <a:ext cx="10515600" cy="7200"/>
          </a:xfrm>
          <a:prstGeom prst="rect">
            <a:avLst/>
          </a:prstGeom>
          <a:solidFill>
            <a:srgbClr val="B2B2B2"/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487872" y="6303162"/>
            <a:ext cx="28595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367A1"/>
                </a:solidFill>
              </a:rPr>
              <a:t>© 2017 </a:t>
            </a:r>
            <a:r>
              <a:rPr lang="en-US" sz="900" dirty="0" err="1">
                <a:solidFill>
                  <a:srgbClr val="0367A1"/>
                </a:solidFill>
              </a:rPr>
              <a:t>Ubisecure</a:t>
            </a:r>
            <a:r>
              <a:rPr lang="en-US" sz="900" dirty="0">
                <a:solidFill>
                  <a:srgbClr val="0367A1"/>
                </a:solidFill>
              </a:rPr>
              <a:t>, </a:t>
            </a:r>
            <a:r>
              <a:rPr lang="en-US" sz="900" dirty="0" err="1">
                <a:solidFill>
                  <a:srgbClr val="0367A1"/>
                </a:solidFill>
              </a:rPr>
              <a:t>Inc</a:t>
            </a:r>
            <a:r>
              <a:rPr lang="en-US" sz="900" baseline="0" dirty="0">
                <a:solidFill>
                  <a:srgbClr val="0367A1"/>
                </a:solidFill>
              </a:rPr>
              <a:t> &amp; its affiliates. All rights reserved.</a:t>
            </a:r>
            <a:endParaRPr lang="en-US" sz="900" dirty="0">
              <a:solidFill>
                <a:srgbClr val="0367A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435" y="6000268"/>
            <a:ext cx="2232211" cy="83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2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000" y="226237"/>
            <a:ext cx="10800000" cy="1080000"/>
          </a:xfrm>
        </p:spPr>
        <p:txBody>
          <a:bodyPr/>
          <a:lstStyle>
            <a:lvl1pPr>
              <a:defRPr spc="-150">
                <a:solidFill>
                  <a:srgbClr val="0C73A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435" y="6000268"/>
            <a:ext cx="2232211" cy="83662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894272" y="6303163"/>
            <a:ext cx="28595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367A1"/>
                </a:solidFill>
              </a:rPr>
              <a:t>© 2017 </a:t>
            </a:r>
            <a:r>
              <a:rPr lang="en-US" sz="900" dirty="0" err="1">
                <a:solidFill>
                  <a:srgbClr val="0367A1"/>
                </a:solidFill>
              </a:rPr>
              <a:t>Ubisecure</a:t>
            </a:r>
            <a:r>
              <a:rPr lang="en-US" sz="900" dirty="0">
                <a:solidFill>
                  <a:srgbClr val="0367A1"/>
                </a:solidFill>
              </a:rPr>
              <a:t>, </a:t>
            </a:r>
            <a:r>
              <a:rPr lang="en-US" sz="900" dirty="0" err="1">
                <a:solidFill>
                  <a:srgbClr val="0367A1"/>
                </a:solidFill>
              </a:rPr>
              <a:t>Inc</a:t>
            </a:r>
            <a:r>
              <a:rPr lang="en-US" sz="900" baseline="0" dirty="0">
                <a:solidFill>
                  <a:srgbClr val="0367A1"/>
                </a:solidFill>
              </a:rPr>
              <a:t> &amp; its affiliates. All rights reserved</a:t>
            </a:r>
            <a:r>
              <a:rPr lang="en-US" sz="90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2244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78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075" b="555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606" y="1292295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1606" y="417202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92B574D-C3CD-4A57-8E69-DA788A1815CF}" type="slidenum">
              <a:rPr lang="fi-FI" smtClean="0"/>
              <a:t>‹#›</a:t>
            </a:fld>
            <a:endParaRPr lang="fi-FI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3" y="5994916"/>
            <a:ext cx="2232000" cy="83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04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000" y="225425"/>
            <a:ext cx="10800000" cy="1080000"/>
          </a:xfrm>
        </p:spPr>
        <p:txBody>
          <a:bodyPr/>
          <a:lstStyle>
            <a:lvl1pPr>
              <a:defRPr>
                <a:solidFill>
                  <a:srgbClr val="0C73A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6000" y="1305425"/>
            <a:ext cx="5292000" cy="4871538"/>
          </a:xfrm>
        </p:spPr>
        <p:txBody>
          <a:bodyPr/>
          <a:lstStyle>
            <a:lvl1pPr>
              <a:defRPr>
                <a:solidFill>
                  <a:srgbClr val="383838"/>
                </a:solidFill>
              </a:defRPr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4000" y="1305425"/>
            <a:ext cx="5292000" cy="4871538"/>
          </a:xfrm>
        </p:spPr>
        <p:txBody>
          <a:bodyPr/>
          <a:lstStyle>
            <a:lvl1pPr>
              <a:defRPr>
                <a:solidFill>
                  <a:srgbClr val="383838"/>
                </a:solidFill>
              </a:defRPr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103928"/>
            <a:ext cx="2232211" cy="83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4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966623" y="6257059"/>
            <a:ext cx="28595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367A1"/>
                </a:solidFill>
              </a:rPr>
              <a:t>© 2017 </a:t>
            </a:r>
            <a:r>
              <a:rPr lang="en-US" sz="900" dirty="0" err="1">
                <a:solidFill>
                  <a:srgbClr val="0367A1"/>
                </a:solidFill>
              </a:rPr>
              <a:t>Ubisecure</a:t>
            </a:r>
            <a:r>
              <a:rPr lang="en-US" sz="900" dirty="0">
                <a:solidFill>
                  <a:srgbClr val="0367A1"/>
                </a:solidFill>
              </a:rPr>
              <a:t>, </a:t>
            </a:r>
            <a:r>
              <a:rPr lang="en-US" sz="900" dirty="0" err="1">
                <a:solidFill>
                  <a:srgbClr val="0367A1"/>
                </a:solidFill>
              </a:rPr>
              <a:t>Inc</a:t>
            </a:r>
            <a:r>
              <a:rPr lang="en-US" sz="900" baseline="0" dirty="0">
                <a:solidFill>
                  <a:srgbClr val="0367A1"/>
                </a:solidFill>
              </a:rPr>
              <a:t> &amp; its affiliates. All rights reserved</a:t>
            </a:r>
            <a:r>
              <a:rPr lang="en-US" sz="90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7029" y="5303781"/>
            <a:ext cx="60355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367A1"/>
                </a:solidFill>
                <a:hlinkClick r:id="rId2"/>
              </a:rPr>
              <a:t>www.ubisecure.com</a:t>
            </a:r>
            <a:r>
              <a:rPr lang="en-US" sz="1100" dirty="0">
                <a:solidFill>
                  <a:srgbClr val="0367A1"/>
                </a:solidFill>
              </a:rPr>
              <a:t> </a:t>
            </a:r>
          </a:p>
          <a:p>
            <a:endParaRPr lang="en-US" sz="1100" dirty="0">
              <a:solidFill>
                <a:srgbClr val="0367A1"/>
              </a:solidFill>
            </a:endParaRPr>
          </a:p>
          <a:p>
            <a:r>
              <a:rPr lang="en-US" sz="1100" b="1" dirty="0">
                <a:solidFill>
                  <a:srgbClr val="0367A1"/>
                </a:solidFill>
              </a:rPr>
              <a:t>CONTACT US</a:t>
            </a:r>
          </a:p>
          <a:p>
            <a:r>
              <a:rPr lang="en-US" sz="1100" dirty="0">
                <a:solidFill>
                  <a:srgbClr val="0367A1"/>
                </a:solidFill>
                <a:hlinkClick r:id="rId3"/>
              </a:rPr>
              <a:t>sales@ubisecure.com</a:t>
            </a:r>
            <a:r>
              <a:rPr lang="en-US" sz="1100" dirty="0">
                <a:solidFill>
                  <a:srgbClr val="0367A1"/>
                </a:solidFill>
              </a:rPr>
              <a:t> | </a:t>
            </a:r>
            <a:r>
              <a:rPr lang="fi-FI" sz="1100" dirty="0">
                <a:solidFill>
                  <a:srgbClr val="0367A1"/>
                </a:solidFill>
              </a:rPr>
              <a:t>+358 9 251 77250</a:t>
            </a:r>
            <a:endParaRPr lang="en-US" sz="1100" dirty="0">
              <a:solidFill>
                <a:srgbClr val="0367A1"/>
              </a:solidFill>
            </a:endParaRPr>
          </a:p>
          <a:p>
            <a:r>
              <a:rPr lang="en-US" sz="1100" dirty="0" err="1">
                <a:solidFill>
                  <a:srgbClr val="0367A1"/>
                </a:solidFill>
              </a:rPr>
              <a:t>Ubisecure</a:t>
            </a:r>
            <a:r>
              <a:rPr lang="en-US" sz="1100" dirty="0">
                <a:solidFill>
                  <a:srgbClr val="0367A1"/>
                </a:solidFill>
              </a:rPr>
              <a:t> </a:t>
            </a:r>
            <a:r>
              <a:rPr lang="en-US" sz="1100" dirty="0" err="1">
                <a:solidFill>
                  <a:srgbClr val="0367A1"/>
                </a:solidFill>
              </a:rPr>
              <a:t>Inc</a:t>
            </a:r>
            <a:r>
              <a:rPr lang="en-US" sz="1100" dirty="0">
                <a:solidFill>
                  <a:srgbClr val="0367A1"/>
                </a:solidFill>
              </a:rPr>
              <a:t>		</a:t>
            </a:r>
            <a:r>
              <a:rPr lang="en-US" sz="1100" dirty="0" err="1">
                <a:solidFill>
                  <a:srgbClr val="0367A1"/>
                </a:solidFill>
              </a:rPr>
              <a:t>Ubisecure</a:t>
            </a:r>
            <a:r>
              <a:rPr lang="en-US" sz="1100" baseline="0" dirty="0">
                <a:solidFill>
                  <a:srgbClr val="0367A1"/>
                </a:solidFill>
              </a:rPr>
              <a:t> Ltd</a:t>
            </a:r>
            <a:endParaRPr lang="en-US" sz="1100" dirty="0">
              <a:solidFill>
                <a:srgbClr val="0367A1"/>
              </a:solidFill>
            </a:endParaRPr>
          </a:p>
          <a:p>
            <a:r>
              <a:rPr lang="fi-FI" sz="1100" dirty="0">
                <a:solidFill>
                  <a:srgbClr val="0367A1"/>
                </a:solidFill>
              </a:rPr>
              <a:t>Tekniikantie 14 Espoo	</a:t>
            </a:r>
            <a:r>
              <a:rPr lang="fi-FI" sz="1100" dirty="0" err="1">
                <a:solidFill>
                  <a:srgbClr val="0367A1"/>
                </a:solidFill>
              </a:rPr>
              <a:t>The</a:t>
            </a:r>
            <a:r>
              <a:rPr lang="fi-FI" sz="1100" dirty="0">
                <a:solidFill>
                  <a:srgbClr val="0367A1"/>
                </a:solidFill>
              </a:rPr>
              <a:t> </a:t>
            </a:r>
            <a:r>
              <a:rPr lang="fi-FI" sz="1100" dirty="0" err="1">
                <a:solidFill>
                  <a:srgbClr val="0367A1"/>
                </a:solidFill>
              </a:rPr>
              <a:t>Granary</a:t>
            </a:r>
            <a:r>
              <a:rPr lang="fi-FI" sz="1100" dirty="0">
                <a:solidFill>
                  <a:srgbClr val="0367A1"/>
                </a:solidFill>
              </a:rPr>
              <a:t>, </a:t>
            </a:r>
            <a:r>
              <a:rPr lang="fi-FI" sz="1100" dirty="0" err="1">
                <a:solidFill>
                  <a:srgbClr val="0367A1"/>
                </a:solidFill>
              </a:rPr>
              <a:t>Hermitage</a:t>
            </a:r>
            <a:r>
              <a:rPr lang="fi-FI" sz="1100" dirty="0">
                <a:solidFill>
                  <a:srgbClr val="0367A1"/>
                </a:solidFill>
              </a:rPr>
              <a:t> </a:t>
            </a:r>
            <a:r>
              <a:rPr lang="fi-FI" sz="1100" dirty="0" err="1">
                <a:solidFill>
                  <a:srgbClr val="0367A1"/>
                </a:solidFill>
              </a:rPr>
              <a:t>Court</a:t>
            </a:r>
            <a:endParaRPr lang="fi-FI" sz="1100" dirty="0">
              <a:solidFill>
                <a:srgbClr val="0367A1"/>
              </a:solidFill>
            </a:endParaRPr>
          </a:p>
          <a:p>
            <a:r>
              <a:rPr lang="fi-FI" sz="1100" dirty="0">
                <a:solidFill>
                  <a:srgbClr val="0367A1"/>
                </a:solidFill>
              </a:rPr>
              <a:t>02150 Finland		</a:t>
            </a:r>
            <a:r>
              <a:rPr lang="fi-FI" sz="1100" dirty="0" err="1">
                <a:solidFill>
                  <a:srgbClr val="0367A1"/>
                </a:solidFill>
              </a:rPr>
              <a:t>Hermitage</a:t>
            </a:r>
            <a:r>
              <a:rPr lang="fi-FI" sz="1100" dirty="0">
                <a:solidFill>
                  <a:srgbClr val="0367A1"/>
                </a:solidFill>
              </a:rPr>
              <a:t> </a:t>
            </a:r>
            <a:r>
              <a:rPr lang="fi-FI" sz="1100" dirty="0" err="1">
                <a:solidFill>
                  <a:srgbClr val="0367A1"/>
                </a:solidFill>
              </a:rPr>
              <a:t>Lane</a:t>
            </a:r>
            <a:r>
              <a:rPr lang="fi-FI" sz="1100" dirty="0">
                <a:solidFill>
                  <a:srgbClr val="0367A1"/>
                </a:solidFill>
              </a:rPr>
              <a:t>, </a:t>
            </a:r>
            <a:r>
              <a:rPr lang="fi-FI" sz="1100" dirty="0" err="1">
                <a:solidFill>
                  <a:srgbClr val="0367A1"/>
                </a:solidFill>
              </a:rPr>
              <a:t>Maidstone</a:t>
            </a:r>
            <a:r>
              <a:rPr lang="fi-FI" sz="1100" dirty="0">
                <a:solidFill>
                  <a:srgbClr val="0367A1"/>
                </a:solidFill>
              </a:rPr>
              <a:t>, Kent</a:t>
            </a:r>
            <a:r>
              <a:rPr lang="fi-FI" sz="1100" baseline="0" dirty="0">
                <a:solidFill>
                  <a:srgbClr val="0367A1"/>
                </a:solidFill>
              </a:rPr>
              <a:t>, ME16 9NT</a:t>
            </a:r>
            <a:r>
              <a:rPr lang="fi-FI" sz="1100" dirty="0">
                <a:solidFill>
                  <a:srgbClr val="0367A1"/>
                </a:solidFill>
              </a:rPr>
              <a:t>, UK</a:t>
            </a:r>
          </a:p>
          <a:p>
            <a:r>
              <a:rPr lang="fi-FI" sz="1100" dirty="0">
                <a:solidFill>
                  <a:srgbClr val="0367A1"/>
                </a:solidFill>
              </a:rPr>
              <a:t>	</a:t>
            </a:r>
            <a:endParaRPr lang="en-US" sz="1100" dirty="0">
              <a:solidFill>
                <a:srgbClr val="0367A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3512" y="4491183"/>
            <a:ext cx="2522208" cy="9453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168406"/>
            <a:ext cx="12193057" cy="23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54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B574D-C3CD-4A57-8E69-DA788A1815CF}" type="slidenum">
              <a:rPr lang="fi-FI" smtClean="0"/>
              <a:t>‹#›</a:t>
            </a:fld>
            <a:endParaRPr lang="fi-FI"/>
          </a:p>
        </p:txBody>
      </p:sp>
      <p:sp>
        <p:nvSpPr>
          <p:cNvPr id="6" name="TextBox 5"/>
          <p:cNvSpPr txBox="1"/>
          <p:nvPr/>
        </p:nvSpPr>
        <p:spPr>
          <a:xfrm>
            <a:off x="8966623" y="6257059"/>
            <a:ext cx="28595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367A1"/>
                </a:solidFill>
              </a:rPr>
              <a:t>© 2017 </a:t>
            </a:r>
            <a:r>
              <a:rPr lang="en-US" sz="900" dirty="0" err="1">
                <a:solidFill>
                  <a:srgbClr val="0367A1"/>
                </a:solidFill>
              </a:rPr>
              <a:t>Ubisecure</a:t>
            </a:r>
            <a:r>
              <a:rPr lang="en-US" sz="900" dirty="0">
                <a:solidFill>
                  <a:srgbClr val="0367A1"/>
                </a:solidFill>
              </a:rPr>
              <a:t>, </a:t>
            </a:r>
            <a:r>
              <a:rPr lang="en-US" sz="900" dirty="0" err="1">
                <a:solidFill>
                  <a:srgbClr val="0367A1"/>
                </a:solidFill>
              </a:rPr>
              <a:t>Inc</a:t>
            </a:r>
            <a:r>
              <a:rPr lang="en-US" sz="900" baseline="0" dirty="0">
                <a:solidFill>
                  <a:srgbClr val="0367A1"/>
                </a:solidFill>
              </a:rPr>
              <a:t> &amp; its affiliates. All rights reserved</a:t>
            </a:r>
            <a:r>
              <a:rPr lang="en-US" sz="90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7029" y="5303781"/>
            <a:ext cx="60355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367A1"/>
                </a:solidFill>
                <a:hlinkClick r:id="rId2"/>
              </a:rPr>
              <a:t>www.ubisecure.com</a:t>
            </a:r>
            <a:r>
              <a:rPr lang="en-US" sz="1100" dirty="0">
                <a:solidFill>
                  <a:srgbClr val="0367A1"/>
                </a:solidFill>
              </a:rPr>
              <a:t> </a:t>
            </a:r>
          </a:p>
          <a:p>
            <a:endParaRPr lang="en-US" sz="1100" dirty="0">
              <a:solidFill>
                <a:srgbClr val="0367A1"/>
              </a:solidFill>
            </a:endParaRPr>
          </a:p>
          <a:p>
            <a:r>
              <a:rPr lang="en-US" sz="1100" b="1" dirty="0">
                <a:solidFill>
                  <a:srgbClr val="0367A1"/>
                </a:solidFill>
              </a:rPr>
              <a:t>CONTACT US</a:t>
            </a:r>
          </a:p>
          <a:p>
            <a:r>
              <a:rPr lang="en-US" sz="1100" dirty="0">
                <a:solidFill>
                  <a:srgbClr val="0367A1"/>
                </a:solidFill>
                <a:hlinkClick r:id="rId3"/>
              </a:rPr>
              <a:t>sales@ubisecure.com</a:t>
            </a:r>
            <a:r>
              <a:rPr lang="en-US" sz="1100" dirty="0">
                <a:solidFill>
                  <a:srgbClr val="0367A1"/>
                </a:solidFill>
              </a:rPr>
              <a:t> | </a:t>
            </a:r>
            <a:r>
              <a:rPr lang="fi-FI" sz="1100" dirty="0">
                <a:solidFill>
                  <a:srgbClr val="0367A1"/>
                </a:solidFill>
              </a:rPr>
              <a:t>+358 9 251 77250</a:t>
            </a:r>
            <a:endParaRPr lang="en-US" sz="1100" dirty="0">
              <a:solidFill>
                <a:srgbClr val="0367A1"/>
              </a:solidFill>
            </a:endParaRPr>
          </a:p>
          <a:p>
            <a:r>
              <a:rPr lang="en-US" sz="1100" dirty="0" err="1">
                <a:solidFill>
                  <a:srgbClr val="0367A1"/>
                </a:solidFill>
              </a:rPr>
              <a:t>Ubisecure</a:t>
            </a:r>
            <a:r>
              <a:rPr lang="en-US" sz="1100" dirty="0">
                <a:solidFill>
                  <a:srgbClr val="0367A1"/>
                </a:solidFill>
              </a:rPr>
              <a:t> </a:t>
            </a:r>
            <a:r>
              <a:rPr lang="en-US" sz="1100" dirty="0" err="1">
                <a:solidFill>
                  <a:srgbClr val="0367A1"/>
                </a:solidFill>
              </a:rPr>
              <a:t>Inc</a:t>
            </a:r>
            <a:r>
              <a:rPr lang="en-US" sz="1100" dirty="0">
                <a:solidFill>
                  <a:srgbClr val="0367A1"/>
                </a:solidFill>
              </a:rPr>
              <a:t>		</a:t>
            </a:r>
            <a:r>
              <a:rPr lang="en-US" sz="1100" dirty="0" err="1">
                <a:solidFill>
                  <a:srgbClr val="0367A1"/>
                </a:solidFill>
              </a:rPr>
              <a:t>Ubisecure</a:t>
            </a:r>
            <a:r>
              <a:rPr lang="en-US" sz="1100" baseline="0" dirty="0">
                <a:solidFill>
                  <a:srgbClr val="0367A1"/>
                </a:solidFill>
              </a:rPr>
              <a:t> Ltd</a:t>
            </a:r>
            <a:endParaRPr lang="en-US" sz="1100" dirty="0">
              <a:solidFill>
                <a:srgbClr val="0367A1"/>
              </a:solidFill>
            </a:endParaRPr>
          </a:p>
          <a:p>
            <a:r>
              <a:rPr lang="fi-FI" sz="1100" dirty="0">
                <a:solidFill>
                  <a:srgbClr val="0367A1"/>
                </a:solidFill>
              </a:rPr>
              <a:t>Tekniikantie 14 Espoo	</a:t>
            </a:r>
            <a:r>
              <a:rPr lang="fi-FI" sz="1100" dirty="0" err="1">
                <a:solidFill>
                  <a:srgbClr val="0367A1"/>
                </a:solidFill>
              </a:rPr>
              <a:t>The</a:t>
            </a:r>
            <a:r>
              <a:rPr lang="fi-FI" sz="1100" dirty="0">
                <a:solidFill>
                  <a:srgbClr val="0367A1"/>
                </a:solidFill>
              </a:rPr>
              <a:t> </a:t>
            </a:r>
            <a:r>
              <a:rPr lang="fi-FI" sz="1100" dirty="0" err="1">
                <a:solidFill>
                  <a:srgbClr val="0367A1"/>
                </a:solidFill>
              </a:rPr>
              <a:t>Granary</a:t>
            </a:r>
            <a:r>
              <a:rPr lang="fi-FI" sz="1100" dirty="0">
                <a:solidFill>
                  <a:srgbClr val="0367A1"/>
                </a:solidFill>
              </a:rPr>
              <a:t>, </a:t>
            </a:r>
            <a:r>
              <a:rPr lang="fi-FI" sz="1100" dirty="0" err="1">
                <a:solidFill>
                  <a:srgbClr val="0367A1"/>
                </a:solidFill>
              </a:rPr>
              <a:t>Hermitage</a:t>
            </a:r>
            <a:r>
              <a:rPr lang="fi-FI" sz="1100" dirty="0">
                <a:solidFill>
                  <a:srgbClr val="0367A1"/>
                </a:solidFill>
              </a:rPr>
              <a:t> </a:t>
            </a:r>
            <a:r>
              <a:rPr lang="fi-FI" sz="1100" dirty="0" err="1">
                <a:solidFill>
                  <a:srgbClr val="0367A1"/>
                </a:solidFill>
              </a:rPr>
              <a:t>Court</a:t>
            </a:r>
            <a:endParaRPr lang="fi-FI" sz="1100" dirty="0">
              <a:solidFill>
                <a:srgbClr val="0367A1"/>
              </a:solidFill>
            </a:endParaRPr>
          </a:p>
          <a:p>
            <a:r>
              <a:rPr lang="fi-FI" sz="1100" dirty="0">
                <a:solidFill>
                  <a:srgbClr val="0367A1"/>
                </a:solidFill>
              </a:rPr>
              <a:t>02150 Finland		</a:t>
            </a:r>
            <a:r>
              <a:rPr lang="fi-FI" sz="1100" dirty="0" err="1">
                <a:solidFill>
                  <a:srgbClr val="0367A1"/>
                </a:solidFill>
              </a:rPr>
              <a:t>Hermitage</a:t>
            </a:r>
            <a:r>
              <a:rPr lang="fi-FI" sz="1100" dirty="0">
                <a:solidFill>
                  <a:srgbClr val="0367A1"/>
                </a:solidFill>
              </a:rPr>
              <a:t> </a:t>
            </a:r>
            <a:r>
              <a:rPr lang="fi-FI" sz="1100" dirty="0" err="1">
                <a:solidFill>
                  <a:srgbClr val="0367A1"/>
                </a:solidFill>
              </a:rPr>
              <a:t>Lane</a:t>
            </a:r>
            <a:r>
              <a:rPr lang="fi-FI" sz="1100" dirty="0">
                <a:solidFill>
                  <a:srgbClr val="0367A1"/>
                </a:solidFill>
              </a:rPr>
              <a:t>, </a:t>
            </a:r>
            <a:r>
              <a:rPr lang="fi-FI" sz="1100" dirty="0" err="1">
                <a:solidFill>
                  <a:srgbClr val="0367A1"/>
                </a:solidFill>
              </a:rPr>
              <a:t>Maidstone</a:t>
            </a:r>
            <a:r>
              <a:rPr lang="fi-FI" sz="1100" dirty="0">
                <a:solidFill>
                  <a:srgbClr val="0367A1"/>
                </a:solidFill>
              </a:rPr>
              <a:t>, Kent</a:t>
            </a:r>
            <a:r>
              <a:rPr lang="fi-FI" sz="1100" baseline="0" dirty="0">
                <a:solidFill>
                  <a:srgbClr val="0367A1"/>
                </a:solidFill>
              </a:rPr>
              <a:t>, ME16 9NT</a:t>
            </a:r>
            <a:r>
              <a:rPr lang="fi-FI" sz="1100" dirty="0">
                <a:solidFill>
                  <a:srgbClr val="0367A1"/>
                </a:solidFill>
              </a:rPr>
              <a:t>, UK</a:t>
            </a:r>
          </a:p>
          <a:p>
            <a:r>
              <a:rPr lang="fi-FI" sz="1100" dirty="0">
                <a:solidFill>
                  <a:srgbClr val="0367A1"/>
                </a:solidFill>
              </a:rPr>
              <a:t>	</a:t>
            </a:r>
            <a:endParaRPr lang="en-US" sz="1100" dirty="0">
              <a:solidFill>
                <a:srgbClr val="0367A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3512" y="4491183"/>
            <a:ext cx="2522208" cy="9453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57" y="2168406"/>
            <a:ext cx="12193057" cy="23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72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AA3501-7C3E-478E-90FE-CEBB5DA0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5A77-6A4D-4BAF-AD3F-DC20EB55A40D}" type="datetimeFigureOut">
              <a:rPr lang="fi-FI" smtClean="0"/>
              <a:t>24.9.2018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46DBA3-CE72-44C5-AAEF-3EC1A228A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E9AD49-CDE3-4118-BA75-1E15631B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574D-C3CD-4A57-8E69-DA788A1815C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5609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6000" y="225425"/>
            <a:ext cx="10800000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000" y="1305425"/>
            <a:ext cx="10800000" cy="4643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10650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92B574D-C3CD-4A57-8E69-DA788A1815C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2367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150">
          <a:solidFill>
            <a:srgbClr val="0C73AC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rgbClr val="383838"/>
          </a:solidFill>
          <a:latin typeface="+mn-lt"/>
          <a:ea typeface="+mn-ea"/>
          <a:cs typeface="+mn-cs"/>
        </a:defRPr>
      </a:lvl1pPr>
      <a:lvl2pPr marL="51435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83838"/>
          </a:solidFill>
          <a:latin typeface="+mn-lt"/>
          <a:ea typeface="+mn-ea"/>
          <a:cs typeface="+mn-cs"/>
        </a:defRPr>
      </a:lvl2pPr>
      <a:lvl3pPr marL="97155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83838"/>
          </a:solidFill>
          <a:latin typeface="+mn-lt"/>
          <a:ea typeface="+mn-ea"/>
          <a:cs typeface="+mn-cs"/>
        </a:defRPr>
      </a:lvl3pPr>
      <a:lvl4pPr marL="142875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>
          <a:tab pos="1600200" algn="l"/>
        </a:tabLst>
        <a:defRPr sz="1800" kern="1200">
          <a:solidFill>
            <a:srgbClr val="383838"/>
          </a:solidFill>
          <a:latin typeface="+mn-lt"/>
          <a:ea typeface="+mn-ea"/>
          <a:cs typeface="+mn-cs"/>
        </a:defRPr>
      </a:lvl4pPr>
      <a:lvl5pPr marL="188595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rgbClr val="38383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913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6000" y="225425"/>
            <a:ext cx="10800000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000" y="1305425"/>
            <a:ext cx="10800000" cy="4643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10650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B46DAA8-F91A-4E38-AB62-B9C8401826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1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150">
          <a:solidFill>
            <a:srgbClr val="0C73AC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rgbClr val="383838"/>
          </a:solidFill>
          <a:latin typeface="+mn-lt"/>
          <a:ea typeface="+mn-ea"/>
          <a:cs typeface="+mn-cs"/>
        </a:defRPr>
      </a:lvl1pPr>
      <a:lvl2pPr marL="51435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83838"/>
          </a:solidFill>
          <a:latin typeface="+mn-lt"/>
          <a:ea typeface="+mn-ea"/>
          <a:cs typeface="+mn-cs"/>
        </a:defRPr>
      </a:lvl2pPr>
      <a:lvl3pPr marL="97155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83838"/>
          </a:solidFill>
          <a:latin typeface="+mn-lt"/>
          <a:ea typeface="+mn-ea"/>
          <a:cs typeface="+mn-cs"/>
        </a:defRPr>
      </a:lvl3pPr>
      <a:lvl4pPr marL="142875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>
          <a:tab pos="1600200" algn="l"/>
        </a:tabLst>
        <a:defRPr sz="1800" kern="1200">
          <a:solidFill>
            <a:srgbClr val="383838"/>
          </a:solidFill>
          <a:latin typeface="+mn-lt"/>
          <a:ea typeface="+mn-ea"/>
          <a:cs typeface="+mn-cs"/>
        </a:defRPr>
      </a:lvl4pPr>
      <a:lvl5pPr marL="188595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rgbClr val="38383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913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id.net/connect/" TargetMode="External"/><Relationship Id="rId2" Type="http://schemas.openxmlformats.org/officeDocument/2006/relationships/hyperlink" Target="https://tools.ietf.org/wg/oauth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id.net/specs/openid-connect-discovery-1_0.html" TargetMode="External"/><Relationship Id="rId2" Type="http://schemas.openxmlformats.org/officeDocument/2006/relationships/hyperlink" Target="https://tools.ietf.org/html/rfc841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ogin.example.ubidemo.com/uas/.well-known/openid-configuration" TargetMode="External"/><Relationship Id="rId4" Type="http://schemas.openxmlformats.org/officeDocument/2006/relationships/hyperlink" Target="https://login.example.ubidemo.com/uas/.well-known/oauth-authorization-server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anage.example.ubidemo.com/sso-api/application/iam-academy/public/$attribute/metadata" TargetMode="External"/><Relationship Id="rId2" Type="http://schemas.openxmlformats.org/officeDocument/2006/relationships/hyperlink" Target="https://tools.ietf.org/html/rfc759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6749#section-4.1.3" TargetMode="External"/><Relationship Id="rId2" Type="http://schemas.openxmlformats.org/officeDocument/2006/relationships/hyperlink" Target="https://openid.net/specs/openid-connect-core-1_0.html#AuthRequest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6749#section-6" TargetMode="External"/><Relationship Id="rId2" Type="http://schemas.openxmlformats.org/officeDocument/2006/relationships/hyperlink" Target="https://tools.ietf.org/html/rfc6749#section-4.3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id.net/specs/openid-connect-core-1_0.html#CodeIDToken" TargetMode="External"/><Relationship Id="rId2" Type="http://schemas.openxmlformats.org/officeDocument/2006/relationships/hyperlink" Target="https://openid.net/specs/openid-connect-core-1_0.html#UserInfo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tools.ietf.org/html/rfc7009" TargetMode="External"/><Relationship Id="rId4" Type="http://schemas.openxmlformats.org/officeDocument/2006/relationships/hyperlink" Target="https://tools.ietf.org/html/rfc7662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ietf-oauth-jwsreq-16" TargetMode="External"/><Relationship Id="rId2" Type="http://schemas.openxmlformats.org/officeDocument/2006/relationships/hyperlink" Target="https://tools.ietf.org/html/rfc7523#section-2.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penid.net/specs/openid-connect-registration-1_0.html#ClientMetadata" TargetMode="External"/><Relationship Id="rId4" Type="http://schemas.openxmlformats.org/officeDocument/2006/relationships/hyperlink" Target="https://tools.ietf.org/html/draft-ietf-oauth-jwt-introspection-response-0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7B3C2-29BD-433E-AA36-C1DF9D7F60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Ubisecure </a:t>
            </a:r>
            <a:r>
              <a:rPr lang="fi-FI" dirty="0" err="1"/>
              <a:t>APIs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7657D-3C24-47DD-B31D-17CADF46BD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Integration points with other systems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48537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847AE-DF2F-4754-BCB2-DAF496B74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283A4-66A8-4E4B-AAE9-FF30D2F7D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OAuth 2.0 – by IETF</a:t>
            </a:r>
          </a:p>
          <a:p>
            <a:pPr lvl="1"/>
            <a:r>
              <a:rPr lang="en-US" dirty="0">
                <a:hlinkClick r:id="rId2"/>
              </a:rPr>
              <a:t>https://tools.ietf.org/wg/oauth/</a:t>
            </a:r>
            <a:r>
              <a:rPr lang="en-US" dirty="0"/>
              <a:t> </a:t>
            </a:r>
          </a:p>
          <a:p>
            <a:r>
              <a:rPr lang="en-US" dirty="0"/>
              <a:t>OpenID Connect 1.0 – by OpenID Foundation</a:t>
            </a:r>
          </a:p>
          <a:p>
            <a:pPr lvl="1"/>
            <a:r>
              <a:rPr lang="en-US" dirty="0"/>
              <a:t>Builds on OAuth 2.0</a:t>
            </a:r>
          </a:p>
          <a:p>
            <a:pPr lvl="2"/>
            <a:r>
              <a:rPr lang="en-US" dirty="0"/>
              <a:t>Authentication Request with more parameters</a:t>
            </a:r>
          </a:p>
          <a:p>
            <a:pPr lvl="2"/>
            <a:r>
              <a:rPr lang="en-US" dirty="0"/>
              <a:t>ID Token and Claims</a:t>
            </a:r>
          </a:p>
          <a:p>
            <a:pPr lvl="1"/>
            <a:r>
              <a:rPr lang="fi-FI" dirty="0">
                <a:hlinkClick r:id="rId3"/>
              </a:rPr>
              <a:t>https://openid.net/connect/</a:t>
            </a:r>
            <a:r>
              <a:rPr lang="fi-FI" dirty="0"/>
              <a:t> </a:t>
            </a:r>
          </a:p>
          <a:p>
            <a:endParaRPr lang="en-US" dirty="0"/>
          </a:p>
          <a:p>
            <a:r>
              <a:rPr lang="en-US" dirty="0"/>
              <a:t>R</a:t>
            </a:r>
            <a:r>
              <a:rPr lang="fi-FI" dirty="0" err="1"/>
              <a:t>eal</a:t>
            </a:r>
            <a:r>
              <a:rPr lang="fi-FI" dirty="0"/>
              <a:t> </a:t>
            </a:r>
            <a:r>
              <a:rPr lang="fi-FI" dirty="0" err="1"/>
              <a:t>world</a:t>
            </a:r>
            <a:r>
              <a:rPr lang="fi-FI" dirty="0"/>
              <a:t> </a:t>
            </a:r>
            <a:r>
              <a:rPr lang="fi-FI" dirty="0" err="1"/>
              <a:t>applications</a:t>
            </a:r>
            <a:r>
              <a:rPr lang="fi-FI" dirty="0"/>
              <a:t>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features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both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33855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902B-1089-42A7-A16B-77C439D39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Discovery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54FE7-9377-4C15-ADEA-5FAA2CCE8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Discovery – find out information needed to interact with an IDP</a:t>
            </a:r>
          </a:p>
          <a:p>
            <a:pPr lvl="1"/>
            <a:r>
              <a:rPr lang="en-US" dirty="0"/>
              <a:t>Information contents</a:t>
            </a:r>
          </a:p>
          <a:p>
            <a:pPr lvl="2"/>
            <a:r>
              <a:rPr lang="en-US" dirty="0"/>
              <a:t>Supported features</a:t>
            </a:r>
          </a:p>
          <a:p>
            <a:pPr lvl="2"/>
            <a:r>
              <a:rPr lang="en-US" dirty="0"/>
              <a:t>Service endpoints</a:t>
            </a:r>
          </a:p>
          <a:p>
            <a:pPr lvl="2"/>
            <a:r>
              <a:rPr lang="en-US" dirty="0"/>
              <a:t>Cryptographic keys and supported algorithms</a:t>
            </a:r>
          </a:p>
          <a:p>
            <a:pPr lvl="1"/>
            <a:r>
              <a:rPr lang="en-US" dirty="0"/>
              <a:t>Specification</a:t>
            </a:r>
          </a:p>
          <a:p>
            <a:pPr lvl="2"/>
            <a:r>
              <a:rPr lang="en-US" dirty="0">
                <a:hlinkClick r:id="rId2"/>
              </a:rPr>
              <a:t>RFC 8414 – Authorization Server Metadata</a:t>
            </a:r>
            <a:endParaRPr lang="fi-FI" dirty="0"/>
          </a:p>
          <a:p>
            <a:pPr lvl="2"/>
            <a:r>
              <a:rPr lang="fi-FI" dirty="0">
                <a:hlinkClick r:id="rId3"/>
              </a:rPr>
              <a:t>OpenID Connect </a:t>
            </a:r>
            <a:r>
              <a:rPr lang="fi-FI" dirty="0" err="1">
                <a:hlinkClick r:id="rId3"/>
              </a:rPr>
              <a:t>Discovery</a:t>
            </a:r>
            <a:endParaRPr lang="fi-FI" dirty="0"/>
          </a:p>
          <a:p>
            <a:pPr lvl="1"/>
            <a:r>
              <a:rPr lang="en-US" dirty="0"/>
              <a:t>U</a:t>
            </a:r>
            <a:r>
              <a:rPr lang="fi-FI" dirty="0"/>
              <a:t>RL</a:t>
            </a:r>
          </a:p>
          <a:p>
            <a:pPr lvl="2"/>
            <a:r>
              <a:rPr lang="fi-FI" dirty="0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https://login.example.ubidemo.com/uas/.well-known/oauth-authorization-server</a:t>
            </a:r>
            <a:r>
              <a:rPr lang="fi-FI" dirty="0">
                <a:solidFill>
                  <a:schemeClr val="accent5"/>
                </a:solidFill>
              </a:rPr>
              <a:t> </a:t>
            </a:r>
          </a:p>
          <a:p>
            <a:pPr lvl="2"/>
            <a:r>
              <a:rPr lang="fi-FI" dirty="0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https://login.example.ubidemo.com/uas/.well-known/openid-configuration</a:t>
            </a:r>
            <a:r>
              <a:rPr lang="fi-FI" dirty="0">
                <a:solidFill>
                  <a:schemeClr val="accent5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1544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6F7F-2553-40FD-9A3C-F8A087E4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3FA60-849E-4CB1-B714-05445E235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an OAuth/OIDC application with an IDP</a:t>
            </a:r>
          </a:p>
          <a:p>
            <a:pPr lvl="1"/>
            <a:r>
              <a:rPr lang="en-US" dirty="0"/>
              <a:t>Part of SSO Management API in Ubisecure IAM</a:t>
            </a:r>
          </a:p>
          <a:p>
            <a:pPr lvl="1"/>
            <a:r>
              <a:rPr lang="en-US" dirty="0"/>
              <a:t>Registration request by default generates </a:t>
            </a:r>
            <a:r>
              <a:rPr lang="en-US" dirty="0" err="1"/>
              <a:t>client_id</a:t>
            </a:r>
            <a:r>
              <a:rPr lang="en-US" dirty="0"/>
              <a:t> and </a:t>
            </a:r>
            <a:r>
              <a:rPr lang="en-US" dirty="0" err="1"/>
              <a:t>client_secret</a:t>
            </a:r>
            <a:endParaRPr lang="en-US" dirty="0"/>
          </a:p>
          <a:p>
            <a:pPr lvl="1"/>
            <a:r>
              <a:rPr lang="en-US" dirty="0"/>
              <a:t>Specification</a:t>
            </a:r>
          </a:p>
          <a:p>
            <a:pPr lvl="2"/>
            <a:r>
              <a:rPr lang="fi-FI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RFC 7592 – </a:t>
            </a:r>
            <a:r>
              <a:rPr lang="fi-FI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Dynamic</a:t>
            </a:r>
            <a:r>
              <a:rPr lang="fi-FI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Client </a:t>
            </a:r>
            <a:r>
              <a:rPr lang="fi-FI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Registration</a:t>
            </a:r>
            <a:r>
              <a:rPr lang="fi-FI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Management </a:t>
            </a:r>
            <a:r>
              <a:rPr lang="fi-FI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Protocol</a:t>
            </a:r>
            <a:endParaRPr lang="fi-FI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U</a:t>
            </a:r>
            <a:r>
              <a:rPr lang="fi-FI" dirty="0"/>
              <a:t>RL – </a:t>
            </a:r>
            <a:r>
              <a:rPr lang="fi-FI" dirty="0" err="1"/>
              <a:t>application</a:t>
            </a:r>
            <a:r>
              <a:rPr lang="fi-FI" dirty="0"/>
              <a:t> </a:t>
            </a:r>
            <a:r>
              <a:rPr lang="fi-FI" dirty="0" err="1"/>
              <a:t>identifier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metadata </a:t>
            </a:r>
            <a:r>
              <a:rPr lang="fi-FI" dirty="0" err="1"/>
              <a:t>suffix</a:t>
            </a:r>
            <a:r>
              <a:rPr lang="fi-FI" dirty="0"/>
              <a:t>, </a:t>
            </a:r>
            <a:r>
              <a:rPr lang="fi-FI" dirty="0" err="1"/>
              <a:t>example</a:t>
            </a:r>
            <a:endParaRPr lang="fi-FI" dirty="0"/>
          </a:p>
          <a:p>
            <a:pPr lvl="2"/>
            <a:r>
              <a:rPr lang="en-US" sz="16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https://manage.example.ubidemo.com/sso-api/application/iam-academy/public/$attribute/metadata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endParaRPr lang="fi-FI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836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0E641-2697-4A11-94D1-45B6C3507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Registration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91CB3-494C-4DBD-BBC1-E945D3849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fi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D6C8B0-2E8A-4167-AFC2-9546FCD41FB5}"/>
              </a:ext>
            </a:extLst>
          </p:cNvPr>
          <p:cNvSpPr txBox="1"/>
          <p:nvPr/>
        </p:nvSpPr>
        <p:spPr>
          <a:xfrm>
            <a:off x="696000" y="1952322"/>
            <a:ext cx="10800000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z="1200" dirty="0">
                <a:latin typeface="Consolas" panose="020B0609020204030204" pitchFamily="49" charset="0"/>
              </a:rPr>
              <a:t>PUT https://manage.example.ubidemo.com/sso-api/application/iam-academy/example/$attribute/metadata HTTP/1.1</a:t>
            </a:r>
          </a:p>
          <a:p>
            <a:r>
              <a:rPr lang="fi-FI" sz="1200" dirty="0">
                <a:latin typeface="Consolas" panose="020B0609020204030204" pitchFamily="49" charset="0"/>
              </a:rPr>
              <a:t>Content-</a:t>
            </a:r>
            <a:r>
              <a:rPr lang="fi-FI" sz="1200" dirty="0" err="1">
                <a:latin typeface="Consolas" panose="020B0609020204030204" pitchFamily="49" charset="0"/>
              </a:rPr>
              <a:t>Type</a:t>
            </a:r>
            <a:r>
              <a:rPr lang="fi-FI" sz="1200" dirty="0">
                <a:latin typeface="Consolas" panose="020B0609020204030204" pitchFamily="49" charset="0"/>
              </a:rPr>
              <a:t>: </a:t>
            </a:r>
            <a:r>
              <a:rPr lang="fi-FI" sz="1200" dirty="0" err="1">
                <a:latin typeface="Consolas" panose="020B0609020204030204" pitchFamily="49" charset="0"/>
              </a:rPr>
              <a:t>application</a:t>
            </a:r>
            <a:r>
              <a:rPr lang="fi-FI" sz="1200" dirty="0">
                <a:latin typeface="Consolas" panose="020B0609020204030204" pitchFamily="49" charset="0"/>
              </a:rPr>
              <a:t>/</a:t>
            </a:r>
            <a:r>
              <a:rPr lang="fi-FI" sz="1200" dirty="0" err="1">
                <a:latin typeface="Consolas" panose="020B0609020204030204" pitchFamily="49" charset="0"/>
              </a:rPr>
              <a:t>json</a:t>
            </a:r>
            <a:endParaRPr lang="fi-FI" sz="1200" dirty="0">
              <a:latin typeface="Consolas" panose="020B0609020204030204" pitchFamily="49" charset="0"/>
            </a:endParaRPr>
          </a:p>
          <a:p>
            <a:endParaRPr lang="fi-FI" sz="1200" dirty="0">
              <a:latin typeface="Consolas" panose="020B0609020204030204" pitchFamily="49" charset="0"/>
            </a:endParaRPr>
          </a:p>
          <a:p>
            <a:r>
              <a:rPr lang="fi-FI" sz="1200" dirty="0">
                <a:latin typeface="Consolas" panose="020B0609020204030204" pitchFamily="49" charset="0"/>
              </a:rPr>
              <a:t>{</a:t>
            </a:r>
          </a:p>
          <a:p>
            <a:r>
              <a:rPr lang="fi-FI" sz="1200" dirty="0">
                <a:latin typeface="Consolas" panose="020B0609020204030204" pitchFamily="49" charset="0"/>
              </a:rPr>
              <a:t>    "</a:t>
            </a:r>
            <a:r>
              <a:rPr lang="fi-FI" sz="1200" dirty="0" err="1">
                <a:latin typeface="Consolas" panose="020B0609020204030204" pitchFamily="49" charset="0"/>
              </a:rPr>
              <a:t>redirect_uris</a:t>
            </a:r>
            <a:r>
              <a:rPr lang="fi-FI" sz="1200" dirty="0">
                <a:latin typeface="Consolas" panose="020B0609020204030204" pitchFamily="49" charset="0"/>
              </a:rPr>
              <a:t>":  [</a:t>
            </a:r>
          </a:p>
          <a:p>
            <a:r>
              <a:rPr lang="fi-FI" sz="1200" dirty="0">
                <a:latin typeface="Consolas" panose="020B0609020204030204" pitchFamily="49" charset="0"/>
              </a:rPr>
              <a:t>                          "http://localhost/example"</a:t>
            </a:r>
          </a:p>
          <a:p>
            <a:r>
              <a:rPr lang="fi-FI" sz="1200" dirty="0">
                <a:latin typeface="Consolas" panose="020B0609020204030204" pitchFamily="49" charset="0"/>
              </a:rPr>
              <a:t>                      ]</a:t>
            </a:r>
          </a:p>
          <a:p>
            <a:r>
              <a:rPr lang="fi-FI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7BD6-0D13-4579-BA84-6C812FC3706B}"/>
              </a:ext>
            </a:extLst>
          </p:cNvPr>
          <p:cNvSpPr txBox="1"/>
          <p:nvPr/>
        </p:nvSpPr>
        <p:spPr>
          <a:xfrm>
            <a:off x="696000" y="3763321"/>
            <a:ext cx="10800000" cy="21236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z="1200" dirty="0">
                <a:latin typeface="Consolas" panose="020B0609020204030204" pitchFamily="49" charset="0"/>
              </a:rPr>
              <a:t>HTTP/1.1 200 OK</a:t>
            </a:r>
          </a:p>
          <a:p>
            <a:r>
              <a:rPr lang="fi-FI" sz="1200" dirty="0">
                <a:latin typeface="Consolas" panose="020B0609020204030204" pitchFamily="49" charset="0"/>
              </a:rPr>
              <a:t>Content-</a:t>
            </a:r>
            <a:r>
              <a:rPr lang="fi-FI" sz="1200" dirty="0" err="1">
                <a:latin typeface="Consolas" panose="020B0609020204030204" pitchFamily="49" charset="0"/>
              </a:rPr>
              <a:t>Type</a:t>
            </a:r>
            <a:r>
              <a:rPr lang="fi-FI" sz="1200" dirty="0">
                <a:latin typeface="Consolas" panose="020B0609020204030204" pitchFamily="49" charset="0"/>
              </a:rPr>
              <a:t>: </a:t>
            </a:r>
            <a:r>
              <a:rPr lang="fi-FI" sz="1200" dirty="0" err="1">
                <a:latin typeface="Consolas" panose="020B0609020204030204" pitchFamily="49" charset="0"/>
              </a:rPr>
              <a:t>application</a:t>
            </a:r>
            <a:r>
              <a:rPr lang="fi-FI" sz="1200" dirty="0">
                <a:latin typeface="Consolas" panose="020B0609020204030204" pitchFamily="49" charset="0"/>
              </a:rPr>
              <a:t>/</a:t>
            </a:r>
            <a:r>
              <a:rPr lang="fi-FI" sz="1200" dirty="0" err="1">
                <a:latin typeface="Consolas" panose="020B0609020204030204" pitchFamily="49" charset="0"/>
              </a:rPr>
              <a:t>json</a:t>
            </a:r>
            <a:endParaRPr lang="fi-FI" sz="1200" dirty="0">
              <a:latin typeface="Consolas" panose="020B0609020204030204" pitchFamily="49" charset="0"/>
            </a:endParaRPr>
          </a:p>
          <a:p>
            <a:endParaRPr lang="fi-FI" sz="1200" dirty="0">
              <a:latin typeface="Consolas" panose="020B0609020204030204" pitchFamily="49" charset="0"/>
            </a:endParaRPr>
          </a:p>
          <a:p>
            <a:r>
              <a:rPr lang="fi-FI" sz="1200" dirty="0">
                <a:latin typeface="Consolas" panose="020B0609020204030204" pitchFamily="49" charset="0"/>
              </a:rPr>
              <a:t>{</a:t>
            </a:r>
          </a:p>
          <a:p>
            <a:r>
              <a:rPr lang="fi-FI" sz="1200" dirty="0">
                <a:latin typeface="Consolas" panose="020B0609020204030204" pitchFamily="49" charset="0"/>
              </a:rPr>
              <a:t>    "</a:t>
            </a:r>
            <a:r>
              <a:rPr lang="fi-FI" sz="1200" dirty="0" err="1">
                <a:latin typeface="Consolas" panose="020B0609020204030204" pitchFamily="49" charset="0"/>
              </a:rPr>
              <a:t>redirect_uris</a:t>
            </a:r>
            <a:r>
              <a:rPr lang="fi-FI" sz="1200" dirty="0">
                <a:latin typeface="Consolas" panose="020B0609020204030204" pitchFamily="49" charset="0"/>
              </a:rPr>
              <a:t>":  [</a:t>
            </a:r>
          </a:p>
          <a:p>
            <a:r>
              <a:rPr lang="fi-FI" sz="1200" dirty="0">
                <a:latin typeface="Consolas" panose="020B0609020204030204" pitchFamily="49" charset="0"/>
              </a:rPr>
              <a:t>                          "http://localhost/example"</a:t>
            </a:r>
          </a:p>
          <a:p>
            <a:r>
              <a:rPr lang="fi-FI" sz="1200" dirty="0">
                <a:latin typeface="Consolas" panose="020B0609020204030204" pitchFamily="49" charset="0"/>
              </a:rPr>
              <a:t>                      ],</a:t>
            </a:r>
          </a:p>
          <a:p>
            <a:r>
              <a:rPr lang="fi-FI" sz="1200" dirty="0">
                <a:latin typeface="Consolas" panose="020B0609020204030204" pitchFamily="49" charset="0"/>
              </a:rPr>
              <a:t>    "</a:t>
            </a:r>
            <a:r>
              <a:rPr lang="fi-FI" sz="1200" dirty="0" err="1">
                <a:latin typeface="Consolas" panose="020B0609020204030204" pitchFamily="49" charset="0"/>
              </a:rPr>
              <a:t>client_id</a:t>
            </a:r>
            <a:r>
              <a:rPr lang="fi-FI" sz="1200" dirty="0">
                <a:latin typeface="Consolas" panose="020B0609020204030204" pitchFamily="49" charset="0"/>
              </a:rPr>
              <a:t>":  "d07398b0-5c7e-466d-974b-908eef64bb22",</a:t>
            </a:r>
          </a:p>
          <a:p>
            <a:r>
              <a:rPr lang="fi-FI" sz="1200" dirty="0">
                <a:latin typeface="Consolas" panose="020B0609020204030204" pitchFamily="49" charset="0"/>
              </a:rPr>
              <a:t>    "</a:t>
            </a:r>
            <a:r>
              <a:rPr lang="fi-FI" sz="1200" dirty="0" err="1">
                <a:latin typeface="Consolas" panose="020B0609020204030204" pitchFamily="49" charset="0"/>
              </a:rPr>
              <a:t>client_secret</a:t>
            </a:r>
            <a:r>
              <a:rPr lang="fi-FI" sz="1200" dirty="0">
                <a:latin typeface="Consolas" panose="020B0609020204030204" pitchFamily="49" charset="0"/>
              </a:rPr>
              <a:t>":  "EJKj3oz2rv0D3UogaSASJaGd0laxieSd"</a:t>
            </a:r>
          </a:p>
          <a:p>
            <a:r>
              <a:rPr lang="fi-FI" sz="1200" dirty="0">
                <a:latin typeface="Consolas" panose="020B0609020204030204" pitchFamily="49" charset="0"/>
              </a:rPr>
              <a:t>}</a:t>
            </a:r>
          </a:p>
          <a:p>
            <a:endParaRPr lang="fi-FI" sz="1200" dirty="0"/>
          </a:p>
        </p:txBody>
      </p:sp>
    </p:spTree>
    <p:extLst>
      <p:ext uri="{BB962C8B-B14F-4D97-AF65-F5344CB8AC3E}">
        <p14:creationId xmlns:p14="http://schemas.microsoft.com/office/powerpoint/2010/main" val="2813323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72D6-0BD9-4450-89C0-24A9F6EF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– with web browser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8BB73-28D2-4046-B726-98E3F5C10B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Authentication request</a:t>
            </a:r>
          </a:p>
          <a:p>
            <a:pPr lvl="1"/>
            <a:r>
              <a:rPr lang="en-US" dirty="0"/>
              <a:t>Specification</a:t>
            </a:r>
          </a:p>
          <a:p>
            <a:pPr lvl="2"/>
            <a:r>
              <a:rPr lang="en-US" dirty="0">
                <a:hlinkClick r:id="rId2"/>
              </a:rPr>
              <a:t>OpenID Connect Authentication Request</a:t>
            </a:r>
            <a:endParaRPr lang="en-US" dirty="0"/>
          </a:p>
          <a:p>
            <a:pPr lvl="1"/>
            <a:r>
              <a:rPr lang="en-US" dirty="0"/>
              <a:t>Endpoint</a:t>
            </a:r>
          </a:p>
          <a:p>
            <a:pPr lvl="2"/>
            <a:r>
              <a:rPr lang="en-US" dirty="0" err="1"/>
              <a:t>authorization_endpoint</a:t>
            </a:r>
            <a:endParaRPr lang="en-US" dirty="0"/>
          </a:p>
          <a:p>
            <a:pPr lvl="1"/>
            <a:r>
              <a:rPr lang="en-US" dirty="0"/>
              <a:t>Required parameters</a:t>
            </a:r>
          </a:p>
          <a:p>
            <a:pPr lvl="2"/>
            <a:r>
              <a:rPr lang="en-US" dirty="0" err="1"/>
              <a:t>response_type</a:t>
            </a:r>
            <a:r>
              <a:rPr lang="en-US" dirty="0"/>
              <a:t> = code</a:t>
            </a:r>
          </a:p>
          <a:p>
            <a:pPr lvl="2"/>
            <a:r>
              <a:rPr lang="en-US" dirty="0" err="1"/>
              <a:t>client_id</a:t>
            </a:r>
            <a:endParaRPr lang="en-US" dirty="0"/>
          </a:p>
          <a:p>
            <a:pPr lvl="2"/>
            <a:r>
              <a:rPr lang="en-US" dirty="0" err="1"/>
              <a:t>redirect_uri</a:t>
            </a:r>
            <a:endParaRPr lang="en-US" dirty="0"/>
          </a:p>
          <a:p>
            <a:pPr lvl="1"/>
            <a:r>
              <a:rPr lang="en-US" dirty="0"/>
              <a:t>Redirection when completed</a:t>
            </a:r>
          </a:p>
          <a:p>
            <a:pPr lvl="2"/>
            <a:r>
              <a:rPr lang="en-US" dirty="0"/>
              <a:t>Redirect </a:t>
            </a:r>
            <a:r>
              <a:rPr lang="en-US" dirty="0" err="1"/>
              <a:t>uri</a:t>
            </a:r>
            <a:r>
              <a:rPr lang="en-US" dirty="0"/>
              <a:t> receives authorization 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09ED1A-0992-4FED-A2E0-E35B9BFA3D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Token request</a:t>
            </a:r>
          </a:p>
          <a:p>
            <a:pPr lvl="1"/>
            <a:r>
              <a:rPr lang="en-US" dirty="0"/>
              <a:t>Specification</a:t>
            </a:r>
          </a:p>
          <a:p>
            <a:pPr lvl="2"/>
            <a:r>
              <a:rPr lang="en-US" dirty="0">
                <a:hlinkClick r:id="rId3"/>
              </a:rPr>
              <a:t>RFC 6749 – OAuth 2.0 Token Request</a:t>
            </a:r>
            <a:endParaRPr lang="en-US" dirty="0"/>
          </a:p>
          <a:p>
            <a:pPr lvl="1"/>
            <a:r>
              <a:rPr lang="en-US" dirty="0"/>
              <a:t>Endpoint</a:t>
            </a:r>
          </a:p>
          <a:p>
            <a:pPr lvl="2"/>
            <a:r>
              <a:rPr lang="fi-FI" dirty="0" err="1"/>
              <a:t>token_endpoint</a:t>
            </a:r>
            <a:endParaRPr lang="fi-FI" dirty="0"/>
          </a:p>
          <a:p>
            <a:pPr lvl="1"/>
            <a:r>
              <a:rPr lang="en-US" dirty="0"/>
              <a:t>Required parameters</a:t>
            </a:r>
          </a:p>
          <a:p>
            <a:pPr lvl="2"/>
            <a:r>
              <a:rPr lang="en-US" dirty="0" err="1"/>
              <a:t>grant_type</a:t>
            </a:r>
            <a:r>
              <a:rPr lang="en-US" dirty="0"/>
              <a:t> = </a:t>
            </a:r>
            <a:r>
              <a:rPr lang="en-US" dirty="0" err="1"/>
              <a:t>authorization_code</a:t>
            </a:r>
            <a:endParaRPr lang="en-US" dirty="0"/>
          </a:p>
          <a:p>
            <a:pPr lvl="2"/>
            <a:r>
              <a:rPr lang="en-US" dirty="0" err="1"/>
              <a:t>client_id</a:t>
            </a:r>
            <a:r>
              <a:rPr lang="en-US" dirty="0"/>
              <a:t> and </a:t>
            </a:r>
            <a:r>
              <a:rPr lang="en-US" dirty="0" err="1"/>
              <a:t>client_secret</a:t>
            </a:r>
            <a:endParaRPr lang="en-US" dirty="0"/>
          </a:p>
          <a:p>
            <a:pPr lvl="2"/>
            <a:r>
              <a:rPr lang="en-US" dirty="0" err="1"/>
              <a:t>redirect_uri</a:t>
            </a:r>
            <a:endParaRPr lang="en-US" dirty="0"/>
          </a:p>
          <a:p>
            <a:pPr lvl="2"/>
            <a:r>
              <a:rPr lang="en-US" dirty="0"/>
              <a:t>code</a:t>
            </a:r>
          </a:p>
          <a:p>
            <a:pPr lvl="1"/>
            <a:r>
              <a:rPr lang="en-US" dirty="0"/>
              <a:t>Returns Access Token and optionally ID Token and Refresh Token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16516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09361CC-54DB-40DA-9CFA-ABBCA7AA4933}"/>
              </a:ext>
            </a:extLst>
          </p:cNvPr>
          <p:cNvPicPr/>
          <p:nvPr/>
        </p:nvPicPr>
        <p:blipFill rotWithShape="1">
          <a:blip r:embed="rId2"/>
          <a:srcRect l="26642" t="36457" r="4028" b="8031"/>
          <a:stretch/>
        </p:blipFill>
        <p:spPr bwMode="auto">
          <a:xfrm>
            <a:off x="818568" y="735900"/>
            <a:ext cx="10554864" cy="53862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98257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30FC2-7547-4430-B8BA-20339BF2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– backend protocols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B6929-EB82-4C65-8323-DA854AEC99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Password grant</a:t>
            </a:r>
          </a:p>
          <a:p>
            <a:pPr lvl="1"/>
            <a:r>
              <a:rPr lang="en-US" dirty="0"/>
              <a:t>Specification</a:t>
            </a:r>
          </a:p>
          <a:p>
            <a:pPr lvl="2"/>
            <a:r>
              <a:rPr lang="en-US" dirty="0">
                <a:hlinkClick r:id="rId2"/>
              </a:rPr>
              <a:t>RFC 6749 – Password grant</a:t>
            </a:r>
            <a:endParaRPr lang="en-US" dirty="0"/>
          </a:p>
          <a:p>
            <a:pPr lvl="1"/>
            <a:r>
              <a:rPr lang="en-US" dirty="0"/>
              <a:t>Endpoint</a:t>
            </a:r>
          </a:p>
          <a:p>
            <a:pPr lvl="2"/>
            <a:r>
              <a:rPr lang="en-US" dirty="0" err="1"/>
              <a:t>token_endpoint</a:t>
            </a:r>
            <a:endParaRPr lang="en-US" dirty="0"/>
          </a:p>
          <a:p>
            <a:pPr lvl="1"/>
            <a:r>
              <a:rPr lang="en-US" dirty="0"/>
              <a:t>Required parameters</a:t>
            </a:r>
          </a:p>
          <a:p>
            <a:pPr lvl="2"/>
            <a:r>
              <a:rPr lang="en-US" dirty="0" err="1"/>
              <a:t>grant_type</a:t>
            </a:r>
            <a:r>
              <a:rPr lang="en-US" dirty="0"/>
              <a:t> = password</a:t>
            </a:r>
          </a:p>
          <a:p>
            <a:pPr lvl="2"/>
            <a:r>
              <a:rPr lang="en-US" dirty="0" err="1"/>
              <a:t>client_id</a:t>
            </a:r>
            <a:r>
              <a:rPr lang="en-US" dirty="0"/>
              <a:t> and </a:t>
            </a:r>
            <a:r>
              <a:rPr lang="en-US" dirty="0" err="1"/>
              <a:t>client_secret</a:t>
            </a:r>
            <a:endParaRPr lang="en-US" dirty="0"/>
          </a:p>
          <a:p>
            <a:pPr lvl="2"/>
            <a:r>
              <a:rPr lang="en-US" dirty="0"/>
              <a:t>username</a:t>
            </a:r>
          </a:p>
          <a:p>
            <a:pPr lvl="2"/>
            <a:r>
              <a:rPr lang="en-US" dirty="0"/>
              <a:t>password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C7C84-79C5-4962-8E9D-DCF1DE5EBB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Refresh token </a:t>
            </a:r>
          </a:p>
          <a:p>
            <a:pPr lvl="1"/>
            <a:r>
              <a:rPr lang="en-US" dirty="0"/>
              <a:t>Specification</a:t>
            </a:r>
          </a:p>
          <a:p>
            <a:pPr lvl="2"/>
            <a:r>
              <a:rPr lang="en-US" dirty="0">
                <a:hlinkClick r:id="rId3"/>
              </a:rPr>
              <a:t>RFC 6749 – Refresh token</a:t>
            </a:r>
            <a:endParaRPr lang="en-US" dirty="0"/>
          </a:p>
          <a:p>
            <a:pPr lvl="1"/>
            <a:r>
              <a:rPr lang="en-US" dirty="0"/>
              <a:t>Endpoint</a:t>
            </a:r>
          </a:p>
          <a:p>
            <a:pPr lvl="2"/>
            <a:r>
              <a:rPr lang="en-US" dirty="0" err="1"/>
              <a:t>token_endpoint</a:t>
            </a:r>
            <a:endParaRPr lang="en-US" dirty="0"/>
          </a:p>
          <a:p>
            <a:pPr lvl="1"/>
            <a:r>
              <a:rPr lang="en-US" dirty="0"/>
              <a:t>Required parameters</a:t>
            </a:r>
          </a:p>
          <a:p>
            <a:pPr lvl="2"/>
            <a:r>
              <a:rPr lang="en-US" dirty="0" err="1"/>
              <a:t>grant_type</a:t>
            </a:r>
            <a:r>
              <a:rPr lang="en-US" dirty="0"/>
              <a:t> = </a:t>
            </a:r>
            <a:r>
              <a:rPr lang="en-US" dirty="0" err="1"/>
              <a:t>refresh_token</a:t>
            </a:r>
            <a:endParaRPr lang="en-US" dirty="0"/>
          </a:p>
          <a:p>
            <a:pPr lvl="2"/>
            <a:r>
              <a:rPr lang="en-US" dirty="0" err="1"/>
              <a:t>client_id</a:t>
            </a:r>
            <a:r>
              <a:rPr lang="en-US" dirty="0"/>
              <a:t> and </a:t>
            </a:r>
            <a:r>
              <a:rPr lang="en-US" dirty="0" err="1"/>
              <a:t>client_secret</a:t>
            </a:r>
            <a:endParaRPr lang="en-US" dirty="0"/>
          </a:p>
          <a:p>
            <a:pPr lvl="2"/>
            <a:r>
              <a:rPr lang="en-US" dirty="0" err="1"/>
              <a:t>refresh_token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9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71F3C-4A2E-4082-B309-84F268F9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– backend protocols</a:t>
            </a:r>
            <a:endParaRPr lang="fi-FI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C3B947-029A-4494-80D5-55FBFEEB9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Ubisecure IAM extensions for SMS OTP and SMTP OTP</a:t>
            </a:r>
          </a:p>
          <a:p>
            <a:pPr lvl="1"/>
            <a:r>
              <a:rPr lang="en-US" dirty="0"/>
              <a:t>Endpoint</a:t>
            </a:r>
          </a:p>
          <a:p>
            <a:pPr lvl="2"/>
            <a:r>
              <a:rPr lang="en-US" dirty="0" err="1"/>
              <a:t>token_endpoint</a:t>
            </a:r>
            <a:endParaRPr lang="en-US" dirty="0"/>
          </a:p>
          <a:p>
            <a:pPr lvl="1"/>
            <a:r>
              <a:rPr lang="en-US" dirty="0"/>
              <a:t>Required parameters – first request</a:t>
            </a:r>
          </a:p>
          <a:p>
            <a:pPr lvl="2"/>
            <a:r>
              <a:rPr lang="en-US" dirty="0" err="1"/>
              <a:t>grant_type</a:t>
            </a:r>
            <a:r>
              <a:rPr lang="en-US" dirty="0"/>
              <a:t> = </a:t>
            </a:r>
            <a:r>
              <a:rPr lang="en-US" dirty="0" err="1"/>
              <a:t>sms</a:t>
            </a:r>
            <a:r>
              <a:rPr lang="en-US" dirty="0"/>
              <a:t>-mt-</a:t>
            </a:r>
            <a:r>
              <a:rPr lang="en-US" dirty="0" err="1"/>
              <a:t>otp</a:t>
            </a:r>
            <a:r>
              <a:rPr lang="en-US" dirty="0"/>
              <a:t> | smtp-</a:t>
            </a:r>
            <a:r>
              <a:rPr lang="en-US" dirty="0" err="1"/>
              <a:t>otp</a:t>
            </a:r>
            <a:endParaRPr lang="en-US" dirty="0"/>
          </a:p>
          <a:p>
            <a:pPr lvl="2"/>
            <a:r>
              <a:rPr lang="en-US" dirty="0"/>
              <a:t>username</a:t>
            </a:r>
          </a:p>
          <a:p>
            <a:pPr lvl="1"/>
            <a:r>
              <a:rPr lang="en-US" dirty="0"/>
              <a:t>Required parameters – final request</a:t>
            </a:r>
          </a:p>
          <a:p>
            <a:pPr lvl="2"/>
            <a:r>
              <a:rPr lang="en-US" dirty="0" err="1"/>
              <a:t>grant_type</a:t>
            </a:r>
            <a:r>
              <a:rPr lang="en-US" dirty="0"/>
              <a:t> = </a:t>
            </a:r>
            <a:r>
              <a:rPr lang="en-US" dirty="0" err="1"/>
              <a:t>sms</a:t>
            </a:r>
            <a:r>
              <a:rPr lang="en-US" dirty="0"/>
              <a:t>-mt-</a:t>
            </a:r>
            <a:r>
              <a:rPr lang="en-US" dirty="0" err="1"/>
              <a:t>otp</a:t>
            </a:r>
            <a:r>
              <a:rPr lang="en-US" dirty="0"/>
              <a:t> | smtp-</a:t>
            </a:r>
            <a:r>
              <a:rPr lang="en-US" dirty="0" err="1"/>
              <a:t>otp</a:t>
            </a:r>
            <a:endParaRPr lang="en-US" dirty="0"/>
          </a:p>
          <a:p>
            <a:pPr lvl="2"/>
            <a:r>
              <a:rPr lang="en-US" dirty="0" err="1"/>
              <a:t>otp_code</a:t>
            </a:r>
            <a:endParaRPr lang="en-US" dirty="0"/>
          </a:p>
          <a:p>
            <a:pPr lvl="2"/>
            <a:r>
              <a:rPr lang="en-US" dirty="0" err="1"/>
              <a:t>reference_id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724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22E5B-F505-43C5-B235-D1431BE9F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validation and revocation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5BC80-3E3F-4AAF-8CD4-D7658A693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OpenID Connect </a:t>
            </a:r>
            <a:r>
              <a:rPr lang="en-US" dirty="0" err="1"/>
              <a:t>UserInfo</a:t>
            </a:r>
            <a:endParaRPr lang="en-US" dirty="0"/>
          </a:p>
          <a:p>
            <a:pPr lvl="1"/>
            <a:r>
              <a:rPr lang="en-US" dirty="0"/>
              <a:t>For access token validation</a:t>
            </a:r>
          </a:p>
          <a:p>
            <a:pPr lvl="1"/>
            <a:r>
              <a:rPr lang="en-US" dirty="0"/>
              <a:t>Specification</a:t>
            </a:r>
          </a:p>
          <a:p>
            <a:pPr lvl="2"/>
            <a:r>
              <a:rPr lang="en-US" dirty="0">
                <a:hlinkClick r:id="rId2"/>
              </a:rPr>
              <a:t>OpenID Connect </a:t>
            </a:r>
            <a:r>
              <a:rPr lang="en-US" dirty="0" err="1">
                <a:hlinkClick r:id="rId2"/>
              </a:rPr>
              <a:t>UserInfo</a:t>
            </a:r>
            <a:endParaRPr lang="en-US" dirty="0"/>
          </a:p>
          <a:p>
            <a:pPr lvl="1"/>
            <a:r>
              <a:rPr lang="en-US" dirty="0"/>
              <a:t>Endpoint</a:t>
            </a:r>
          </a:p>
          <a:p>
            <a:pPr lvl="2"/>
            <a:r>
              <a:rPr lang="en-US" dirty="0" err="1"/>
              <a:t>userinfo_endpoint</a:t>
            </a:r>
            <a:endParaRPr lang="en-US" dirty="0"/>
          </a:p>
          <a:p>
            <a:pPr lvl="1"/>
            <a:r>
              <a:rPr lang="en-US" dirty="0"/>
              <a:t>Required parameters</a:t>
            </a:r>
          </a:p>
          <a:p>
            <a:pPr lvl="2"/>
            <a:r>
              <a:rPr lang="en-US" dirty="0"/>
              <a:t>Authorization header with access token</a:t>
            </a:r>
          </a:p>
          <a:p>
            <a:r>
              <a:rPr lang="en-US" dirty="0"/>
              <a:t>ID Token</a:t>
            </a:r>
          </a:p>
          <a:p>
            <a:pPr lvl="1"/>
            <a:r>
              <a:rPr lang="en-US" dirty="0"/>
              <a:t>Signed JWT, optionally encrypted</a:t>
            </a:r>
          </a:p>
          <a:p>
            <a:pPr lvl="1"/>
            <a:r>
              <a:rPr lang="en-US" dirty="0"/>
              <a:t>Specification</a:t>
            </a:r>
          </a:p>
          <a:p>
            <a:pPr lvl="2"/>
            <a:r>
              <a:rPr lang="en-US" dirty="0">
                <a:hlinkClick r:id="rId3"/>
              </a:rPr>
              <a:t>OpenID Connect ID Token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F600CF-EA70-4D81-BA27-A01B915AA1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Token Introspection</a:t>
            </a:r>
          </a:p>
          <a:p>
            <a:pPr lvl="1"/>
            <a:r>
              <a:rPr lang="en-US" dirty="0"/>
              <a:t>For access and refresh token validation</a:t>
            </a:r>
          </a:p>
          <a:p>
            <a:pPr lvl="1"/>
            <a:r>
              <a:rPr lang="en-US" dirty="0"/>
              <a:t>Specification</a:t>
            </a:r>
          </a:p>
          <a:p>
            <a:pPr lvl="2"/>
            <a:r>
              <a:rPr lang="en-US" dirty="0">
                <a:hlinkClick r:id="rId4"/>
              </a:rPr>
              <a:t>RFC 7662 – Token Introspection</a:t>
            </a:r>
            <a:endParaRPr lang="en-US" dirty="0"/>
          </a:p>
          <a:p>
            <a:pPr lvl="1"/>
            <a:r>
              <a:rPr lang="en-US" dirty="0"/>
              <a:t>Endpoint</a:t>
            </a:r>
          </a:p>
          <a:p>
            <a:pPr lvl="2"/>
            <a:r>
              <a:rPr lang="fi-FI" dirty="0" err="1"/>
              <a:t>introspection_endpoint</a:t>
            </a:r>
            <a:endParaRPr lang="fi-FI" dirty="0"/>
          </a:p>
          <a:p>
            <a:pPr lvl="1"/>
            <a:r>
              <a:rPr lang="en-US" dirty="0"/>
              <a:t>R</a:t>
            </a:r>
            <a:r>
              <a:rPr lang="fi-FI" dirty="0" err="1"/>
              <a:t>equired</a:t>
            </a:r>
            <a:r>
              <a:rPr lang="fi-FI" dirty="0"/>
              <a:t> </a:t>
            </a:r>
            <a:r>
              <a:rPr lang="fi-FI" dirty="0" err="1"/>
              <a:t>parameters</a:t>
            </a:r>
            <a:endParaRPr lang="fi-FI" dirty="0"/>
          </a:p>
          <a:p>
            <a:pPr lvl="2"/>
            <a:r>
              <a:rPr lang="en-US" dirty="0" err="1"/>
              <a:t>client_id</a:t>
            </a:r>
            <a:r>
              <a:rPr lang="en-US" dirty="0"/>
              <a:t> and </a:t>
            </a:r>
            <a:r>
              <a:rPr lang="en-US" dirty="0" err="1"/>
              <a:t>client_secret</a:t>
            </a:r>
            <a:endParaRPr lang="en-US" dirty="0"/>
          </a:p>
          <a:p>
            <a:pPr lvl="2"/>
            <a:r>
              <a:rPr lang="en-US" dirty="0"/>
              <a:t>t</a:t>
            </a:r>
            <a:r>
              <a:rPr lang="fi-FI" dirty="0" err="1"/>
              <a:t>oken</a:t>
            </a:r>
            <a:endParaRPr lang="en-US" dirty="0"/>
          </a:p>
          <a:p>
            <a:r>
              <a:rPr lang="en-US" dirty="0"/>
              <a:t>Token Revocation</a:t>
            </a:r>
          </a:p>
          <a:p>
            <a:pPr lvl="1"/>
            <a:r>
              <a:rPr lang="en-US" dirty="0"/>
              <a:t>For access and refresh token revocation</a:t>
            </a:r>
          </a:p>
          <a:p>
            <a:pPr lvl="1"/>
            <a:r>
              <a:rPr lang="en-US" dirty="0"/>
              <a:t>Specification</a:t>
            </a:r>
          </a:p>
          <a:p>
            <a:pPr lvl="2"/>
            <a:r>
              <a:rPr lang="en-US" dirty="0">
                <a:hlinkClick r:id="rId5"/>
              </a:rPr>
              <a:t>RFC 7009 – Token Revocation</a:t>
            </a:r>
            <a:endParaRPr lang="en-US" dirty="0"/>
          </a:p>
          <a:p>
            <a:pPr lvl="1"/>
            <a:r>
              <a:rPr lang="en-US" dirty="0"/>
              <a:t>Endpoint</a:t>
            </a:r>
          </a:p>
          <a:p>
            <a:pPr lvl="2"/>
            <a:r>
              <a:rPr lang="fi-FI" dirty="0" err="1"/>
              <a:t>revocation_endpoint</a:t>
            </a:r>
            <a:endParaRPr lang="fi-FI" dirty="0"/>
          </a:p>
          <a:p>
            <a:pPr lvl="1"/>
            <a:r>
              <a:rPr lang="en-US" dirty="0"/>
              <a:t>R</a:t>
            </a:r>
            <a:r>
              <a:rPr lang="fi-FI" dirty="0" err="1"/>
              <a:t>equired</a:t>
            </a:r>
            <a:r>
              <a:rPr lang="fi-FI" dirty="0"/>
              <a:t> </a:t>
            </a:r>
            <a:r>
              <a:rPr lang="fi-FI" dirty="0" err="1"/>
              <a:t>parameters</a:t>
            </a:r>
            <a:endParaRPr lang="fi-FI" dirty="0"/>
          </a:p>
          <a:p>
            <a:pPr lvl="2"/>
            <a:r>
              <a:rPr lang="en-US" dirty="0" err="1"/>
              <a:t>client_id</a:t>
            </a:r>
            <a:r>
              <a:rPr lang="en-US" dirty="0"/>
              <a:t> and </a:t>
            </a:r>
            <a:r>
              <a:rPr lang="en-US" dirty="0" err="1"/>
              <a:t>client_secret</a:t>
            </a:r>
            <a:endParaRPr lang="en-US" dirty="0"/>
          </a:p>
          <a:p>
            <a:pPr lvl="2"/>
            <a:r>
              <a:rPr lang="en-US" dirty="0"/>
              <a:t>t</a:t>
            </a:r>
            <a:r>
              <a:rPr lang="fi-FI" dirty="0" err="1"/>
              <a:t>oken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30212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54949-CBB1-438C-86FD-AE0135DF2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integrity and confidentiality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F0148-5C3D-4618-B6C9-1ECA38CE5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JWTs for Client Authentication</a:t>
            </a:r>
          </a:p>
          <a:p>
            <a:pPr lvl="1"/>
            <a:r>
              <a:rPr lang="en-US" dirty="0">
                <a:hlinkClick r:id="rId2"/>
              </a:rPr>
              <a:t>https://tools.ietf.org/html/rfc7523#section-2.2</a:t>
            </a:r>
            <a:endParaRPr lang="en-US" dirty="0"/>
          </a:p>
          <a:p>
            <a:r>
              <a:rPr lang="en-US" dirty="0"/>
              <a:t>JWT Secured Authorization Request</a:t>
            </a:r>
          </a:p>
          <a:p>
            <a:pPr lvl="1"/>
            <a:r>
              <a:rPr lang="en-US" dirty="0">
                <a:hlinkClick r:id="rId3"/>
              </a:rPr>
              <a:t>https://tools.ietf.org/html/draft-ietf-oauth-jwsreq-16</a:t>
            </a:r>
            <a:endParaRPr lang="en-US" dirty="0"/>
          </a:p>
          <a:p>
            <a:r>
              <a:rPr lang="en-US" dirty="0"/>
              <a:t>JWT Response for OAuth Token Introspection</a:t>
            </a:r>
          </a:p>
          <a:p>
            <a:pPr lvl="1"/>
            <a:r>
              <a:rPr lang="en-US" dirty="0">
                <a:hlinkClick r:id="rId4"/>
              </a:rPr>
              <a:t>https://tools.ietf.org/html/draft-ietf-oauth-jwt-introspection-response-01</a:t>
            </a:r>
            <a:r>
              <a:rPr lang="en-US" dirty="0"/>
              <a:t> </a:t>
            </a:r>
          </a:p>
          <a:p>
            <a:r>
              <a:rPr lang="en-US" dirty="0"/>
              <a:t>ID Token signing and encryption</a:t>
            </a:r>
          </a:p>
          <a:p>
            <a:pPr lvl="1"/>
            <a:r>
              <a:rPr lang="en-US" dirty="0">
                <a:hlinkClick r:id="rId5"/>
              </a:rPr>
              <a:t>https://openid.net/specs/openid-connect-registration-1_0.html#ClientMetadata</a:t>
            </a:r>
            <a:r>
              <a:rPr lang="en-US" dirty="0"/>
              <a:t> </a:t>
            </a:r>
          </a:p>
          <a:p>
            <a:r>
              <a:rPr lang="en-US" dirty="0" err="1"/>
              <a:t>UserInfo</a:t>
            </a:r>
            <a:r>
              <a:rPr lang="en-US" dirty="0"/>
              <a:t> signing and encryption</a:t>
            </a:r>
          </a:p>
          <a:p>
            <a:pPr lvl="1"/>
            <a:r>
              <a:rPr lang="en-US" dirty="0">
                <a:hlinkClick r:id="rId5"/>
              </a:rPr>
              <a:t>https://openid.net/specs/openid-connect-registration-1_0.html#ClientMetadata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6779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1F222-189D-41D2-B977-F165CF67F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9A01D-AFBC-46C8-AD93-1371C0F61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This module introduces the main APIs of Ubisecure IAM products</a:t>
            </a:r>
          </a:p>
          <a:p>
            <a:endParaRPr lang="en-US" dirty="0"/>
          </a:p>
          <a:p>
            <a:r>
              <a:rPr lang="en-US" dirty="0"/>
              <a:t>UI and UX</a:t>
            </a:r>
          </a:p>
          <a:p>
            <a:pPr lvl="1"/>
            <a:r>
              <a:rPr lang="en-US" dirty="0"/>
              <a:t>Discovery, Template, Session Status, JavaScript</a:t>
            </a:r>
          </a:p>
          <a:p>
            <a:r>
              <a:rPr lang="en-US" dirty="0"/>
              <a:t>Application integration</a:t>
            </a:r>
          </a:p>
          <a:p>
            <a:pPr lvl="1"/>
            <a:r>
              <a:rPr lang="en-US" dirty="0"/>
              <a:t>Web SSO, Mobile Apps, API Protection</a:t>
            </a:r>
          </a:p>
          <a:p>
            <a:pPr lvl="1"/>
            <a:r>
              <a:rPr lang="en-US" dirty="0"/>
              <a:t>OAuth 2.0 and OpenID Connect 1.0</a:t>
            </a:r>
          </a:p>
          <a:p>
            <a:r>
              <a:rPr lang="en-US" dirty="0"/>
              <a:t>DevOps and Automation</a:t>
            </a:r>
          </a:p>
          <a:p>
            <a:pPr lvl="1"/>
            <a:r>
              <a:rPr lang="en-US" dirty="0"/>
              <a:t>SSO Management API</a:t>
            </a:r>
          </a:p>
          <a:p>
            <a:r>
              <a:rPr lang="en-US" dirty="0"/>
              <a:t>IAM Process</a:t>
            </a:r>
          </a:p>
          <a:p>
            <a:pPr lvl="1"/>
            <a:r>
              <a:rPr lang="en-US" dirty="0"/>
              <a:t>CustomerID API, OTP</a:t>
            </a:r>
          </a:p>
          <a:p>
            <a:r>
              <a:rPr lang="en-US" dirty="0"/>
              <a:t>Callback APIs</a:t>
            </a:r>
          </a:p>
          <a:p>
            <a:pPr lvl="1"/>
            <a:r>
              <a:rPr lang="en-US" dirty="0"/>
              <a:t>Directory Mapping, Backend Query, Authentication Methods</a:t>
            </a:r>
          </a:p>
        </p:txBody>
      </p:sp>
    </p:spTree>
    <p:extLst>
      <p:ext uri="{BB962C8B-B14F-4D97-AF65-F5344CB8AC3E}">
        <p14:creationId xmlns:p14="http://schemas.microsoft.com/office/powerpoint/2010/main" val="2908205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ABAFA72-2257-451F-9D91-0DC36A7B1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integrity and confidentiality</a:t>
            </a:r>
            <a:endParaRPr lang="fi-FI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5E3D22-A902-4D63-AA10-131500912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configuration with JWT client authentication and </a:t>
            </a:r>
          </a:p>
          <a:p>
            <a:r>
              <a:rPr lang="en-US" dirty="0"/>
              <a:t>encrypted ID Token and </a:t>
            </a:r>
            <a:r>
              <a:rPr lang="en-US" dirty="0" err="1"/>
              <a:t>UserInfo</a:t>
            </a:r>
            <a:endParaRPr lang="fi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B33299-2961-4970-A229-D1E25323D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52" y="2470969"/>
            <a:ext cx="10857497" cy="352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35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0D9A6-7A00-4BAA-A1CD-4C1FA1F19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and Automation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B8A17-C581-488F-8667-D91EDBE31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SSO Management API</a:t>
            </a:r>
          </a:p>
          <a:p>
            <a:pPr lvl="1"/>
            <a:r>
              <a:rPr lang="en-US" dirty="0"/>
              <a:t>Management Console automation</a:t>
            </a:r>
          </a:p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Register and manage applications</a:t>
            </a:r>
          </a:p>
          <a:p>
            <a:pPr lvl="1"/>
            <a:r>
              <a:rPr lang="en-US" dirty="0"/>
              <a:t>Manage access control and authorization policies</a:t>
            </a:r>
          </a:p>
          <a:p>
            <a:r>
              <a:rPr lang="en-US" dirty="0"/>
              <a:t>Authentication methods and inbound trust</a:t>
            </a:r>
          </a:p>
          <a:p>
            <a:pPr lvl="1"/>
            <a:r>
              <a:rPr lang="en-US" dirty="0"/>
              <a:t>Register new authentication methods</a:t>
            </a:r>
          </a:p>
          <a:p>
            <a:pPr lvl="1"/>
            <a:r>
              <a:rPr lang="en-US" dirty="0"/>
              <a:t>Manage inbound trust relationship (SAML 2.0, OpenID Connect 1.0)</a:t>
            </a:r>
          </a:p>
          <a:p>
            <a:r>
              <a:rPr lang="en-US"/>
              <a:t>PowerShell bindings (Windows and Linux)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8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59F45-C8B3-42E9-9E16-E71B1F665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and Automation – Examples </a:t>
            </a:r>
            <a:endParaRPr lang="fi-FI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D7000A-1ED6-4AD7-B0FB-D63746100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Import-</a:t>
            </a:r>
            <a:r>
              <a:rPr lang="fi-FI" sz="11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Module</a:t>
            </a:r>
            <a:r>
              <a:rPr lang="fi-FI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100" dirty="0">
                <a:solidFill>
                  <a:srgbClr val="8B0000"/>
                </a:solidFill>
                <a:latin typeface="Lucida Console" panose="020B0609040504020204" pitchFamily="49" charset="0"/>
              </a:rPr>
              <a:t>"oauth2"</a:t>
            </a:r>
            <a:endParaRPr lang="fi-FI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Import-</a:t>
            </a:r>
            <a:r>
              <a:rPr lang="fi-FI" sz="11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Module</a:t>
            </a:r>
            <a:r>
              <a:rPr lang="fi-FI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100" dirty="0">
                <a:solidFill>
                  <a:srgbClr val="8B0000"/>
                </a:solidFill>
                <a:latin typeface="Lucida Console" panose="020B0609040504020204" pitchFamily="49" charset="0"/>
              </a:rPr>
              <a:t>"sso-api-v2"</a:t>
            </a:r>
            <a:endParaRPr lang="fi-FI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fi-FI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1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fi-FI" sz="11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sso_config</a:t>
            </a:r>
            <a:r>
              <a:rPr lang="fi-FI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1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fi-FI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@{</a:t>
            </a:r>
          </a:p>
          <a:p>
            <a:r>
              <a:rPr lang="fi-FI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sz="11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fi-FI" sz="11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ManageUri</a:t>
            </a:r>
            <a:r>
              <a:rPr lang="fi-FI" sz="11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fi-FI" sz="11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fi-FI" sz="1100" dirty="0">
                <a:solidFill>
                  <a:srgbClr val="8B0000"/>
                </a:solidFill>
                <a:latin typeface="Lucida Console" panose="020B0609040504020204" pitchFamily="49" charset="0"/>
              </a:rPr>
              <a:t>"https://manage.example.ubidemo.com"</a:t>
            </a:r>
            <a:endParaRPr lang="fi-FI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sz="11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fi-FI" sz="11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Uri</a:t>
            </a:r>
            <a:r>
              <a:rPr lang="fi-FI" sz="11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fi-FI" sz="11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fi-FI" sz="1100" dirty="0">
                <a:solidFill>
                  <a:srgbClr val="8B0000"/>
                </a:solidFill>
                <a:latin typeface="Lucida Console" panose="020B0609040504020204" pitchFamily="49" charset="0"/>
              </a:rPr>
              <a:t>"https://login.example.ubidemo.com"</a:t>
            </a:r>
            <a:endParaRPr lang="fi-FI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fi-FI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1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fi-FI" sz="11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registration</a:t>
            </a:r>
            <a:r>
              <a:rPr lang="fi-FI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1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fi-FI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@{</a:t>
            </a:r>
          </a:p>
          <a:p>
            <a:r>
              <a:rPr lang="fi-FI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sz="11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fi-FI" sz="11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ClientId</a:t>
            </a:r>
            <a:r>
              <a:rPr lang="fi-FI" sz="11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fi-FI" sz="11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fi-FI" sz="11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fi-FI" sz="11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public</a:t>
            </a:r>
            <a:r>
              <a:rPr lang="fi-FI" sz="11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fi-FI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1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1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ClientSecret</a:t>
            </a:r>
            <a:r>
              <a:rPr lang="en-US" sz="11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1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1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ConvertTo-SecureString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Lucida Console" panose="020B0609040504020204" pitchFamily="49" charset="0"/>
              </a:rPr>
              <a:t>-String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8B0000"/>
                </a:solidFill>
                <a:latin typeface="Lucida Console" panose="020B0609040504020204" pitchFamily="49" charset="0"/>
              </a:rPr>
              <a:t>"public"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1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AsPlainText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fi-FI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sz="11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fi-FI" sz="11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RedirectUri</a:t>
            </a:r>
            <a:r>
              <a:rPr lang="fi-FI" sz="11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fi-FI" sz="11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fi-FI" sz="1100" dirty="0">
                <a:solidFill>
                  <a:srgbClr val="8B0000"/>
                </a:solidFill>
                <a:latin typeface="Lucida Console" panose="020B0609040504020204" pitchFamily="49" charset="0"/>
              </a:rPr>
              <a:t>"http://localhost/public"</a:t>
            </a:r>
            <a:endParaRPr lang="fi-FI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fi-FI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fi-FI" sz="11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OAuthClientConfig</a:t>
            </a:r>
            <a:r>
              <a:rPr lang="fi-FI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100" dirty="0">
                <a:solidFill>
                  <a:srgbClr val="A82D00"/>
                </a:solidFill>
                <a:latin typeface="Lucida Console" panose="020B0609040504020204" pitchFamily="49" charset="0"/>
              </a:rPr>
              <a:t>@</a:t>
            </a:r>
            <a:r>
              <a:rPr lang="fi-FI" sz="11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registration</a:t>
            </a:r>
            <a:r>
              <a:rPr lang="fi-FI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100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fi-FI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fi-FI" sz="11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SSOLogon</a:t>
            </a:r>
            <a:r>
              <a:rPr lang="fi-FI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100" dirty="0">
                <a:solidFill>
                  <a:srgbClr val="A82D00"/>
                </a:solidFill>
                <a:latin typeface="Lucida Console" panose="020B0609040504020204" pitchFamily="49" charset="0"/>
              </a:rPr>
              <a:t>@</a:t>
            </a:r>
            <a:r>
              <a:rPr lang="fi-FI" sz="11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sso_config</a:t>
            </a:r>
            <a:r>
              <a:rPr lang="fi-FI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1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sz="11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Browser</a:t>
            </a:r>
            <a:r>
              <a:rPr lang="fi-FI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1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fi-FI" sz="11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default</a:t>
            </a:r>
            <a:r>
              <a:rPr lang="fi-FI" sz="11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fi-FI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fi-FI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fi-FI" sz="1100" dirty="0"/>
          </a:p>
        </p:txBody>
      </p:sp>
    </p:spTree>
    <p:extLst>
      <p:ext uri="{BB962C8B-B14F-4D97-AF65-F5344CB8AC3E}">
        <p14:creationId xmlns:p14="http://schemas.microsoft.com/office/powerpoint/2010/main" val="3600898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59F45-C8B3-42E9-9E16-E71B1F665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and Automation – Examples </a:t>
            </a:r>
            <a:endParaRPr lang="fi-FI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C0A148-5D0C-4D60-ACA9-521FC51B7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800" dirty="0"/>
              <a:t> </a:t>
            </a:r>
            <a:r>
              <a:rPr lang="en-US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# GET /group/System/Authenticated Users</a:t>
            </a:r>
            <a:endParaRPr lang="en-US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$users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SSOObject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latin typeface="Lucida Console" panose="020B0609040504020204" pitchFamily="49" charset="0"/>
              </a:rPr>
              <a:t>-Type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8B0000"/>
                </a:solidFill>
                <a:latin typeface="Lucida Console" panose="020B0609040504020204" pitchFamily="49" charset="0"/>
              </a:rPr>
              <a:t>"group"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8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System"</a:t>
            </a:r>
            <a:r>
              <a:rPr lang="en-US" sz="8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8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"Authenticated</a:t>
            </a:r>
            <a:r>
              <a:rPr lang="en-US" sz="800" dirty="0">
                <a:solidFill>
                  <a:srgbClr val="8B0000"/>
                </a:solidFill>
                <a:latin typeface="Lucida Console" panose="020B0609040504020204" pitchFamily="49" charset="0"/>
              </a:rPr>
              <a:t> Users"</a:t>
            </a:r>
            <a:endParaRPr lang="en-US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i-FI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# GET /</a:t>
            </a:r>
            <a:r>
              <a:rPr lang="fi-FI" sz="8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method</a:t>
            </a:r>
            <a:r>
              <a:rPr lang="fi-FI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/password.1</a:t>
            </a: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i-FI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$password1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Get-SSOObject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sz="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Type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fi-FI" sz="8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method</a:t>
            </a:r>
            <a:r>
              <a:rPr lang="fi-FI" sz="8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8B0000"/>
                </a:solidFill>
                <a:latin typeface="Lucida Console" panose="020B0609040504020204" pitchFamily="49" charset="0"/>
              </a:rPr>
              <a:t>"password.1"</a:t>
            </a: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i-FI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# PUT /</a:t>
            </a:r>
            <a:r>
              <a:rPr lang="fi-FI" sz="8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site</a:t>
            </a:r>
            <a:r>
              <a:rPr lang="fi-FI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/</a:t>
            </a:r>
            <a:r>
              <a:rPr lang="fi-FI" sz="8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iam</a:t>
            </a:r>
            <a:r>
              <a:rPr lang="fi-FI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-academy</a:t>
            </a: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i-FI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site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fi-FI" sz="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SSOObject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sz="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Type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fi-FI" sz="8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site</a:t>
            </a:r>
            <a:r>
              <a:rPr lang="fi-FI" sz="8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fi-FI" sz="8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iam</a:t>
            </a:r>
            <a:r>
              <a:rPr lang="fi-FI" sz="800" dirty="0">
                <a:solidFill>
                  <a:srgbClr val="8B0000"/>
                </a:solidFill>
                <a:latin typeface="Lucida Console" panose="020B0609040504020204" pitchFamily="49" charset="0"/>
              </a:rPr>
              <a:t>-academy"</a:t>
            </a: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# PUT /site/</a:t>
            </a:r>
            <a:r>
              <a:rPr lang="en-US" sz="8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iam</a:t>
            </a:r>
            <a:r>
              <a:rPr lang="en-US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-academy/$link/method/password.1</a:t>
            </a:r>
            <a:endParaRPr lang="en-US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i-FI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site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fi-FI" sz="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SSOLink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$password1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0000FF"/>
                </a:solidFill>
                <a:latin typeface="Lucida Console" panose="020B0609040504020204" pitchFamily="49" charset="0"/>
              </a:rPr>
              <a:t>Out-</a:t>
            </a:r>
            <a:r>
              <a:rPr lang="fi-FI" sz="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Null</a:t>
            </a: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i-FI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# PUT /</a:t>
            </a:r>
            <a:r>
              <a:rPr lang="fi-FI" sz="8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aplication</a:t>
            </a:r>
            <a:r>
              <a:rPr lang="fi-FI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/</a:t>
            </a:r>
            <a:r>
              <a:rPr lang="fi-FI" sz="8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iam</a:t>
            </a:r>
            <a:r>
              <a:rPr lang="fi-FI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-academy/</a:t>
            </a:r>
            <a:r>
              <a:rPr lang="fi-FI" sz="8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example</a:t>
            </a: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$application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$site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sz="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SSOChild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ChildType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8B0000"/>
                </a:solidFill>
                <a:latin typeface="Lucida Console" panose="020B0609040504020204" pitchFamily="49" charset="0"/>
              </a:rPr>
              <a:t>"application"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8B0000"/>
                </a:solidFill>
                <a:latin typeface="Lucida Console" panose="020B0609040504020204" pitchFamily="49" charset="0"/>
              </a:rPr>
              <a:t>"example"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latin typeface="Lucida Console" panose="020B0609040504020204" pitchFamily="49" charset="0"/>
              </a:rPr>
              <a:t>-Enabled</a:t>
            </a:r>
            <a:endParaRPr lang="en-US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# PUT /</a:t>
            </a:r>
            <a:r>
              <a:rPr lang="en-US" sz="8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aplication</a:t>
            </a:r>
            <a:r>
              <a:rPr lang="en-US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/</a:t>
            </a:r>
            <a:r>
              <a:rPr lang="en-US" sz="8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iam</a:t>
            </a:r>
            <a:r>
              <a:rPr lang="en-US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-academy/example/$link/method/password.1</a:t>
            </a:r>
            <a:endParaRPr lang="en-US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$application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sz="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SSOLink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$password1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latin typeface="Lucida Console" panose="020B0609040504020204" pitchFamily="49" charset="0"/>
              </a:rPr>
              <a:t>-Enabled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Lucida Console" panose="020B0609040504020204" pitchFamily="49" charset="0"/>
              </a:rPr>
              <a:t>Out-Null</a:t>
            </a:r>
            <a:endParaRPr lang="en-US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# PUT /</a:t>
            </a:r>
            <a:r>
              <a:rPr lang="en-US" sz="8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aplication</a:t>
            </a:r>
            <a:r>
              <a:rPr lang="en-US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/</a:t>
            </a:r>
            <a:r>
              <a:rPr lang="en-US" sz="8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iam</a:t>
            </a:r>
            <a:r>
              <a:rPr lang="en-US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-academy/example/$link/</a:t>
            </a:r>
            <a:r>
              <a:rPr lang="en-US" sz="8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allowedTo</a:t>
            </a:r>
            <a:r>
              <a:rPr lang="en-US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/...</a:t>
            </a:r>
            <a:endParaRPr lang="en-US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$application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sz="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SSOLink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LinkName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8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allowedTo</a:t>
            </a:r>
            <a:r>
              <a:rPr lang="en-US" sz="8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$users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Lucida Console" panose="020B0609040504020204" pitchFamily="49" charset="0"/>
              </a:rPr>
              <a:t>Out-Null</a:t>
            </a:r>
            <a:endParaRPr lang="en-US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br>
              <a:rPr lang="fi-FI" sz="800" dirty="0">
                <a:solidFill>
                  <a:srgbClr val="006400"/>
                </a:solidFill>
                <a:latin typeface="Lucida Console" panose="020B0609040504020204" pitchFamily="49" charset="0"/>
              </a:rPr>
            </a:br>
            <a:br>
              <a:rPr lang="fi-FI" sz="800" dirty="0">
                <a:solidFill>
                  <a:srgbClr val="006400"/>
                </a:solidFill>
                <a:latin typeface="Lucida Console" panose="020B0609040504020204" pitchFamily="49" charset="0"/>
              </a:rPr>
            </a:br>
            <a:br>
              <a:rPr lang="fi-FI" sz="800" dirty="0">
                <a:solidFill>
                  <a:srgbClr val="006400"/>
                </a:solidFill>
                <a:latin typeface="Lucida Console" panose="020B0609040504020204" pitchFamily="49" charset="0"/>
              </a:rPr>
            </a:br>
            <a:br>
              <a:rPr lang="fi-FI" sz="800" dirty="0">
                <a:solidFill>
                  <a:srgbClr val="006400"/>
                </a:solidFill>
                <a:latin typeface="Lucida Console" panose="020B0609040504020204" pitchFamily="49" charset="0"/>
              </a:rPr>
            </a:br>
            <a:br>
              <a:rPr lang="fi-FI" sz="800" dirty="0">
                <a:solidFill>
                  <a:srgbClr val="006400"/>
                </a:solidFill>
                <a:latin typeface="Lucida Console" panose="020B0609040504020204" pitchFamily="49" charset="0"/>
              </a:rPr>
            </a:br>
            <a:r>
              <a:rPr lang="fi-FI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# PUT /</a:t>
            </a:r>
            <a:r>
              <a:rPr lang="fi-FI" sz="8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policy</a:t>
            </a:r>
            <a:r>
              <a:rPr lang="fi-FI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/</a:t>
            </a:r>
            <a:r>
              <a:rPr lang="fi-FI" sz="8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iam</a:t>
            </a:r>
            <a:r>
              <a:rPr lang="fi-FI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-academy/</a:t>
            </a:r>
            <a:r>
              <a:rPr lang="fi-FI" sz="8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policy</a:t>
            </a: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$policy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$site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sz="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SSOChild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ChildType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8B0000"/>
                </a:solidFill>
                <a:latin typeface="Lucida Console" panose="020B0609040504020204" pitchFamily="49" charset="0"/>
              </a:rPr>
              <a:t>"policy"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8B0000"/>
                </a:solidFill>
                <a:latin typeface="Lucida Console" panose="020B0609040504020204" pitchFamily="49" charset="0"/>
              </a:rPr>
              <a:t>"policy"</a:t>
            </a:r>
            <a:endParaRPr lang="en-US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# PUT /</a:t>
            </a:r>
            <a:r>
              <a:rPr lang="en-US" sz="8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aplication</a:t>
            </a:r>
            <a:r>
              <a:rPr lang="en-US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/</a:t>
            </a:r>
            <a:r>
              <a:rPr lang="en-US" sz="8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iam</a:t>
            </a:r>
            <a:r>
              <a:rPr lang="en-US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-academy/example/$link/policy/</a:t>
            </a:r>
            <a:r>
              <a:rPr lang="en-US" sz="8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iam</a:t>
            </a:r>
            <a:r>
              <a:rPr lang="en-US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-academy/policy</a:t>
            </a:r>
            <a:endParaRPr lang="en-US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i-FI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application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fi-FI" sz="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SSOLink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policy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0000FF"/>
                </a:solidFill>
                <a:latin typeface="Lucida Console" panose="020B0609040504020204" pitchFamily="49" charset="0"/>
              </a:rPr>
              <a:t>Out-</a:t>
            </a:r>
            <a:r>
              <a:rPr lang="fi-FI" sz="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Null</a:t>
            </a: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# PUT /</a:t>
            </a:r>
            <a:r>
              <a:rPr lang="en-US" sz="8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aplication</a:t>
            </a:r>
            <a:r>
              <a:rPr lang="en-US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/</a:t>
            </a:r>
            <a:r>
              <a:rPr lang="en-US" sz="8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iam</a:t>
            </a:r>
            <a:r>
              <a:rPr lang="en-US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-academy/example/$attribute/metadata</a:t>
            </a:r>
            <a:endParaRPr lang="en-US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i-FI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$metadata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@{</a:t>
            </a:r>
          </a:p>
          <a:p>
            <a:r>
              <a:rPr lang="fi-FI" sz="800" dirty="0">
                <a:solidFill>
                  <a:srgbClr val="8B0000"/>
                </a:solidFill>
                <a:latin typeface="Lucida Console" panose="020B0609040504020204" pitchFamily="49" charset="0"/>
              </a:rPr>
              <a:t>”</a:t>
            </a:r>
            <a:r>
              <a:rPr lang="fi-FI" sz="8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Name</a:t>
            </a:r>
            <a:r>
              <a:rPr lang="fi-FI" sz="8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fi-FI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800" dirty="0">
                <a:solidFill>
                  <a:srgbClr val="8B0000"/>
                </a:solidFill>
                <a:latin typeface="Lucida Console" panose="020B0609040504020204" pitchFamily="49" charset="0"/>
              </a:rPr>
              <a:t>”metadata"</a:t>
            </a: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i-FI" sz="8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fi-FI" sz="8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ContentType</a:t>
            </a:r>
            <a:r>
              <a:rPr lang="fi-FI" sz="8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fi-FI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8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fi-FI" sz="8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application</a:t>
            </a:r>
            <a:r>
              <a:rPr lang="fi-FI" sz="800" dirty="0">
                <a:solidFill>
                  <a:srgbClr val="8B0000"/>
                </a:solidFill>
                <a:latin typeface="Lucida Console" panose="020B0609040504020204" pitchFamily="49" charset="0"/>
              </a:rPr>
              <a:t>/</a:t>
            </a:r>
            <a:r>
              <a:rPr lang="fi-FI" sz="8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json</a:t>
            </a:r>
            <a:r>
              <a:rPr lang="fi-FI" sz="8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i-FI" sz="8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fi-FI" sz="8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Body</a:t>
            </a:r>
            <a:r>
              <a:rPr lang="fi-FI" sz="8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fi-FI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800" dirty="0">
                <a:solidFill>
                  <a:srgbClr val="8B0000"/>
                </a:solidFill>
                <a:latin typeface="Lucida Console" panose="020B0609040504020204" pitchFamily="49" charset="0"/>
              </a:rPr>
              <a:t>'{"</a:t>
            </a:r>
            <a:r>
              <a:rPr lang="fi-FI" sz="8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redirect_uris</a:t>
            </a:r>
            <a:r>
              <a:rPr lang="fi-FI" sz="800" dirty="0">
                <a:solidFill>
                  <a:srgbClr val="8B0000"/>
                </a:solidFill>
                <a:latin typeface="Lucida Console" panose="020B0609040504020204" pitchFamily="49" charset="0"/>
              </a:rPr>
              <a:t>":["http://localhost/example"]}'</a:t>
            </a: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fi-FI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registration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application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fi-FI" sz="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SSOAttribute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@metadata</a:t>
            </a: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endParaRPr lang="fi-FI" sz="800" dirty="0"/>
          </a:p>
        </p:txBody>
      </p:sp>
    </p:spTree>
    <p:extLst>
      <p:ext uri="{BB962C8B-B14F-4D97-AF65-F5344CB8AC3E}">
        <p14:creationId xmlns:p14="http://schemas.microsoft.com/office/powerpoint/2010/main" val="1982129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0859E3-28B9-4524-A008-25B04A269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999" y="165745"/>
            <a:ext cx="9142003" cy="65265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9731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CF6CB-91DA-4FED-B113-CD2752942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Process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8C33C-E14B-46F8-BDC4-A1136D642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CustomerID API</a:t>
            </a:r>
          </a:p>
          <a:p>
            <a:pPr lvl="1"/>
            <a:r>
              <a:rPr lang="en-US" dirty="0"/>
              <a:t>Implement simple provisioning use cases</a:t>
            </a:r>
          </a:p>
          <a:p>
            <a:pPr lvl="1"/>
            <a:r>
              <a:rPr lang="en-US" dirty="0"/>
              <a:t>Invoke functions present in CustomerID UI from API</a:t>
            </a:r>
          </a:p>
          <a:p>
            <a:pPr lvl="2"/>
            <a:r>
              <a:rPr lang="en-US" dirty="0"/>
              <a:t>Register and invite users</a:t>
            </a:r>
          </a:p>
          <a:p>
            <a:pPr lvl="2"/>
            <a:r>
              <a:rPr lang="en-US" dirty="0"/>
              <a:t>Manage organizations, roles and mandates</a:t>
            </a:r>
          </a:p>
          <a:p>
            <a:r>
              <a:rPr lang="en-US" dirty="0"/>
              <a:t>OTP List Server API</a:t>
            </a:r>
          </a:p>
          <a:p>
            <a:pPr lvl="1"/>
            <a:r>
              <a:rPr lang="fi-FI" dirty="0"/>
              <a:t>Generate and manage OTP printout lists</a:t>
            </a:r>
          </a:p>
        </p:txBody>
      </p:sp>
    </p:spTree>
    <p:extLst>
      <p:ext uri="{BB962C8B-B14F-4D97-AF65-F5344CB8AC3E}">
        <p14:creationId xmlns:p14="http://schemas.microsoft.com/office/powerpoint/2010/main" val="3403714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50174-77EC-41FD-AA43-33FD0DA24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Process – Example 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66447-291E-42EE-B142-2E4AD161E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curl "https://example.ubidemo.com/</a:t>
            </a:r>
            <a:r>
              <a:rPr lang="en-US" sz="1400" dirty="0" err="1">
                <a:latin typeface="Consolas" panose="020B0609020204030204" pitchFamily="49" charset="0"/>
              </a:rPr>
              <a:t>customerid</a:t>
            </a:r>
            <a:r>
              <a:rPr lang="en-US" sz="1400" dirty="0">
                <a:latin typeface="Consolas" panose="020B0609020204030204" pitchFamily="49" charset="0"/>
              </a:rPr>
              <a:t>-rest/services/2.1/users/?username=</a:t>
            </a:r>
            <a:r>
              <a:rPr lang="en-US" sz="1400" dirty="0" err="1">
                <a:latin typeface="Consolas" panose="020B0609020204030204" pitchFamily="49" charset="0"/>
              </a:rPr>
              <a:t>restuser&amp;password</a:t>
            </a:r>
            <a:r>
              <a:rPr lang="en-US" sz="1400" dirty="0">
                <a:latin typeface="Consolas" panose="020B0609020204030204" pitchFamily="49" charset="0"/>
              </a:rPr>
              <a:t>=secret" 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>
                <a:latin typeface="Consolas" panose="020B0609020204030204" pitchFamily="49" charset="0"/>
              </a:rPr>
              <a:t>&lt;</a:t>
            </a:r>
            <a:r>
              <a:rPr lang="fi-FI" sz="1400" dirty="0" err="1">
                <a:latin typeface="Consolas" panose="020B0609020204030204" pitchFamily="49" charset="0"/>
              </a:rPr>
              <a:t>Users</a:t>
            </a:r>
            <a:r>
              <a:rPr lang="fi-FI" sz="1400" dirty="0">
                <a:latin typeface="Consolas" panose="020B0609020204030204" pitchFamily="49" charset="0"/>
              </a:rPr>
              <a:t> </a:t>
            </a:r>
            <a:r>
              <a:rPr lang="fi-FI" sz="1400" dirty="0" err="1">
                <a:latin typeface="Consolas" panose="020B0609020204030204" pitchFamily="49" charset="0"/>
              </a:rPr>
              <a:t>xmlns</a:t>
            </a:r>
            <a:r>
              <a:rPr lang="fi-FI" sz="1400" dirty="0">
                <a:latin typeface="Consolas" panose="020B0609020204030204" pitchFamily="49" charset="0"/>
              </a:rPr>
              <a:t>="http://schema.ubisecure.com/</a:t>
            </a:r>
            <a:r>
              <a:rPr lang="fi-FI" sz="1400" dirty="0" err="1">
                <a:latin typeface="Consolas" panose="020B0609020204030204" pitchFamily="49" charset="0"/>
              </a:rPr>
              <a:t>customerid</a:t>
            </a:r>
            <a:r>
              <a:rPr lang="fi-FI" sz="1400" dirty="0">
                <a:latin typeface="Consolas" panose="020B0609020204030204" pitchFamily="49" charset="0"/>
              </a:rPr>
              <a:t>/</a:t>
            </a:r>
            <a:r>
              <a:rPr lang="fi-FI" sz="1400" dirty="0" err="1">
                <a:latin typeface="Consolas" panose="020B0609020204030204" pitchFamily="49" charset="0"/>
              </a:rPr>
              <a:t>api</a:t>
            </a:r>
            <a:r>
              <a:rPr lang="fi-FI" sz="1400" dirty="0">
                <a:latin typeface="Consolas" panose="020B0609020204030204" pitchFamily="49" charset="0"/>
              </a:rPr>
              <a:t>" </a:t>
            </a:r>
            <a:r>
              <a:rPr lang="fi-FI" sz="1400" dirty="0" err="1">
                <a:latin typeface="Consolas" panose="020B0609020204030204" pitchFamily="49" charset="0"/>
              </a:rPr>
              <a:t>inResponseTo</a:t>
            </a:r>
            <a:r>
              <a:rPr lang="fi-FI" sz="1400" dirty="0">
                <a:latin typeface="Consolas" panose="020B0609020204030204" pitchFamily="49" charset="0"/>
              </a:rPr>
              <a:t>="/2.1/</a:t>
            </a:r>
            <a:r>
              <a:rPr lang="fi-FI" sz="1400" dirty="0" err="1">
                <a:latin typeface="Consolas" panose="020B0609020204030204" pitchFamily="49" charset="0"/>
              </a:rPr>
              <a:t>users</a:t>
            </a:r>
            <a:r>
              <a:rPr lang="fi-FI" sz="1400" dirty="0">
                <a:latin typeface="Consolas" panose="020B0609020204030204" pitchFamily="49" charset="0"/>
              </a:rPr>
              <a:t>" </a:t>
            </a:r>
            <a:r>
              <a:rPr lang="fi-FI" sz="1400" dirty="0" err="1">
                <a:latin typeface="Consolas" panose="020B0609020204030204" pitchFamily="49" charset="0"/>
              </a:rPr>
              <a:t>method</a:t>
            </a:r>
            <a:r>
              <a:rPr lang="fi-FI" sz="1400" dirty="0">
                <a:latin typeface="Consolas" panose="020B0609020204030204" pitchFamily="49" charset="0"/>
              </a:rPr>
              <a:t>="GET"&gt;</a:t>
            </a:r>
          </a:p>
          <a:p>
            <a:pPr marL="0" indent="0">
              <a:buNone/>
            </a:pPr>
            <a:r>
              <a:rPr lang="fi-FI" sz="1400" dirty="0">
                <a:latin typeface="Consolas" panose="020B0609020204030204" pitchFamily="49" charset="0"/>
              </a:rPr>
              <a:t> &lt;Id&gt;USERID1&lt;/Id&gt;</a:t>
            </a:r>
          </a:p>
          <a:p>
            <a:pPr marL="0" indent="0">
              <a:buNone/>
            </a:pPr>
            <a:r>
              <a:rPr lang="fi-FI" sz="1400" dirty="0">
                <a:latin typeface="Consolas" panose="020B0609020204030204" pitchFamily="49" charset="0"/>
              </a:rPr>
              <a:t> &lt;Id&gt;USERID2&lt;/Id&gt;</a:t>
            </a:r>
          </a:p>
          <a:p>
            <a:pPr marL="0" indent="0">
              <a:buNone/>
            </a:pPr>
            <a:r>
              <a:rPr lang="fi-FI" sz="1400" dirty="0">
                <a:latin typeface="Consolas" panose="020B0609020204030204" pitchFamily="49" charset="0"/>
              </a:rPr>
              <a:t>&lt;/</a:t>
            </a:r>
            <a:r>
              <a:rPr lang="fi-FI" sz="1400" dirty="0" err="1">
                <a:latin typeface="Consolas" panose="020B0609020204030204" pitchFamily="49" charset="0"/>
              </a:rPr>
              <a:t>Users</a:t>
            </a:r>
            <a:r>
              <a:rPr lang="fi-FI" sz="14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93299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C7F2-6EEF-4644-9895-D30F2BBF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APIs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5412C-07B3-4783-8A26-FA608D020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Where Ubisecure IAM products act as client</a:t>
            </a:r>
          </a:p>
          <a:p>
            <a:endParaRPr lang="en-US" dirty="0"/>
          </a:p>
          <a:p>
            <a:r>
              <a:rPr lang="en-US" dirty="0"/>
              <a:t>Directory Mapping</a:t>
            </a:r>
          </a:p>
          <a:p>
            <a:pPr lvl="1"/>
            <a:r>
              <a:rPr lang="en-US" dirty="0"/>
              <a:t>For mapping external identities into local identities</a:t>
            </a:r>
          </a:p>
          <a:p>
            <a:pPr lvl="1"/>
            <a:r>
              <a:rPr lang="en-US" dirty="0"/>
              <a:t>Invoked after SSO logon</a:t>
            </a:r>
          </a:p>
          <a:p>
            <a:r>
              <a:rPr lang="en-US" dirty="0"/>
              <a:t>CustomerID Backend Query</a:t>
            </a:r>
          </a:p>
          <a:p>
            <a:pPr lvl="1"/>
            <a:r>
              <a:rPr lang="en-US" dirty="0"/>
              <a:t>For validation and enrichment of user information</a:t>
            </a:r>
          </a:p>
          <a:p>
            <a:pPr lvl="1"/>
            <a:r>
              <a:rPr lang="en-US" dirty="0"/>
              <a:t>Invoked from CustomerID workflow</a:t>
            </a:r>
          </a:p>
          <a:p>
            <a:r>
              <a:rPr lang="en-US" dirty="0"/>
              <a:t>Authentication Methods</a:t>
            </a:r>
          </a:p>
          <a:p>
            <a:pPr lvl="1"/>
            <a:r>
              <a:rPr lang="en-US" dirty="0"/>
              <a:t>SAML and OpenID Connect for frontend integration</a:t>
            </a:r>
          </a:p>
          <a:p>
            <a:pPr lvl="1"/>
            <a:r>
              <a:rPr lang="en-US" dirty="0"/>
              <a:t>CIBA for backend integration</a:t>
            </a:r>
          </a:p>
          <a:p>
            <a:pPr lvl="1"/>
            <a:r>
              <a:rPr lang="en-US" dirty="0"/>
              <a:t>Invoked from SSO logon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54930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B933F-2CAD-4DFA-8F2D-B6CC52D0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3D73D-62C2-4C5A-8C9B-EC40D0E7B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Ubisecure product platform includes extensive APIs for third-party integration</a:t>
            </a:r>
          </a:p>
          <a:p>
            <a:r>
              <a:rPr lang="en-US" dirty="0"/>
              <a:t>When possible APIs are based on open industry standards</a:t>
            </a:r>
          </a:p>
          <a:p>
            <a:endParaRPr lang="en-US" dirty="0"/>
          </a:p>
          <a:p>
            <a:r>
              <a:rPr lang="en-US" dirty="0"/>
              <a:t>APIs are first priority for Ubisecure!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07031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11815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926A6-7F5D-4871-86CD-84DD43AB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and UX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8766E-D53B-41BE-8811-C31411E54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Discovery API</a:t>
            </a:r>
          </a:p>
          <a:p>
            <a:pPr lvl="1"/>
            <a:r>
              <a:rPr lang="en-US" dirty="0"/>
              <a:t>Application configuration information</a:t>
            </a:r>
          </a:p>
          <a:p>
            <a:pPr lvl="2"/>
            <a:r>
              <a:rPr lang="en-US" dirty="0"/>
              <a:t>What authentication methods and templates are enabled for application? </a:t>
            </a:r>
          </a:p>
          <a:p>
            <a:pPr lvl="2"/>
            <a:r>
              <a:rPr lang="en-US" dirty="0"/>
              <a:t>Localized text for certain UI elements, authentication method names,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Template API</a:t>
            </a:r>
          </a:p>
          <a:p>
            <a:pPr lvl="1"/>
            <a:r>
              <a:rPr lang="en-US" dirty="0"/>
              <a:t>Template configuration information</a:t>
            </a:r>
          </a:p>
          <a:p>
            <a:pPr lvl="2"/>
            <a:r>
              <a:rPr lang="en-US" dirty="0"/>
              <a:t>What languages are enabled? What login UI elements are enabled?</a:t>
            </a:r>
          </a:p>
          <a:p>
            <a:pPr lvl="1"/>
            <a:r>
              <a:rPr lang="en-US" dirty="0"/>
              <a:t>Access to resources such as CSS, logos, JavaScript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66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5A2E8-AB66-4280-9C1D-8469D7364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and UX – Examples 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BF3B3-C419-4321-BE7A-772920A99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Discovery and Template</a:t>
            </a:r>
          </a:p>
          <a:p>
            <a:endParaRPr lang="fi-FI" dirty="0"/>
          </a:p>
          <a:p>
            <a:pPr marL="0" indent="0">
              <a:buNone/>
            </a:pPr>
            <a:r>
              <a:rPr lang="fi-FI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fi-FI" sz="12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Discovery</a:t>
            </a:r>
            <a:r>
              <a:rPr lang="fi-FI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 API</a:t>
            </a:r>
            <a:endParaRPr lang="fi-FI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Invoke-</a:t>
            </a:r>
            <a:r>
              <a:rPr lang="en-US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RestMethod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"https://login.example.ubidemo.com/</a:t>
            </a:r>
            <a:r>
              <a:rPr lang="en-US" sz="12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uas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/</a:t>
            </a:r>
            <a:r>
              <a:rPr lang="en-US" sz="12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discovery?entityID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sso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api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-sample"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Invoke-</a:t>
            </a:r>
            <a:r>
              <a:rPr lang="en-US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RestMethod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"https://login.example.ubidemo.com/</a:t>
            </a:r>
            <a:r>
              <a:rPr lang="en-US" sz="12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uas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/</a:t>
            </a:r>
            <a:r>
              <a:rPr lang="en-US" sz="12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discovery?entityID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cn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Ubilogin,ou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=System"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fi-FI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i-FI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fi-FI" sz="12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Template</a:t>
            </a:r>
            <a:r>
              <a:rPr lang="fi-FI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 API</a:t>
            </a:r>
            <a:endParaRPr lang="fi-FI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Invoke-</a:t>
            </a:r>
            <a:r>
              <a:rPr lang="en-US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RestMethod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"https://login.example.ubidemo.com/</a:t>
            </a:r>
            <a:r>
              <a:rPr lang="en-US" sz="12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uas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/template/default/json"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Invoke-</a:t>
            </a:r>
            <a:r>
              <a:rPr lang="en-US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RestMethod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"https://login.example.ubidemo.com/</a:t>
            </a:r>
            <a:r>
              <a:rPr lang="en-US" sz="12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uas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/template/default/style.css"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98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3F11D-5C28-4686-ADDA-20C7CE45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and UX – Examples 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5B21AD8-D375-40B8-B460-8361532C7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JavaScript Fetch to get Discovery information</a:t>
            </a:r>
            <a:endParaRPr lang="fi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57E1FD-E3E5-400C-A870-7812F67A9368}"/>
              </a:ext>
            </a:extLst>
          </p:cNvPr>
          <p:cNvSpPr txBox="1"/>
          <p:nvPr/>
        </p:nvSpPr>
        <p:spPr>
          <a:xfrm>
            <a:off x="1929950" y="21767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i-FI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C9F0D7-72C5-4896-AA76-2FF8D36E9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2092519"/>
            <a:ext cx="6591300" cy="390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671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9D211-3494-4570-B449-39AB72D4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and UX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45709-1DFF-413A-8668-925EA7130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 Status API</a:t>
            </a:r>
          </a:p>
          <a:p>
            <a:pPr lvl="1"/>
            <a:r>
              <a:rPr lang="en-US" dirty="0"/>
              <a:t>SSO session information at IDP</a:t>
            </a:r>
          </a:p>
          <a:p>
            <a:pPr lvl="2"/>
            <a:r>
              <a:rPr lang="en-US" dirty="0"/>
              <a:t>Is the SSO session still valid? When will it expire? When did the user authenticate?</a:t>
            </a:r>
          </a:p>
          <a:p>
            <a:pPr lvl="2"/>
            <a:r>
              <a:rPr lang="en-US" dirty="0"/>
              <a:t>Use refresh option to keep the SSO session alive</a:t>
            </a:r>
          </a:p>
          <a:p>
            <a:r>
              <a:rPr lang="en-US" dirty="0"/>
              <a:t>SSO and JavaScript</a:t>
            </a:r>
          </a:p>
          <a:p>
            <a:pPr lvl="1"/>
            <a:r>
              <a:rPr lang="en-US" dirty="0"/>
              <a:t>Inject custom JavaScript into SSO logon UI</a:t>
            </a:r>
          </a:p>
          <a:p>
            <a:pPr lvl="1"/>
            <a:r>
              <a:rPr lang="en-US" dirty="0"/>
              <a:t>Implement customizations that are not possible with template settings</a:t>
            </a:r>
          </a:p>
          <a:p>
            <a:pPr lvl="1"/>
            <a:endParaRPr lang="en-US" dirty="0"/>
          </a:p>
          <a:p>
            <a:r>
              <a:rPr lang="en-US" dirty="0"/>
              <a:t>UI and UX APIs are CORS enabled</a:t>
            </a:r>
          </a:p>
        </p:txBody>
      </p:sp>
    </p:spTree>
    <p:extLst>
      <p:ext uri="{BB962C8B-B14F-4D97-AF65-F5344CB8AC3E}">
        <p14:creationId xmlns:p14="http://schemas.microsoft.com/office/powerpoint/2010/main" val="559451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C070E-85C0-4161-99FA-7820BEF85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and UX - Examples</a:t>
            </a:r>
            <a:endParaRPr lang="fi-FI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D99A21-7764-423F-84DC-99AD50CF5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SSO and JavaScript</a:t>
            </a:r>
            <a:endParaRPr lang="fi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FEC17D-B9B2-4609-8A49-379E95E6E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512" y="2052693"/>
            <a:ext cx="6642976" cy="2566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E87A3E-4CDB-47A9-9F12-85664A1D3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327" y="4969488"/>
            <a:ext cx="9701346" cy="94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63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919F5-A131-4CB1-A640-497600E36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integration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40FE4-9C72-4CDE-B968-5EFBA49EF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SSO</a:t>
            </a:r>
          </a:p>
          <a:p>
            <a:pPr lvl="1"/>
            <a:r>
              <a:rPr lang="en-US" dirty="0"/>
              <a:t>OAuth 2.0 and OpenID Connect 1.0</a:t>
            </a:r>
          </a:p>
          <a:p>
            <a:pPr lvl="1"/>
            <a:r>
              <a:rPr lang="en-US" dirty="0"/>
              <a:t>SAML 2.0</a:t>
            </a:r>
          </a:p>
          <a:p>
            <a:pPr lvl="2"/>
            <a:r>
              <a:rPr lang="en-US" dirty="0"/>
              <a:t>Java and ASP.NET integration modules</a:t>
            </a:r>
          </a:p>
          <a:p>
            <a:r>
              <a:rPr lang="en-US" dirty="0"/>
              <a:t>Mobile Applications</a:t>
            </a:r>
          </a:p>
          <a:p>
            <a:pPr lvl="1"/>
            <a:r>
              <a:rPr lang="en-US" dirty="0"/>
              <a:t>OAuth 2.0 and OpenID Connect 1.0</a:t>
            </a:r>
          </a:p>
          <a:p>
            <a:r>
              <a:rPr lang="en-US" dirty="0"/>
              <a:t>API protection</a:t>
            </a:r>
          </a:p>
          <a:p>
            <a:pPr lvl="1"/>
            <a:r>
              <a:rPr lang="fi-FI" dirty="0"/>
              <a:t>OAuth 2.0</a:t>
            </a:r>
          </a:p>
        </p:txBody>
      </p:sp>
    </p:spTree>
    <p:extLst>
      <p:ext uri="{BB962C8B-B14F-4D97-AF65-F5344CB8AC3E}">
        <p14:creationId xmlns:p14="http://schemas.microsoft.com/office/powerpoint/2010/main" val="4213554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32FC1-7188-4C80-B135-72EDEB9B1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2.0 and OpenID Connect 1.0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8A223-5795-4216-81CA-B6C0DAF8B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Discovery</a:t>
            </a:r>
          </a:p>
          <a:p>
            <a:r>
              <a:rPr lang="en-US" dirty="0"/>
              <a:t>Registration</a:t>
            </a:r>
          </a:p>
          <a:p>
            <a:r>
              <a:rPr lang="en-US" dirty="0"/>
              <a:t>Authentication</a:t>
            </a:r>
          </a:p>
          <a:p>
            <a:pPr marL="971550" lvl="1" indent="-457200"/>
            <a:r>
              <a:rPr lang="en-US" dirty="0"/>
              <a:t>With web browser</a:t>
            </a:r>
          </a:p>
          <a:p>
            <a:pPr marL="971550" lvl="1" indent="-457200"/>
            <a:r>
              <a:rPr lang="en-US" dirty="0"/>
              <a:t>Backend protocols</a:t>
            </a:r>
          </a:p>
          <a:p>
            <a:r>
              <a:rPr lang="en-US" dirty="0"/>
              <a:t>Token validation and revocation</a:t>
            </a:r>
          </a:p>
          <a:p>
            <a:r>
              <a:rPr lang="en-US" dirty="0"/>
              <a:t>Message integrity and confidentiality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24032543"/>
      </p:ext>
    </p:extLst>
  </p:cSld>
  <p:clrMapOvr>
    <a:masterClrMapping/>
  </p:clrMapOvr>
</p:sld>
</file>

<file path=ppt/theme/theme1.xml><?xml version="1.0" encoding="utf-8"?>
<a:theme xmlns:a="http://schemas.openxmlformats.org/drawingml/2006/main" name="UbisecurePPT_Template_2018">
  <a:themeElements>
    <a:clrScheme name="Ubisecure">
      <a:dk1>
        <a:srgbClr val="152435"/>
      </a:dk1>
      <a:lt1>
        <a:srgbClr val="FFFFFF"/>
      </a:lt1>
      <a:dk2>
        <a:srgbClr val="383838"/>
      </a:dk2>
      <a:lt2>
        <a:srgbClr val="28A7F0"/>
      </a:lt2>
      <a:accent1>
        <a:srgbClr val="0C73AC"/>
      </a:accent1>
      <a:accent2>
        <a:srgbClr val="E6E6E6"/>
      </a:accent2>
      <a:accent3>
        <a:srgbClr val="B2B2B2"/>
      </a:accent3>
      <a:accent4>
        <a:srgbClr val="383838"/>
      </a:accent4>
      <a:accent5>
        <a:srgbClr val="0367A1"/>
      </a:accent5>
      <a:accent6>
        <a:srgbClr val="9D90A0"/>
      </a:accent6>
      <a:hlink>
        <a:srgbClr val="3477B2"/>
      </a:hlink>
      <a:folHlink>
        <a:srgbClr val="F2F2F2"/>
      </a:folHlink>
    </a:clrScheme>
    <a:fontScheme name="Ubisecure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bisecure_PP_template" id="{03B81721-B7AA-4265-B87D-043CAC92B5A0}" vid="{B4A608DF-DED8-424B-B6B6-C0C69E076707}"/>
    </a:ext>
  </a:extLst>
</a:theme>
</file>

<file path=ppt/theme/theme2.xml><?xml version="1.0" encoding="utf-8"?>
<a:theme xmlns:a="http://schemas.openxmlformats.org/drawingml/2006/main" name="1_UbisecurePPT_Template_2018">
  <a:themeElements>
    <a:clrScheme name="Ubisecure">
      <a:dk1>
        <a:srgbClr val="152435"/>
      </a:dk1>
      <a:lt1>
        <a:srgbClr val="FFFFFF"/>
      </a:lt1>
      <a:dk2>
        <a:srgbClr val="383838"/>
      </a:dk2>
      <a:lt2>
        <a:srgbClr val="28A7F0"/>
      </a:lt2>
      <a:accent1>
        <a:srgbClr val="0C73AC"/>
      </a:accent1>
      <a:accent2>
        <a:srgbClr val="E6E6E6"/>
      </a:accent2>
      <a:accent3>
        <a:srgbClr val="B2B2B2"/>
      </a:accent3>
      <a:accent4>
        <a:srgbClr val="383838"/>
      </a:accent4>
      <a:accent5>
        <a:srgbClr val="0367A1"/>
      </a:accent5>
      <a:accent6>
        <a:srgbClr val="9D90A0"/>
      </a:accent6>
      <a:hlink>
        <a:srgbClr val="3477B2"/>
      </a:hlink>
      <a:folHlink>
        <a:srgbClr val="F2F2F2"/>
      </a:folHlink>
    </a:clrScheme>
    <a:fontScheme name="Ubisecure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bisecure_PP_template" id="{03B81721-B7AA-4265-B87D-043CAC92B5A0}" vid="{B4A608DF-DED8-424B-B6B6-C0C69E07670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UbisecurePPT_Template_2018</Template>
  <TotalTime>859</TotalTime>
  <Words>1558</Words>
  <Application>Microsoft Office PowerPoint</Application>
  <PresentationFormat>Widescreen</PresentationFormat>
  <Paragraphs>308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 Light</vt:lpstr>
      <vt:lpstr>Consolas</vt:lpstr>
      <vt:lpstr>Lucida Console</vt:lpstr>
      <vt:lpstr>UbisecurePPT_Template_2018</vt:lpstr>
      <vt:lpstr>1_UbisecurePPT_Template_2018</vt:lpstr>
      <vt:lpstr>Ubisecure APIs</vt:lpstr>
      <vt:lpstr>Agenda</vt:lpstr>
      <vt:lpstr>UI and UX</vt:lpstr>
      <vt:lpstr>UI and UX – Examples </vt:lpstr>
      <vt:lpstr>UI and UX – Examples </vt:lpstr>
      <vt:lpstr>UI and UX</vt:lpstr>
      <vt:lpstr>UI and UX - Examples</vt:lpstr>
      <vt:lpstr>Application integration</vt:lpstr>
      <vt:lpstr>OAuth 2.0 and OpenID Connect 1.0</vt:lpstr>
      <vt:lpstr>Overview</vt:lpstr>
      <vt:lpstr>Discovery</vt:lpstr>
      <vt:lpstr>Registration</vt:lpstr>
      <vt:lpstr>Registration</vt:lpstr>
      <vt:lpstr>Authentication – with web browser</vt:lpstr>
      <vt:lpstr>PowerPoint Presentation</vt:lpstr>
      <vt:lpstr>Authentication – backend protocols</vt:lpstr>
      <vt:lpstr>Authentication – backend protocols</vt:lpstr>
      <vt:lpstr>Token validation and revocation</vt:lpstr>
      <vt:lpstr>Message integrity and confidentiality</vt:lpstr>
      <vt:lpstr>Message integrity and confidentiality</vt:lpstr>
      <vt:lpstr>DevOps and Automation</vt:lpstr>
      <vt:lpstr>DevOps and Automation – Examples </vt:lpstr>
      <vt:lpstr>DevOps and Automation – Examples </vt:lpstr>
      <vt:lpstr>PowerPoint Presentation</vt:lpstr>
      <vt:lpstr>IAM Process</vt:lpstr>
      <vt:lpstr>IAM Process – Example </vt:lpstr>
      <vt:lpstr>Callback APIs</vt:lpstr>
      <vt:lpstr>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Petteri Stenius</dc:creator>
  <cp:lastModifiedBy>Petteri Stenius</cp:lastModifiedBy>
  <cp:revision>5</cp:revision>
  <dcterms:created xsi:type="dcterms:W3CDTF">2018-09-19T10:10:27Z</dcterms:created>
  <dcterms:modified xsi:type="dcterms:W3CDTF">2018-09-24T20:13:52Z</dcterms:modified>
</cp:coreProperties>
</file>