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7315200" cy="9601200"/>
  <p:embeddedFontLs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regular.fnt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Tahom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81012"/>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1pPr>
            <a:lvl2pPr lvl="1"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2pPr>
            <a:lvl3pPr lvl="2"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3pPr>
            <a:lvl4pPr lvl="3"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4pPr>
            <a:lvl5pPr lvl="4"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5pPr>
            <a:lvl6pPr lvl="5"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6pPr>
            <a:lvl7pPr lvl="6"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7pPr>
            <a:lvl8pPr lvl="7"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8pPr>
            <a:lvl9pPr lvl="8"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9pPr>
          </a:lstStyle>
          <a:p/>
        </p:txBody>
      </p:sp>
      <p:sp>
        <p:nvSpPr>
          <p:cNvPr id="4" name="Google Shape;4;n"/>
          <p:cNvSpPr txBox="1"/>
          <p:nvPr>
            <p:ph idx="10" type="dt"/>
          </p:nvPr>
        </p:nvSpPr>
        <p:spPr>
          <a:xfrm>
            <a:off x="4143375" y="0"/>
            <a:ext cx="3170237" cy="481012"/>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1pPr>
            <a:lvl2pPr lvl="1"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2pPr>
            <a:lvl3pPr lvl="2"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3pPr>
            <a:lvl4pPr lvl="3"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4pPr>
            <a:lvl5pPr lvl="4"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5pPr>
            <a:lvl6pPr lvl="5"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6pPr>
            <a:lvl7pPr lvl="6"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7pPr>
            <a:lvl8pPr lvl="7"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8pPr>
            <a:lvl9pPr lvl="8"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9pPr>
          </a:lstStyle>
          <a:p/>
        </p:txBody>
      </p:sp>
      <p:sp>
        <p:nvSpPr>
          <p:cNvPr id="5" name="Google Shape;5;n"/>
          <p:cNvSpPr/>
          <p:nvPr>
            <p:ph idx="3"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00" lIns="96625" spcFirstLastPara="1" rIns="96625" wrap="square" tIns="4830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1pPr>
            <a:lvl2pPr lvl="1"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2pPr>
            <a:lvl3pPr lvl="2"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3pPr>
            <a:lvl4pPr lvl="3"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4pPr>
            <a:lvl5pPr lvl="4"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5pPr>
            <a:lvl6pPr lvl="5"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6pPr>
            <a:lvl7pPr lvl="6"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7pPr>
            <a:lvl8pPr lvl="7"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8pPr>
            <a:lvl9pPr lvl="8" marR="0" rtl="0" algn="l">
              <a:lnSpc>
                <a:spcPct val="100000"/>
              </a:lnSpc>
              <a:spcBef>
                <a:spcPts val="0"/>
              </a:spcBef>
              <a:spcAft>
                <a:spcPts val="0"/>
              </a:spcAft>
              <a:buSzPts val="1400"/>
              <a:buNone/>
              <a:defRPr b="0" i="0" sz="2000" u="none" cap="none" strike="noStrike">
                <a:solidFill>
                  <a:srgbClr val="000000"/>
                </a:solidFill>
                <a:latin typeface="Noto Sans Symbols"/>
                <a:ea typeface="Noto Sans Symbols"/>
                <a:cs typeface="Noto Sans Symbols"/>
                <a:sym typeface="Noto Sans Symbols"/>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nvSpPr>
        <p:spPr>
          <a:xfrm>
            <a:off x="4143375" y="9120187"/>
            <a:ext cx="3170237" cy="479425"/>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300"/>
              <a:buFont typeface="Noto Sans Symbols"/>
              <a:buNone/>
            </a:pPr>
            <a:fld id="{00000000-1234-1234-1234-123412341234}" type="slidenum">
              <a:rPr b="0" i="0" lang="en-US" sz="1300" u="none">
                <a:solidFill>
                  <a:srgbClr val="000000"/>
                </a:solidFill>
                <a:latin typeface="Noto Sans Symbols"/>
                <a:ea typeface="Noto Sans Symbols"/>
                <a:cs typeface="Noto Sans Symbols"/>
                <a:sym typeface="Noto Sans Symbols"/>
              </a:rPr>
              <a:t>‹#›</a:t>
            </a:fld>
            <a:endParaRPr/>
          </a:p>
        </p:txBody>
      </p:sp>
      <p:sp>
        <p:nvSpPr>
          <p:cNvPr id="61" name="Google Shape;61;p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731837" y="4560887"/>
            <a:ext cx="5851525" cy="4319587"/>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d37814112_0_2: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19" name="Google Shape;119;gcd37814112_0_2: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d37814112_0_15: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27" name="Google Shape;127;gcd37814112_0_15: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d37814112_0_21: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40" name="Google Shape;140;gcd37814112_0_21: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d37814112_0_44: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48" name="Google Shape;148;gcd37814112_0_44: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294553de1_0_1: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60" name="Google Shape;160;gd294553de1_0_1: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d47119f2f_17_0: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73" name="Google Shape;173;gcd47119f2f_17_0: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de873c110_0_1: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94" name="Google Shape;194;gcde873c110_0_1: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d47119f2f_18_0: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d47119f2f_18_0: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08" name="Google Shape;208;gcd47119f2f_18_0:notes"/>
          <p:cNvSpPr txBox="1"/>
          <p:nvPr>
            <p:ph idx="12" type="sldNum"/>
          </p:nvPr>
        </p:nvSpPr>
        <p:spPr>
          <a:xfrm>
            <a:off x="4143375" y="9120187"/>
            <a:ext cx="3170100" cy="4794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d47119f2f_0_0: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14" name="Google Shape;214;gcd47119f2f_0_0: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d47119f2f_9_0:notes"/>
          <p:cNvSpPr/>
          <p:nvPr>
            <p:ph idx="2" type="sldImg"/>
          </p:nvPr>
        </p:nvSpPr>
        <p:spPr>
          <a:xfrm>
            <a:off x="1258887" y="720725"/>
            <a:ext cx="4797300" cy="35988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d47119f2f_9_0:notes"/>
          <p:cNvSpPr txBox="1"/>
          <p:nvPr>
            <p:ph idx="1" type="body"/>
          </p:nvPr>
        </p:nvSpPr>
        <p:spPr>
          <a:xfrm>
            <a:off x="731837" y="4560887"/>
            <a:ext cx="5851500" cy="4319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06" name="Google Shape;106;gcd47119f2f_9_0:notes"/>
          <p:cNvSpPr txBox="1"/>
          <p:nvPr>
            <p:ph idx="12" type="sldNum"/>
          </p:nvPr>
        </p:nvSpPr>
        <p:spPr>
          <a:xfrm>
            <a:off x="4143375" y="9120187"/>
            <a:ext cx="3170100" cy="4794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731837" y="4560887"/>
            <a:ext cx="5851525" cy="4319587"/>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258887" y="720725"/>
            <a:ext cx="4797425" cy="35988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19050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1219200" y="3581400"/>
            <a:ext cx="6400800" cy="1752600"/>
          </a:xfrm>
          <a:prstGeom prst="rect">
            <a:avLst/>
          </a:prstGeom>
          <a:noFill/>
          <a:ln>
            <a:noFill/>
          </a:ln>
        </p:spPr>
        <p:txBody>
          <a:bodyPr anchorCtr="0" anchor="t" bIns="45700" lIns="91425" spcFirstLastPara="1" rIns="91425" wrap="square" tIns="45700">
            <a:noAutofit/>
          </a:bodyPr>
          <a:lstStyle>
            <a:lvl1pPr lvl="0" algn="ctr">
              <a:lnSpc>
                <a:spcPct val="140000"/>
              </a:lnSpc>
              <a:spcBef>
                <a:spcPts val="1800"/>
              </a:spcBef>
              <a:spcAft>
                <a:spcPts val="0"/>
              </a:spcAft>
              <a:buSzPts val="1440"/>
              <a:buFont typeface="Noto Sans Symbols"/>
              <a:buNone/>
              <a:defRPr/>
            </a:lvl1pPr>
            <a:lvl2pPr lvl="1" algn="l">
              <a:lnSpc>
                <a:spcPct val="140000"/>
              </a:lnSpc>
              <a:spcBef>
                <a:spcPts val="360"/>
              </a:spcBef>
              <a:spcAft>
                <a:spcPts val="0"/>
              </a:spcAft>
              <a:buSzPts val="990"/>
              <a:buChar char="■"/>
              <a:defRPr/>
            </a:lvl2pPr>
            <a:lvl3pPr lvl="2" algn="l">
              <a:lnSpc>
                <a:spcPct val="140000"/>
              </a:lnSpc>
              <a:spcBef>
                <a:spcPts val="360"/>
              </a:spcBef>
              <a:spcAft>
                <a:spcPts val="0"/>
              </a:spcAft>
              <a:buSzPts val="900"/>
              <a:buChar char="■"/>
              <a:defRPr/>
            </a:lvl3pPr>
            <a:lvl4pPr lvl="3" algn="l">
              <a:lnSpc>
                <a:spcPct val="140000"/>
              </a:lnSpc>
              <a:spcBef>
                <a:spcPts val="360"/>
              </a:spcBef>
              <a:spcAft>
                <a:spcPts val="0"/>
              </a:spcAft>
              <a:buSzPts val="990"/>
              <a:buChar char="■"/>
              <a:defRPr/>
            </a:lvl4pPr>
            <a:lvl5pPr lvl="4" algn="l">
              <a:lnSpc>
                <a:spcPct val="140000"/>
              </a:lnSpc>
              <a:spcBef>
                <a:spcPts val="360"/>
              </a:spcBef>
              <a:spcAft>
                <a:spcPts val="0"/>
              </a:spcAft>
              <a:buSzPts val="900"/>
              <a:buChar char="■"/>
              <a:defRPr/>
            </a:lvl5pPr>
            <a:lvl6pPr lvl="5" algn="l">
              <a:lnSpc>
                <a:spcPct val="140000"/>
              </a:lnSpc>
              <a:spcBef>
                <a:spcPts val="360"/>
              </a:spcBef>
              <a:spcAft>
                <a:spcPts val="0"/>
              </a:spcAft>
              <a:buSzPts val="900"/>
              <a:buChar char="■"/>
              <a:defRPr/>
            </a:lvl6pPr>
            <a:lvl7pPr lvl="6" algn="l">
              <a:lnSpc>
                <a:spcPct val="140000"/>
              </a:lnSpc>
              <a:spcBef>
                <a:spcPts val="360"/>
              </a:spcBef>
              <a:spcAft>
                <a:spcPts val="0"/>
              </a:spcAft>
              <a:buSzPts val="900"/>
              <a:buChar char="■"/>
              <a:defRPr/>
            </a:lvl7pPr>
            <a:lvl8pPr lvl="7" algn="l">
              <a:lnSpc>
                <a:spcPct val="140000"/>
              </a:lnSpc>
              <a:spcBef>
                <a:spcPts val="360"/>
              </a:spcBef>
              <a:spcAft>
                <a:spcPts val="0"/>
              </a:spcAft>
              <a:buSzPts val="900"/>
              <a:buChar char="■"/>
              <a:defRPr/>
            </a:lvl8pPr>
            <a:lvl9pPr lvl="8" algn="l">
              <a:lnSpc>
                <a:spcPct val="140000"/>
              </a:lnSpc>
              <a:spcBef>
                <a:spcPts val="360"/>
              </a:spcBef>
              <a:spcAft>
                <a:spcPts val="0"/>
              </a:spcAft>
              <a:buSzPts val="900"/>
              <a:buChar char="■"/>
              <a:defRPr/>
            </a:lvl9pPr>
          </a:lstStyle>
          <a:p/>
        </p:txBody>
      </p:sp>
      <p:sp>
        <p:nvSpPr>
          <p:cNvPr id="19" name="Google Shape;19;p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2"/>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 type="body"/>
          </p:nvPr>
        </p:nvSpPr>
        <p:spPr>
          <a:xfrm>
            <a:off x="685800" y="1676400"/>
            <a:ext cx="3810000" cy="4724400"/>
          </a:xfrm>
          <a:prstGeom prst="rect">
            <a:avLst/>
          </a:prstGeom>
          <a:noFill/>
          <a:ln>
            <a:noFill/>
          </a:ln>
        </p:spPr>
        <p:txBody>
          <a:bodyPr anchorCtr="0" anchor="t" bIns="45700" lIns="91425" spcFirstLastPara="1" rIns="91425" wrap="square" tIns="45700">
            <a:noAutofit/>
          </a:bodyPr>
          <a:lstStyle>
            <a:lvl1pPr indent="-335280" lvl="0" marL="457200" algn="l">
              <a:lnSpc>
                <a:spcPct val="140000"/>
              </a:lnSpc>
              <a:spcBef>
                <a:spcPts val="2100"/>
              </a:spcBef>
              <a:spcAft>
                <a:spcPts val="0"/>
              </a:spcAft>
              <a:buSzPts val="1680"/>
              <a:buChar char="■"/>
              <a:defRPr sz="2800"/>
            </a:lvl1pPr>
            <a:lvl2pPr indent="-312419" lvl="1" marL="914400" algn="l">
              <a:lnSpc>
                <a:spcPct val="140000"/>
              </a:lnSpc>
              <a:spcBef>
                <a:spcPts val="480"/>
              </a:spcBef>
              <a:spcAft>
                <a:spcPts val="0"/>
              </a:spcAft>
              <a:buSzPts val="1320"/>
              <a:buChar char="■"/>
              <a:defRPr sz="2400"/>
            </a:lvl2pPr>
            <a:lvl3pPr indent="-292100" lvl="2" marL="1371600" algn="l">
              <a:lnSpc>
                <a:spcPct val="140000"/>
              </a:lnSpc>
              <a:spcBef>
                <a:spcPts val="400"/>
              </a:spcBef>
              <a:spcAft>
                <a:spcPts val="0"/>
              </a:spcAft>
              <a:buSzPts val="1000"/>
              <a:buChar char="■"/>
              <a:defRPr sz="2000"/>
            </a:lvl3pPr>
            <a:lvl4pPr indent="-291464" lvl="3" marL="1828800" algn="l">
              <a:lnSpc>
                <a:spcPct val="140000"/>
              </a:lnSpc>
              <a:spcBef>
                <a:spcPts val="360"/>
              </a:spcBef>
              <a:spcAft>
                <a:spcPts val="0"/>
              </a:spcAft>
              <a:buSzPts val="990"/>
              <a:buChar char="■"/>
              <a:defRPr sz="1800"/>
            </a:lvl4pPr>
            <a:lvl5pPr indent="-285750" lvl="4" marL="2286000" algn="l">
              <a:lnSpc>
                <a:spcPct val="140000"/>
              </a:lnSpc>
              <a:spcBef>
                <a:spcPts val="360"/>
              </a:spcBef>
              <a:spcAft>
                <a:spcPts val="0"/>
              </a:spcAft>
              <a:buSzPts val="900"/>
              <a:buChar char="■"/>
              <a:defRPr sz="1800"/>
            </a:lvl5pPr>
            <a:lvl6pPr indent="-285750" lvl="5" marL="2743200" algn="l">
              <a:lnSpc>
                <a:spcPct val="140000"/>
              </a:lnSpc>
              <a:spcBef>
                <a:spcPts val="360"/>
              </a:spcBef>
              <a:spcAft>
                <a:spcPts val="0"/>
              </a:spcAft>
              <a:buSzPts val="900"/>
              <a:buChar char="■"/>
              <a:defRPr sz="1800"/>
            </a:lvl6pPr>
            <a:lvl7pPr indent="-285750" lvl="6" marL="3200400" algn="l">
              <a:lnSpc>
                <a:spcPct val="140000"/>
              </a:lnSpc>
              <a:spcBef>
                <a:spcPts val="360"/>
              </a:spcBef>
              <a:spcAft>
                <a:spcPts val="0"/>
              </a:spcAft>
              <a:buSzPts val="900"/>
              <a:buChar char="■"/>
              <a:defRPr sz="1800"/>
            </a:lvl7pPr>
            <a:lvl8pPr indent="-285750" lvl="7" marL="3657600" algn="l">
              <a:lnSpc>
                <a:spcPct val="140000"/>
              </a:lnSpc>
              <a:spcBef>
                <a:spcPts val="360"/>
              </a:spcBef>
              <a:spcAft>
                <a:spcPts val="0"/>
              </a:spcAft>
              <a:buSzPts val="900"/>
              <a:buChar char="■"/>
              <a:defRPr sz="1800"/>
            </a:lvl8pPr>
            <a:lvl9pPr indent="-285750" lvl="8" marL="4114800" algn="l">
              <a:lnSpc>
                <a:spcPct val="140000"/>
              </a:lnSpc>
              <a:spcBef>
                <a:spcPts val="360"/>
              </a:spcBef>
              <a:spcAft>
                <a:spcPts val="0"/>
              </a:spcAft>
              <a:buSzPts val="900"/>
              <a:buChar char="■"/>
              <a:defRPr sz="1800"/>
            </a:lvl9pPr>
          </a:lstStyle>
          <a:p/>
        </p:txBody>
      </p:sp>
      <p:sp>
        <p:nvSpPr>
          <p:cNvPr id="55" name="Google Shape;55;p12"/>
          <p:cNvSpPr txBox="1"/>
          <p:nvPr>
            <p:ph idx="2" type="body"/>
          </p:nvPr>
        </p:nvSpPr>
        <p:spPr>
          <a:xfrm>
            <a:off x="4648200" y="1676400"/>
            <a:ext cx="3810000" cy="4724400"/>
          </a:xfrm>
          <a:prstGeom prst="rect">
            <a:avLst/>
          </a:prstGeom>
          <a:noFill/>
          <a:ln>
            <a:noFill/>
          </a:ln>
        </p:spPr>
        <p:txBody>
          <a:bodyPr anchorCtr="0" anchor="t" bIns="45700" lIns="91425" spcFirstLastPara="1" rIns="91425" wrap="square" tIns="45700">
            <a:noAutofit/>
          </a:bodyPr>
          <a:lstStyle>
            <a:lvl1pPr indent="-335280" lvl="0" marL="457200" algn="l">
              <a:lnSpc>
                <a:spcPct val="140000"/>
              </a:lnSpc>
              <a:spcBef>
                <a:spcPts val="2100"/>
              </a:spcBef>
              <a:spcAft>
                <a:spcPts val="0"/>
              </a:spcAft>
              <a:buSzPts val="1680"/>
              <a:buChar char="■"/>
              <a:defRPr sz="2800"/>
            </a:lvl1pPr>
            <a:lvl2pPr indent="-312419" lvl="1" marL="914400" algn="l">
              <a:lnSpc>
                <a:spcPct val="140000"/>
              </a:lnSpc>
              <a:spcBef>
                <a:spcPts val="480"/>
              </a:spcBef>
              <a:spcAft>
                <a:spcPts val="0"/>
              </a:spcAft>
              <a:buSzPts val="1320"/>
              <a:buChar char="■"/>
              <a:defRPr sz="2400"/>
            </a:lvl2pPr>
            <a:lvl3pPr indent="-292100" lvl="2" marL="1371600" algn="l">
              <a:lnSpc>
                <a:spcPct val="140000"/>
              </a:lnSpc>
              <a:spcBef>
                <a:spcPts val="400"/>
              </a:spcBef>
              <a:spcAft>
                <a:spcPts val="0"/>
              </a:spcAft>
              <a:buSzPts val="1000"/>
              <a:buChar char="■"/>
              <a:defRPr sz="2000"/>
            </a:lvl3pPr>
            <a:lvl4pPr indent="-291464" lvl="3" marL="1828800" algn="l">
              <a:lnSpc>
                <a:spcPct val="140000"/>
              </a:lnSpc>
              <a:spcBef>
                <a:spcPts val="360"/>
              </a:spcBef>
              <a:spcAft>
                <a:spcPts val="0"/>
              </a:spcAft>
              <a:buSzPts val="990"/>
              <a:buChar char="■"/>
              <a:defRPr sz="1800"/>
            </a:lvl4pPr>
            <a:lvl5pPr indent="-285750" lvl="4" marL="2286000" algn="l">
              <a:lnSpc>
                <a:spcPct val="140000"/>
              </a:lnSpc>
              <a:spcBef>
                <a:spcPts val="360"/>
              </a:spcBef>
              <a:spcAft>
                <a:spcPts val="0"/>
              </a:spcAft>
              <a:buSzPts val="900"/>
              <a:buChar char="■"/>
              <a:defRPr sz="1800"/>
            </a:lvl5pPr>
            <a:lvl6pPr indent="-285750" lvl="5" marL="2743200" algn="l">
              <a:lnSpc>
                <a:spcPct val="140000"/>
              </a:lnSpc>
              <a:spcBef>
                <a:spcPts val="360"/>
              </a:spcBef>
              <a:spcAft>
                <a:spcPts val="0"/>
              </a:spcAft>
              <a:buSzPts val="900"/>
              <a:buChar char="■"/>
              <a:defRPr sz="1800"/>
            </a:lvl6pPr>
            <a:lvl7pPr indent="-285750" lvl="6" marL="3200400" algn="l">
              <a:lnSpc>
                <a:spcPct val="140000"/>
              </a:lnSpc>
              <a:spcBef>
                <a:spcPts val="360"/>
              </a:spcBef>
              <a:spcAft>
                <a:spcPts val="0"/>
              </a:spcAft>
              <a:buSzPts val="900"/>
              <a:buChar char="■"/>
              <a:defRPr sz="1800"/>
            </a:lvl7pPr>
            <a:lvl8pPr indent="-285750" lvl="7" marL="3657600" algn="l">
              <a:lnSpc>
                <a:spcPct val="140000"/>
              </a:lnSpc>
              <a:spcBef>
                <a:spcPts val="360"/>
              </a:spcBef>
              <a:spcAft>
                <a:spcPts val="0"/>
              </a:spcAft>
              <a:buSzPts val="900"/>
              <a:buChar char="■"/>
              <a:defRPr sz="1800"/>
            </a:lvl8pPr>
            <a:lvl9pPr indent="-285750" lvl="8" marL="4114800" algn="l">
              <a:lnSpc>
                <a:spcPct val="140000"/>
              </a:lnSpc>
              <a:spcBef>
                <a:spcPts val="360"/>
              </a:spcBef>
              <a:spcAft>
                <a:spcPts val="0"/>
              </a:spcAft>
              <a:buSzPts val="900"/>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40000"/>
              </a:lnSpc>
              <a:spcBef>
                <a:spcPts val="1500"/>
              </a:spcBef>
              <a:spcAft>
                <a:spcPts val="0"/>
              </a:spcAft>
              <a:buSzPts val="1200"/>
              <a:buNone/>
              <a:defRPr sz="2000"/>
            </a:lvl1pPr>
            <a:lvl2pPr indent="-228600" lvl="1" marL="914400" algn="l">
              <a:lnSpc>
                <a:spcPct val="140000"/>
              </a:lnSpc>
              <a:spcBef>
                <a:spcPts val="360"/>
              </a:spcBef>
              <a:spcAft>
                <a:spcPts val="0"/>
              </a:spcAft>
              <a:buSzPts val="990"/>
              <a:buNone/>
              <a:defRPr sz="1800"/>
            </a:lvl2pPr>
            <a:lvl3pPr indent="-228600" lvl="2" marL="1371600" algn="l">
              <a:lnSpc>
                <a:spcPct val="140000"/>
              </a:lnSpc>
              <a:spcBef>
                <a:spcPts val="320"/>
              </a:spcBef>
              <a:spcAft>
                <a:spcPts val="0"/>
              </a:spcAft>
              <a:buSzPts val="800"/>
              <a:buNone/>
              <a:defRPr sz="1600"/>
            </a:lvl3pPr>
            <a:lvl4pPr indent="-228600" lvl="3" marL="1828800" algn="l">
              <a:lnSpc>
                <a:spcPct val="140000"/>
              </a:lnSpc>
              <a:spcBef>
                <a:spcPts val="280"/>
              </a:spcBef>
              <a:spcAft>
                <a:spcPts val="0"/>
              </a:spcAft>
              <a:buSzPts val="770"/>
              <a:buNone/>
              <a:defRPr sz="1400"/>
            </a:lvl4pPr>
            <a:lvl5pPr indent="-228600" lvl="4" marL="2286000" algn="l">
              <a:lnSpc>
                <a:spcPct val="140000"/>
              </a:lnSpc>
              <a:spcBef>
                <a:spcPts val="280"/>
              </a:spcBef>
              <a:spcAft>
                <a:spcPts val="0"/>
              </a:spcAft>
              <a:buSzPts val="700"/>
              <a:buNone/>
              <a:defRPr sz="1400"/>
            </a:lvl5pPr>
            <a:lvl6pPr indent="-228600" lvl="5" marL="2743200" algn="l">
              <a:lnSpc>
                <a:spcPct val="140000"/>
              </a:lnSpc>
              <a:spcBef>
                <a:spcPts val="280"/>
              </a:spcBef>
              <a:spcAft>
                <a:spcPts val="0"/>
              </a:spcAft>
              <a:buSzPts val="700"/>
              <a:buNone/>
              <a:defRPr sz="1400"/>
            </a:lvl6pPr>
            <a:lvl7pPr indent="-228600" lvl="6" marL="3200400" algn="l">
              <a:lnSpc>
                <a:spcPct val="140000"/>
              </a:lnSpc>
              <a:spcBef>
                <a:spcPts val="280"/>
              </a:spcBef>
              <a:spcAft>
                <a:spcPts val="0"/>
              </a:spcAft>
              <a:buSzPts val="700"/>
              <a:buNone/>
              <a:defRPr sz="1400"/>
            </a:lvl7pPr>
            <a:lvl8pPr indent="-228600" lvl="7" marL="3657600" algn="l">
              <a:lnSpc>
                <a:spcPct val="140000"/>
              </a:lnSpc>
              <a:spcBef>
                <a:spcPts val="280"/>
              </a:spcBef>
              <a:spcAft>
                <a:spcPts val="0"/>
              </a:spcAft>
              <a:buSzPts val="700"/>
              <a:buNone/>
              <a:defRPr sz="1400"/>
            </a:lvl8pPr>
            <a:lvl9pPr indent="-228600" lvl="8" marL="4114800" algn="l">
              <a:lnSpc>
                <a:spcPct val="140000"/>
              </a:lnSpc>
              <a:spcBef>
                <a:spcPts val="280"/>
              </a:spcBef>
              <a:spcAft>
                <a:spcPts val="0"/>
              </a:spcAft>
              <a:buSzPts val="700"/>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lvl1pPr indent="-297180" lvl="0" marL="457200" algn="l">
              <a:lnSpc>
                <a:spcPct val="140000"/>
              </a:lnSpc>
              <a:spcBef>
                <a:spcPts val="1350"/>
              </a:spcBef>
              <a:spcAft>
                <a:spcPts val="0"/>
              </a:spcAft>
              <a:buSzPts val="1080"/>
              <a:buChar char="■"/>
              <a:defRPr/>
            </a:lvl1pPr>
            <a:lvl2pPr indent="-291465" lvl="1" marL="914400" algn="l">
              <a:lnSpc>
                <a:spcPct val="140000"/>
              </a:lnSpc>
              <a:spcBef>
                <a:spcPts val="360"/>
              </a:spcBef>
              <a:spcAft>
                <a:spcPts val="0"/>
              </a:spcAft>
              <a:buSzPts val="990"/>
              <a:buChar char="■"/>
              <a:defRPr/>
            </a:lvl2pPr>
            <a:lvl3pPr indent="-285750" lvl="2" marL="1371600" algn="l">
              <a:lnSpc>
                <a:spcPct val="140000"/>
              </a:lnSpc>
              <a:spcBef>
                <a:spcPts val="360"/>
              </a:spcBef>
              <a:spcAft>
                <a:spcPts val="0"/>
              </a:spcAft>
              <a:buSzPts val="900"/>
              <a:buChar char="■"/>
              <a:defRPr/>
            </a:lvl3pPr>
            <a:lvl4pPr indent="-291464" lvl="3" marL="1828800" algn="l">
              <a:lnSpc>
                <a:spcPct val="140000"/>
              </a:lnSpc>
              <a:spcBef>
                <a:spcPts val="360"/>
              </a:spcBef>
              <a:spcAft>
                <a:spcPts val="0"/>
              </a:spcAft>
              <a:buSzPts val="990"/>
              <a:buChar char="■"/>
              <a:defRPr/>
            </a:lvl4pPr>
            <a:lvl5pPr indent="-285750" lvl="4" marL="2286000" algn="l">
              <a:lnSpc>
                <a:spcPct val="140000"/>
              </a:lnSpc>
              <a:spcBef>
                <a:spcPts val="360"/>
              </a:spcBef>
              <a:spcAft>
                <a:spcPts val="0"/>
              </a:spcAft>
              <a:buSzPts val="900"/>
              <a:buChar char="■"/>
              <a:defRPr/>
            </a:lvl5pPr>
            <a:lvl6pPr indent="-285750" lvl="5" marL="2743200" algn="l">
              <a:lnSpc>
                <a:spcPct val="140000"/>
              </a:lnSpc>
              <a:spcBef>
                <a:spcPts val="360"/>
              </a:spcBef>
              <a:spcAft>
                <a:spcPts val="0"/>
              </a:spcAft>
              <a:buSzPts val="900"/>
              <a:buChar char="■"/>
              <a:defRPr/>
            </a:lvl6pPr>
            <a:lvl7pPr indent="-285750" lvl="6" marL="3200400" algn="l">
              <a:lnSpc>
                <a:spcPct val="140000"/>
              </a:lnSpc>
              <a:spcBef>
                <a:spcPts val="360"/>
              </a:spcBef>
              <a:spcAft>
                <a:spcPts val="0"/>
              </a:spcAft>
              <a:buSzPts val="900"/>
              <a:buChar char="■"/>
              <a:defRPr/>
            </a:lvl7pPr>
            <a:lvl8pPr indent="-285750" lvl="7" marL="3657600" algn="l">
              <a:lnSpc>
                <a:spcPct val="140000"/>
              </a:lnSpc>
              <a:spcBef>
                <a:spcPts val="360"/>
              </a:spcBef>
              <a:spcAft>
                <a:spcPts val="0"/>
              </a:spcAft>
              <a:buSzPts val="900"/>
              <a:buChar char="■"/>
              <a:defRPr/>
            </a:lvl8pPr>
            <a:lvl9pPr indent="-285750" lvl="8" marL="4114800" algn="l">
              <a:lnSpc>
                <a:spcPct val="140000"/>
              </a:lnSpc>
              <a:spcBef>
                <a:spcPts val="360"/>
              </a:spcBef>
              <a:spcAft>
                <a:spcPts val="0"/>
              </a:spcAft>
              <a:buSzPts val="9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 name="Shape 29"/>
        <p:cNvGrpSpPr/>
        <p:nvPr/>
      </p:nvGrpSpPr>
      <p:grpSpPr>
        <a:xfrm>
          <a:off x="0" y="0"/>
          <a:ext cx="0" cy="0"/>
          <a:chOff x="0" y="0"/>
          <a:chExt cx="0" cy="0"/>
        </a:xfrm>
      </p:grpSpPr>
      <p:sp>
        <p:nvSpPr>
          <p:cNvPr id="30" name="Google Shape;30;p5"/>
          <p:cNvSpPr txBox="1"/>
          <p:nvPr>
            <p:ph type="title"/>
          </p:nvPr>
        </p:nvSpPr>
        <p:spPr>
          <a:xfrm rot="5400000">
            <a:off x="4456113" y="2378075"/>
            <a:ext cx="6097587" cy="19478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 type="body"/>
          </p:nvPr>
        </p:nvSpPr>
        <p:spPr>
          <a:xfrm rot="5400000">
            <a:off x="483394" y="505619"/>
            <a:ext cx="6097587" cy="5692775"/>
          </a:xfrm>
          <a:prstGeom prst="rect">
            <a:avLst/>
          </a:prstGeom>
          <a:noFill/>
          <a:ln>
            <a:noFill/>
          </a:ln>
        </p:spPr>
        <p:txBody>
          <a:bodyPr anchorCtr="0" anchor="t" bIns="45700" lIns="91425" spcFirstLastPara="1" rIns="91425" wrap="square" tIns="45700">
            <a:noAutofit/>
          </a:bodyPr>
          <a:lstStyle>
            <a:lvl1pPr indent="-297180" lvl="0" marL="457200" algn="l">
              <a:lnSpc>
                <a:spcPct val="140000"/>
              </a:lnSpc>
              <a:spcBef>
                <a:spcPts val="1350"/>
              </a:spcBef>
              <a:spcAft>
                <a:spcPts val="0"/>
              </a:spcAft>
              <a:buSzPts val="1080"/>
              <a:buChar char="■"/>
              <a:defRPr/>
            </a:lvl1pPr>
            <a:lvl2pPr indent="-291465" lvl="1" marL="914400" algn="l">
              <a:lnSpc>
                <a:spcPct val="140000"/>
              </a:lnSpc>
              <a:spcBef>
                <a:spcPts val="360"/>
              </a:spcBef>
              <a:spcAft>
                <a:spcPts val="0"/>
              </a:spcAft>
              <a:buSzPts val="990"/>
              <a:buChar char="■"/>
              <a:defRPr/>
            </a:lvl2pPr>
            <a:lvl3pPr indent="-285750" lvl="2" marL="1371600" algn="l">
              <a:lnSpc>
                <a:spcPct val="140000"/>
              </a:lnSpc>
              <a:spcBef>
                <a:spcPts val="360"/>
              </a:spcBef>
              <a:spcAft>
                <a:spcPts val="0"/>
              </a:spcAft>
              <a:buSzPts val="900"/>
              <a:buChar char="■"/>
              <a:defRPr/>
            </a:lvl3pPr>
            <a:lvl4pPr indent="-291464" lvl="3" marL="1828800" algn="l">
              <a:lnSpc>
                <a:spcPct val="140000"/>
              </a:lnSpc>
              <a:spcBef>
                <a:spcPts val="360"/>
              </a:spcBef>
              <a:spcAft>
                <a:spcPts val="0"/>
              </a:spcAft>
              <a:buSzPts val="990"/>
              <a:buChar char="■"/>
              <a:defRPr/>
            </a:lvl4pPr>
            <a:lvl5pPr indent="-285750" lvl="4" marL="2286000" algn="l">
              <a:lnSpc>
                <a:spcPct val="140000"/>
              </a:lnSpc>
              <a:spcBef>
                <a:spcPts val="360"/>
              </a:spcBef>
              <a:spcAft>
                <a:spcPts val="0"/>
              </a:spcAft>
              <a:buSzPts val="900"/>
              <a:buChar char="■"/>
              <a:defRPr/>
            </a:lvl5pPr>
            <a:lvl6pPr indent="-285750" lvl="5" marL="2743200" algn="l">
              <a:lnSpc>
                <a:spcPct val="140000"/>
              </a:lnSpc>
              <a:spcBef>
                <a:spcPts val="360"/>
              </a:spcBef>
              <a:spcAft>
                <a:spcPts val="0"/>
              </a:spcAft>
              <a:buSzPts val="900"/>
              <a:buChar char="■"/>
              <a:defRPr/>
            </a:lvl6pPr>
            <a:lvl7pPr indent="-285750" lvl="6" marL="3200400" algn="l">
              <a:lnSpc>
                <a:spcPct val="140000"/>
              </a:lnSpc>
              <a:spcBef>
                <a:spcPts val="360"/>
              </a:spcBef>
              <a:spcAft>
                <a:spcPts val="0"/>
              </a:spcAft>
              <a:buSzPts val="900"/>
              <a:buChar char="■"/>
              <a:defRPr/>
            </a:lvl7pPr>
            <a:lvl8pPr indent="-285750" lvl="7" marL="3657600" algn="l">
              <a:lnSpc>
                <a:spcPct val="140000"/>
              </a:lnSpc>
              <a:spcBef>
                <a:spcPts val="360"/>
              </a:spcBef>
              <a:spcAft>
                <a:spcPts val="0"/>
              </a:spcAft>
              <a:buSzPts val="900"/>
              <a:buChar char="■"/>
              <a:defRPr/>
            </a:lvl8pPr>
            <a:lvl9pPr indent="-285750" lvl="8" marL="4114800" algn="l">
              <a:lnSpc>
                <a:spcPct val="140000"/>
              </a:lnSpc>
              <a:spcBef>
                <a:spcPts val="360"/>
              </a:spcBef>
              <a:spcAft>
                <a:spcPts val="0"/>
              </a:spcAft>
              <a:buSzPts val="9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6"/>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 type="body"/>
          </p:nvPr>
        </p:nvSpPr>
        <p:spPr>
          <a:xfrm rot="5400000">
            <a:off x="2209800" y="152400"/>
            <a:ext cx="4724400" cy="7772400"/>
          </a:xfrm>
          <a:prstGeom prst="rect">
            <a:avLst/>
          </a:prstGeom>
          <a:noFill/>
          <a:ln>
            <a:noFill/>
          </a:ln>
        </p:spPr>
        <p:txBody>
          <a:bodyPr anchorCtr="0" anchor="t" bIns="45700" lIns="91425" spcFirstLastPara="1" rIns="91425" wrap="square" tIns="45700">
            <a:noAutofit/>
          </a:bodyPr>
          <a:lstStyle>
            <a:lvl1pPr indent="-297180" lvl="0" marL="457200" algn="l">
              <a:lnSpc>
                <a:spcPct val="140000"/>
              </a:lnSpc>
              <a:spcBef>
                <a:spcPts val="1350"/>
              </a:spcBef>
              <a:spcAft>
                <a:spcPts val="0"/>
              </a:spcAft>
              <a:buSzPts val="1080"/>
              <a:buChar char="■"/>
              <a:defRPr/>
            </a:lvl1pPr>
            <a:lvl2pPr indent="-291465" lvl="1" marL="914400" algn="l">
              <a:lnSpc>
                <a:spcPct val="140000"/>
              </a:lnSpc>
              <a:spcBef>
                <a:spcPts val="360"/>
              </a:spcBef>
              <a:spcAft>
                <a:spcPts val="0"/>
              </a:spcAft>
              <a:buSzPts val="990"/>
              <a:buChar char="■"/>
              <a:defRPr/>
            </a:lvl2pPr>
            <a:lvl3pPr indent="-285750" lvl="2" marL="1371600" algn="l">
              <a:lnSpc>
                <a:spcPct val="140000"/>
              </a:lnSpc>
              <a:spcBef>
                <a:spcPts val="360"/>
              </a:spcBef>
              <a:spcAft>
                <a:spcPts val="0"/>
              </a:spcAft>
              <a:buSzPts val="900"/>
              <a:buChar char="■"/>
              <a:defRPr/>
            </a:lvl3pPr>
            <a:lvl4pPr indent="-291464" lvl="3" marL="1828800" algn="l">
              <a:lnSpc>
                <a:spcPct val="140000"/>
              </a:lnSpc>
              <a:spcBef>
                <a:spcPts val="360"/>
              </a:spcBef>
              <a:spcAft>
                <a:spcPts val="0"/>
              </a:spcAft>
              <a:buSzPts val="990"/>
              <a:buChar char="■"/>
              <a:defRPr/>
            </a:lvl4pPr>
            <a:lvl5pPr indent="-285750" lvl="4" marL="2286000" algn="l">
              <a:lnSpc>
                <a:spcPct val="140000"/>
              </a:lnSpc>
              <a:spcBef>
                <a:spcPts val="360"/>
              </a:spcBef>
              <a:spcAft>
                <a:spcPts val="0"/>
              </a:spcAft>
              <a:buSzPts val="900"/>
              <a:buChar char="■"/>
              <a:defRPr/>
            </a:lvl5pPr>
            <a:lvl6pPr indent="-285750" lvl="5" marL="2743200" algn="l">
              <a:lnSpc>
                <a:spcPct val="140000"/>
              </a:lnSpc>
              <a:spcBef>
                <a:spcPts val="360"/>
              </a:spcBef>
              <a:spcAft>
                <a:spcPts val="0"/>
              </a:spcAft>
              <a:buSzPts val="900"/>
              <a:buChar char="■"/>
              <a:defRPr/>
            </a:lvl6pPr>
            <a:lvl7pPr indent="-285750" lvl="6" marL="3200400" algn="l">
              <a:lnSpc>
                <a:spcPct val="140000"/>
              </a:lnSpc>
              <a:spcBef>
                <a:spcPts val="360"/>
              </a:spcBef>
              <a:spcAft>
                <a:spcPts val="0"/>
              </a:spcAft>
              <a:buSzPts val="900"/>
              <a:buChar char="■"/>
              <a:defRPr/>
            </a:lvl7pPr>
            <a:lvl8pPr indent="-285750" lvl="7" marL="3657600" algn="l">
              <a:lnSpc>
                <a:spcPct val="140000"/>
              </a:lnSpc>
              <a:spcBef>
                <a:spcPts val="360"/>
              </a:spcBef>
              <a:spcAft>
                <a:spcPts val="0"/>
              </a:spcAft>
              <a:buSzPts val="900"/>
              <a:buChar char="■"/>
              <a:defRPr/>
            </a:lvl8pPr>
            <a:lvl9pPr indent="-285750" lvl="8" marL="4114800" algn="l">
              <a:lnSpc>
                <a:spcPct val="140000"/>
              </a:lnSpc>
              <a:spcBef>
                <a:spcPts val="360"/>
              </a:spcBef>
              <a:spcAft>
                <a:spcPts val="0"/>
              </a:spcAft>
              <a:buSzPts val="9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40000"/>
              </a:lnSpc>
              <a:spcBef>
                <a:spcPts val="2400"/>
              </a:spcBef>
              <a:spcAft>
                <a:spcPts val="0"/>
              </a:spcAft>
              <a:buClr>
                <a:schemeClr val="folHlink"/>
              </a:buClr>
              <a:buSzPts val="1920"/>
              <a:buFont typeface="Noto Sans Symbols"/>
              <a:buNone/>
              <a:defRPr sz="3200">
                <a:solidFill>
                  <a:schemeClr val="dk1"/>
                </a:solidFill>
                <a:latin typeface="Calibri"/>
                <a:ea typeface="Calibri"/>
                <a:cs typeface="Calibri"/>
                <a:sym typeface="Calibri"/>
              </a:defRPr>
            </a:lvl1pPr>
            <a:lvl2pPr lvl="1" marR="0" rtl="0" algn="l">
              <a:lnSpc>
                <a:spcPct val="140000"/>
              </a:lnSpc>
              <a:spcBef>
                <a:spcPts val="560"/>
              </a:spcBef>
              <a:spcAft>
                <a:spcPts val="0"/>
              </a:spcAft>
              <a:buClr>
                <a:schemeClr val="hlink"/>
              </a:buClr>
              <a:buSzPts val="1540"/>
              <a:buFont typeface="Noto Sans Symbols"/>
              <a:buNone/>
              <a:defRPr b="0" i="0" sz="2800" u="none" cap="none" strike="noStrike">
                <a:solidFill>
                  <a:schemeClr val="dk1"/>
                </a:solidFill>
                <a:latin typeface="Calibri"/>
                <a:ea typeface="Calibri"/>
                <a:cs typeface="Calibri"/>
                <a:sym typeface="Calibri"/>
              </a:defRPr>
            </a:lvl2pPr>
            <a:lvl3pPr lvl="2" marR="0" rtl="0" algn="l">
              <a:lnSpc>
                <a:spcPct val="140000"/>
              </a:lnSpc>
              <a:spcBef>
                <a:spcPts val="480"/>
              </a:spcBef>
              <a:spcAft>
                <a:spcPts val="0"/>
              </a:spcAft>
              <a:buClr>
                <a:schemeClr val="folHlink"/>
              </a:buClr>
              <a:buSzPts val="120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140000"/>
              </a:lnSpc>
              <a:spcBef>
                <a:spcPts val="400"/>
              </a:spcBef>
              <a:spcAft>
                <a:spcPts val="0"/>
              </a:spcAft>
              <a:buClr>
                <a:schemeClr val="accent2"/>
              </a:buClr>
              <a:buSzPts val="11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140000"/>
              </a:lnSpc>
              <a:spcBef>
                <a:spcPts val="400"/>
              </a:spcBef>
              <a:spcAft>
                <a:spcPts val="0"/>
              </a:spcAft>
              <a:buClr>
                <a:schemeClr val="accent1"/>
              </a:buClr>
              <a:buSzPts val="1000"/>
              <a:buFont typeface="Noto Sans Symbols"/>
              <a:buNone/>
              <a:defRPr b="0" i="0" sz="2000" u="none" cap="none" strike="noStrike">
                <a:solidFill>
                  <a:schemeClr val="dk1"/>
                </a:solidFill>
                <a:latin typeface="Calibri"/>
                <a:ea typeface="Calibri"/>
                <a:cs typeface="Calibri"/>
                <a:sym typeface="Calibri"/>
              </a:defRPr>
            </a:lvl5pPr>
            <a:lvl6pPr lvl="5" marR="0" rtl="0" algn="l">
              <a:lnSpc>
                <a:spcPct val="140000"/>
              </a:lnSpc>
              <a:spcBef>
                <a:spcPts val="400"/>
              </a:spcBef>
              <a:spcAft>
                <a:spcPts val="0"/>
              </a:spcAft>
              <a:buClr>
                <a:schemeClr val="accent1"/>
              </a:buClr>
              <a:buSzPts val="1000"/>
              <a:buFont typeface="Noto Sans Symbols"/>
              <a:buNone/>
              <a:defRPr b="0" i="0" sz="2000" u="none" cap="none" strike="noStrike">
                <a:solidFill>
                  <a:schemeClr val="dk1"/>
                </a:solidFill>
                <a:latin typeface="Calibri"/>
                <a:ea typeface="Calibri"/>
                <a:cs typeface="Calibri"/>
                <a:sym typeface="Calibri"/>
              </a:defRPr>
            </a:lvl6pPr>
            <a:lvl7pPr lvl="6" marR="0" rtl="0" algn="l">
              <a:lnSpc>
                <a:spcPct val="140000"/>
              </a:lnSpc>
              <a:spcBef>
                <a:spcPts val="400"/>
              </a:spcBef>
              <a:spcAft>
                <a:spcPts val="0"/>
              </a:spcAft>
              <a:buClr>
                <a:schemeClr val="accent1"/>
              </a:buClr>
              <a:buSzPts val="1000"/>
              <a:buFont typeface="Noto Sans Symbols"/>
              <a:buNone/>
              <a:defRPr b="0" i="0" sz="2000" u="none" cap="none" strike="noStrike">
                <a:solidFill>
                  <a:schemeClr val="dk1"/>
                </a:solidFill>
                <a:latin typeface="Calibri"/>
                <a:ea typeface="Calibri"/>
                <a:cs typeface="Calibri"/>
                <a:sym typeface="Calibri"/>
              </a:defRPr>
            </a:lvl7pPr>
            <a:lvl8pPr lvl="7" marR="0" rtl="0" algn="l">
              <a:lnSpc>
                <a:spcPct val="140000"/>
              </a:lnSpc>
              <a:spcBef>
                <a:spcPts val="400"/>
              </a:spcBef>
              <a:spcAft>
                <a:spcPts val="0"/>
              </a:spcAft>
              <a:buClr>
                <a:schemeClr val="accent1"/>
              </a:buClr>
              <a:buSzPts val="1000"/>
              <a:buFont typeface="Noto Sans Symbols"/>
              <a:buNone/>
              <a:defRPr b="0" i="0" sz="2000" u="none" cap="none" strike="noStrike">
                <a:solidFill>
                  <a:schemeClr val="dk1"/>
                </a:solidFill>
                <a:latin typeface="Calibri"/>
                <a:ea typeface="Calibri"/>
                <a:cs typeface="Calibri"/>
                <a:sym typeface="Calibri"/>
              </a:defRPr>
            </a:lvl8pPr>
            <a:lvl9pPr lvl="8" marR="0" rtl="0" algn="l">
              <a:lnSpc>
                <a:spcPct val="140000"/>
              </a:lnSpc>
              <a:spcBef>
                <a:spcPts val="400"/>
              </a:spcBef>
              <a:spcAft>
                <a:spcPts val="0"/>
              </a:spcAft>
              <a:buClr>
                <a:schemeClr val="accent1"/>
              </a:buClr>
              <a:buSzPts val="1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38" name="Google Shape;38;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40000"/>
              </a:lnSpc>
              <a:spcBef>
                <a:spcPts val="1050"/>
              </a:spcBef>
              <a:spcAft>
                <a:spcPts val="0"/>
              </a:spcAft>
              <a:buSzPts val="840"/>
              <a:buNone/>
              <a:defRPr sz="1400"/>
            </a:lvl1pPr>
            <a:lvl2pPr indent="-228600" lvl="1" marL="914400" algn="l">
              <a:lnSpc>
                <a:spcPct val="140000"/>
              </a:lnSpc>
              <a:spcBef>
                <a:spcPts val="240"/>
              </a:spcBef>
              <a:spcAft>
                <a:spcPts val="0"/>
              </a:spcAft>
              <a:buSzPts val="660"/>
              <a:buNone/>
              <a:defRPr sz="1200"/>
            </a:lvl2pPr>
            <a:lvl3pPr indent="-228600" lvl="2" marL="1371600" algn="l">
              <a:lnSpc>
                <a:spcPct val="140000"/>
              </a:lnSpc>
              <a:spcBef>
                <a:spcPts val="200"/>
              </a:spcBef>
              <a:spcAft>
                <a:spcPts val="0"/>
              </a:spcAft>
              <a:buSzPts val="500"/>
              <a:buNone/>
              <a:defRPr sz="1000"/>
            </a:lvl3pPr>
            <a:lvl4pPr indent="-228600" lvl="3" marL="1828800" algn="l">
              <a:lnSpc>
                <a:spcPct val="140000"/>
              </a:lnSpc>
              <a:spcBef>
                <a:spcPts val="180"/>
              </a:spcBef>
              <a:spcAft>
                <a:spcPts val="0"/>
              </a:spcAft>
              <a:buSzPts val="495"/>
              <a:buNone/>
              <a:defRPr sz="900"/>
            </a:lvl4pPr>
            <a:lvl5pPr indent="-228600" lvl="4" marL="2286000" algn="l">
              <a:lnSpc>
                <a:spcPct val="140000"/>
              </a:lnSpc>
              <a:spcBef>
                <a:spcPts val="180"/>
              </a:spcBef>
              <a:spcAft>
                <a:spcPts val="0"/>
              </a:spcAft>
              <a:buSzPts val="450"/>
              <a:buNone/>
              <a:defRPr sz="900"/>
            </a:lvl5pPr>
            <a:lvl6pPr indent="-228600" lvl="5" marL="2743200" algn="l">
              <a:lnSpc>
                <a:spcPct val="140000"/>
              </a:lnSpc>
              <a:spcBef>
                <a:spcPts val="180"/>
              </a:spcBef>
              <a:spcAft>
                <a:spcPts val="0"/>
              </a:spcAft>
              <a:buSzPts val="450"/>
              <a:buNone/>
              <a:defRPr sz="900"/>
            </a:lvl6pPr>
            <a:lvl7pPr indent="-228600" lvl="6" marL="3200400" algn="l">
              <a:lnSpc>
                <a:spcPct val="140000"/>
              </a:lnSpc>
              <a:spcBef>
                <a:spcPts val="180"/>
              </a:spcBef>
              <a:spcAft>
                <a:spcPts val="0"/>
              </a:spcAft>
              <a:buSzPts val="450"/>
              <a:buNone/>
              <a:defRPr sz="900"/>
            </a:lvl7pPr>
            <a:lvl8pPr indent="-228600" lvl="7" marL="3657600" algn="l">
              <a:lnSpc>
                <a:spcPct val="140000"/>
              </a:lnSpc>
              <a:spcBef>
                <a:spcPts val="180"/>
              </a:spcBef>
              <a:spcAft>
                <a:spcPts val="0"/>
              </a:spcAft>
              <a:buSzPts val="450"/>
              <a:buNone/>
              <a:defRPr sz="900"/>
            </a:lvl8pPr>
            <a:lvl9pPr indent="-228600" lvl="8" marL="4114800" algn="l">
              <a:lnSpc>
                <a:spcPct val="140000"/>
              </a:lnSpc>
              <a:spcBef>
                <a:spcPts val="180"/>
              </a:spcBef>
              <a:spcAft>
                <a:spcPts val="0"/>
              </a:spcAft>
              <a:buSzPts val="450"/>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9" name="Shape 39"/>
        <p:cNvGrpSpPr/>
        <p:nvPr/>
      </p:nvGrpSpPr>
      <p:grpSpPr>
        <a:xfrm>
          <a:off x="0" y="0"/>
          <a:ext cx="0" cy="0"/>
          <a:chOff x="0" y="0"/>
          <a:chExt cx="0" cy="0"/>
        </a:xfrm>
      </p:grpSpPr>
      <p:sp>
        <p:nvSpPr>
          <p:cNvPr id="40" name="Google Shape;40;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40000"/>
              </a:lnSpc>
              <a:spcBef>
                <a:spcPts val="2400"/>
              </a:spcBef>
              <a:spcAft>
                <a:spcPts val="0"/>
              </a:spcAft>
              <a:buSzPts val="1920"/>
              <a:buChar char="■"/>
              <a:defRPr sz="3200"/>
            </a:lvl1pPr>
            <a:lvl2pPr indent="-326390" lvl="1" marL="914400" algn="l">
              <a:lnSpc>
                <a:spcPct val="140000"/>
              </a:lnSpc>
              <a:spcBef>
                <a:spcPts val="560"/>
              </a:spcBef>
              <a:spcAft>
                <a:spcPts val="0"/>
              </a:spcAft>
              <a:buSzPts val="1540"/>
              <a:buChar char="■"/>
              <a:defRPr sz="2800"/>
            </a:lvl2pPr>
            <a:lvl3pPr indent="-304800" lvl="2" marL="1371600" algn="l">
              <a:lnSpc>
                <a:spcPct val="140000"/>
              </a:lnSpc>
              <a:spcBef>
                <a:spcPts val="480"/>
              </a:spcBef>
              <a:spcAft>
                <a:spcPts val="0"/>
              </a:spcAft>
              <a:buSzPts val="1200"/>
              <a:buChar char="■"/>
              <a:defRPr sz="2400"/>
            </a:lvl3pPr>
            <a:lvl4pPr indent="-298450" lvl="3" marL="1828800" algn="l">
              <a:lnSpc>
                <a:spcPct val="140000"/>
              </a:lnSpc>
              <a:spcBef>
                <a:spcPts val="400"/>
              </a:spcBef>
              <a:spcAft>
                <a:spcPts val="0"/>
              </a:spcAft>
              <a:buSzPts val="1100"/>
              <a:buChar char="■"/>
              <a:defRPr sz="2000"/>
            </a:lvl4pPr>
            <a:lvl5pPr indent="-292100" lvl="4" marL="2286000" algn="l">
              <a:lnSpc>
                <a:spcPct val="140000"/>
              </a:lnSpc>
              <a:spcBef>
                <a:spcPts val="400"/>
              </a:spcBef>
              <a:spcAft>
                <a:spcPts val="0"/>
              </a:spcAft>
              <a:buSzPts val="1000"/>
              <a:buChar char="■"/>
              <a:defRPr sz="2000"/>
            </a:lvl5pPr>
            <a:lvl6pPr indent="-292100" lvl="5" marL="2743200" algn="l">
              <a:lnSpc>
                <a:spcPct val="140000"/>
              </a:lnSpc>
              <a:spcBef>
                <a:spcPts val="400"/>
              </a:spcBef>
              <a:spcAft>
                <a:spcPts val="0"/>
              </a:spcAft>
              <a:buSzPts val="1000"/>
              <a:buChar char="■"/>
              <a:defRPr sz="2000"/>
            </a:lvl6pPr>
            <a:lvl7pPr indent="-292100" lvl="6" marL="3200400" algn="l">
              <a:lnSpc>
                <a:spcPct val="140000"/>
              </a:lnSpc>
              <a:spcBef>
                <a:spcPts val="400"/>
              </a:spcBef>
              <a:spcAft>
                <a:spcPts val="0"/>
              </a:spcAft>
              <a:buSzPts val="1000"/>
              <a:buChar char="■"/>
              <a:defRPr sz="2000"/>
            </a:lvl7pPr>
            <a:lvl8pPr indent="-292100" lvl="7" marL="3657600" algn="l">
              <a:lnSpc>
                <a:spcPct val="140000"/>
              </a:lnSpc>
              <a:spcBef>
                <a:spcPts val="400"/>
              </a:spcBef>
              <a:spcAft>
                <a:spcPts val="0"/>
              </a:spcAft>
              <a:buSzPts val="1000"/>
              <a:buChar char="■"/>
              <a:defRPr sz="2000"/>
            </a:lvl8pPr>
            <a:lvl9pPr indent="-292100" lvl="8" marL="4114800" algn="l">
              <a:lnSpc>
                <a:spcPct val="140000"/>
              </a:lnSpc>
              <a:spcBef>
                <a:spcPts val="400"/>
              </a:spcBef>
              <a:spcAft>
                <a:spcPts val="0"/>
              </a:spcAft>
              <a:buSzPts val="1000"/>
              <a:buChar char="■"/>
              <a:defRPr sz="2000"/>
            </a:lvl9pPr>
          </a:lstStyle>
          <a:p/>
        </p:txBody>
      </p:sp>
      <p:sp>
        <p:nvSpPr>
          <p:cNvPr id="42" name="Google Shape;42;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40000"/>
              </a:lnSpc>
              <a:spcBef>
                <a:spcPts val="1050"/>
              </a:spcBef>
              <a:spcAft>
                <a:spcPts val="0"/>
              </a:spcAft>
              <a:buSzPts val="840"/>
              <a:buNone/>
              <a:defRPr sz="1400"/>
            </a:lvl1pPr>
            <a:lvl2pPr indent="-228600" lvl="1" marL="914400" algn="l">
              <a:lnSpc>
                <a:spcPct val="140000"/>
              </a:lnSpc>
              <a:spcBef>
                <a:spcPts val="240"/>
              </a:spcBef>
              <a:spcAft>
                <a:spcPts val="0"/>
              </a:spcAft>
              <a:buSzPts val="660"/>
              <a:buNone/>
              <a:defRPr sz="1200"/>
            </a:lvl2pPr>
            <a:lvl3pPr indent="-228600" lvl="2" marL="1371600" algn="l">
              <a:lnSpc>
                <a:spcPct val="140000"/>
              </a:lnSpc>
              <a:spcBef>
                <a:spcPts val="200"/>
              </a:spcBef>
              <a:spcAft>
                <a:spcPts val="0"/>
              </a:spcAft>
              <a:buSzPts val="500"/>
              <a:buNone/>
              <a:defRPr sz="1000"/>
            </a:lvl3pPr>
            <a:lvl4pPr indent="-228600" lvl="3" marL="1828800" algn="l">
              <a:lnSpc>
                <a:spcPct val="140000"/>
              </a:lnSpc>
              <a:spcBef>
                <a:spcPts val="180"/>
              </a:spcBef>
              <a:spcAft>
                <a:spcPts val="0"/>
              </a:spcAft>
              <a:buSzPts val="495"/>
              <a:buNone/>
              <a:defRPr sz="900"/>
            </a:lvl4pPr>
            <a:lvl5pPr indent="-228600" lvl="4" marL="2286000" algn="l">
              <a:lnSpc>
                <a:spcPct val="140000"/>
              </a:lnSpc>
              <a:spcBef>
                <a:spcPts val="180"/>
              </a:spcBef>
              <a:spcAft>
                <a:spcPts val="0"/>
              </a:spcAft>
              <a:buSzPts val="450"/>
              <a:buNone/>
              <a:defRPr sz="900"/>
            </a:lvl5pPr>
            <a:lvl6pPr indent="-228600" lvl="5" marL="2743200" algn="l">
              <a:lnSpc>
                <a:spcPct val="140000"/>
              </a:lnSpc>
              <a:spcBef>
                <a:spcPts val="180"/>
              </a:spcBef>
              <a:spcAft>
                <a:spcPts val="0"/>
              </a:spcAft>
              <a:buSzPts val="450"/>
              <a:buNone/>
              <a:defRPr sz="900"/>
            </a:lvl6pPr>
            <a:lvl7pPr indent="-228600" lvl="6" marL="3200400" algn="l">
              <a:lnSpc>
                <a:spcPct val="140000"/>
              </a:lnSpc>
              <a:spcBef>
                <a:spcPts val="180"/>
              </a:spcBef>
              <a:spcAft>
                <a:spcPts val="0"/>
              </a:spcAft>
              <a:buSzPts val="450"/>
              <a:buNone/>
              <a:defRPr sz="900"/>
            </a:lvl7pPr>
            <a:lvl8pPr indent="-228600" lvl="7" marL="3657600" algn="l">
              <a:lnSpc>
                <a:spcPct val="140000"/>
              </a:lnSpc>
              <a:spcBef>
                <a:spcPts val="180"/>
              </a:spcBef>
              <a:spcAft>
                <a:spcPts val="0"/>
              </a:spcAft>
              <a:buSzPts val="450"/>
              <a:buNone/>
              <a:defRPr sz="900"/>
            </a:lvl8pPr>
            <a:lvl9pPr indent="-228600" lvl="8" marL="4114800" algn="l">
              <a:lnSpc>
                <a:spcPct val="140000"/>
              </a:lnSpc>
              <a:spcBef>
                <a:spcPts val="180"/>
              </a:spcBef>
              <a:spcAft>
                <a:spcPts val="0"/>
              </a:spcAft>
              <a:buSzPts val="45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0"/>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40000"/>
              </a:lnSpc>
              <a:spcBef>
                <a:spcPts val="1800"/>
              </a:spcBef>
              <a:spcAft>
                <a:spcPts val="0"/>
              </a:spcAft>
              <a:buSzPts val="1440"/>
              <a:buNone/>
              <a:defRPr b="1" sz="2400"/>
            </a:lvl1pPr>
            <a:lvl2pPr indent="-228600" lvl="1" marL="914400" algn="l">
              <a:lnSpc>
                <a:spcPct val="140000"/>
              </a:lnSpc>
              <a:spcBef>
                <a:spcPts val="400"/>
              </a:spcBef>
              <a:spcAft>
                <a:spcPts val="0"/>
              </a:spcAft>
              <a:buSzPts val="1100"/>
              <a:buNone/>
              <a:defRPr b="1" sz="2000"/>
            </a:lvl2pPr>
            <a:lvl3pPr indent="-228600" lvl="2" marL="1371600" algn="l">
              <a:lnSpc>
                <a:spcPct val="140000"/>
              </a:lnSpc>
              <a:spcBef>
                <a:spcPts val="360"/>
              </a:spcBef>
              <a:spcAft>
                <a:spcPts val="0"/>
              </a:spcAft>
              <a:buSzPts val="900"/>
              <a:buNone/>
              <a:defRPr b="1" sz="1800"/>
            </a:lvl3pPr>
            <a:lvl4pPr indent="-228600" lvl="3" marL="1828800" algn="l">
              <a:lnSpc>
                <a:spcPct val="140000"/>
              </a:lnSpc>
              <a:spcBef>
                <a:spcPts val="320"/>
              </a:spcBef>
              <a:spcAft>
                <a:spcPts val="0"/>
              </a:spcAft>
              <a:buSzPts val="880"/>
              <a:buNone/>
              <a:defRPr b="1" sz="1600"/>
            </a:lvl4pPr>
            <a:lvl5pPr indent="-228600" lvl="4" marL="2286000" algn="l">
              <a:lnSpc>
                <a:spcPct val="140000"/>
              </a:lnSpc>
              <a:spcBef>
                <a:spcPts val="320"/>
              </a:spcBef>
              <a:spcAft>
                <a:spcPts val="0"/>
              </a:spcAft>
              <a:buSzPts val="800"/>
              <a:buNone/>
              <a:defRPr b="1" sz="1600"/>
            </a:lvl5pPr>
            <a:lvl6pPr indent="-228600" lvl="5" marL="2743200" algn="l">
              <a:lnSpc>
                <a:spcPct val="140000"/>
              </a:lnSpc>
              <a:spcBef>
                <a:spcPts val="320"/>
              </a:spcBef>
              <a:spcAft>
                <a:spcPts val="0"/>
              </a:spcAft>
              <a:buSzPts val="800"/>
              <a:buNone/>
              <a:defRPr b="1" sz="1600"/>
            </a:lvl6pPr>
            <a:lvl7pPr indent="-228600" lvl="6" marL="3200400" algn="l">
              <a:lnSpc>
                <a:spcPct val="140000"/>
              </a:lnSpc>
              <a:spcBef>
                <a:spcPts val="320"/>
              </a:spcBef>
              <a:spcAft>
                <a:spcPts val="0"/>
              </a:spcAft>
              <a:buSzPts val="800"/>
              <a:buNone/>
              <a:defRPr b="1" sz="1600"/>
            </a:lvl7pPr>
            <a:lvl8pPr indent="-228600" lvl="7" marL="3657600" algn="l">
              <a:lnSpc>
                <a:spcPct val="140000"/>
              </a:lnSpc>
              <a:spcBef>
                <a:spcPts val="320"/>
              </a:spcBef>
              <a:spcAft>
                <a:spcPts val="0"/>
              </a:spcAft>
              <a:buSzPts val="800"/>
              <a:buNone/>
              <a:defRPr b="1" sz="1600"/>
            </a:lvl8pPr>
            <a:lvl9pPr indent="-228600" lvl="8" marL="4114800" algn="l">
              <a:lnSpc>
                <a:spcPct val="140000"/>
              </a:lnSpc>
              <a:spcBef>
                <a:spcPts val="320"/>
              </a:spcBef>
              <a:spcAft>
                <a:spcPts val="0"/>
              </a:spcAft>
              <a:buSzPts val="800"/>
              <a:buNone/>
              <a:defRPr b="1" sz="1600"/>
            </a:lvl9pPr>
          </a:lstStyle>
          <a:p/>
        </p:txBody>
      </p:sp>
      <p:sp>
        <p:nvSpPr>
          <p:cNvPr id="49" name="Google Shape;4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40000"/>
              </a:lnSpc>
              <a:spcBef>
                <a:spcPts val="1800"/>
              </a:spcBef>
              <a:spcAft>
                <a:spcPts val="0"/>
              </a:spcAft>
              <a:buSzPts val="1440"/>
              <a:buChar char="■"/>
              <a:defRPr sz="2400"/>
            </a:lvl1pPr>
            <a:lvl2pPr indent="-298450" lvl="1" marL="914400" algn="l">
              <a:lnSpc>
                <a:spcPct val="140000"/>
              </a:lnSpc>
              <a:spcBef>
                <a:spcPts val="400"/>
              </a:spcBef>
              <a:spcAft>
                <a:spcPts val="0"/>
              </a:spcAft>
              <a:buSzPts val="1100"/>
              <a:buChar char="■"/>
              <a:defRPr sz="2000"/>
            </a:lvl2pPr>
            <a:lvl3pPr indent="-285750" lvl="2" marL="1371600" algn="l">
              <a:lnSpc>
                <a:spcPct val="140000"/>
              </a:lnSpc>
              <a:spcBef>
                <a:spcPts val="360"/>
              </a:spcBef>
              <a:spcAft>
                <a:spcPts val="0"/>
              </a:spcAft>
              <a:buSzPts val="900"/>
              <a:buChar char="■"/>
              <a:defRPr sz="1800"/>
            </a:lvl3pPr>
            <a:lvl4pPr indent="-284480" lvl="3" marL="1828800" algn="l">
              <a:lnSpc>
                <a:spcPct val="140000"/>
              </a:lnSpc>
              <a:spcBef>
                <a:spcPts val="320"/>
              </a:spcBef>
              <a:spcAft>
                <a:spcPts val="0"/>
              </a:spcAft>
              <a:buSzPts val="880"/>
              <a:buChar char="■"/>
              <a:defRPr sz="1600"/>
            </a:lvl4pPr>
            <a:lvl5pPr indent="-279400" lvl="4" marL="2286000" algn="l">
              <a:lnSpc>
                <a:spcPct val="140000"/>
              </a:lnSpc>
              <a:spcBef>
                <a:spcPts val="320"/>
              </a:spcBef>
              <a:spcAft>
                <a:spcPts val="0"/>
              </a:spcAft>
              <a:buSzPts val="800"/>
              <a:buChar char="■"/>
              <a:defRPr sz="1600"/>
            </a:lvl5pPr>
            <a:lvl6pPr indent="-279400" lvl="5" marL="2743200" algn="l">
              <a:lnSpc>
                <a:spcPct val="140000"/>
              </a:lnSpc>
              <a:spcBef>
                <a:spcPts val="320"/>
              </a:spcBef>
              <a:spcAft>
                <a:spcPts val="0"/>
              </a:spcAft>
              <a:buSzPts val="800"/>
              <a:buChar char="■"/>
              <a:defRPr sz="1600"/>
            </a:lvl6pPr>
            <a:lvl7pPr indent="-279400" lvl="6" marL="3200400" algn="l">
              <a:lnSpc>
                <a:spcPct val="140000"/>
              </a:lnSpc>
              <a:spcBef>
                <a:spcPts val="320"/>
              </a:spcBef>
              <a:spcAft>
                <a:spcPts val="0"/>
              </a:spcAft>
              <a:buSzPts val="800"/>
              <a:buChar char="■"/>
              <a:defRPr sz="1600"/>
            </a:lvl7pPr>
            <a:lvl8pPr indent="-279400" lvl="7" marL="3657600" algn="l">
              <a:lnSpc>
                <a:spcPct val="140000"/>
              </a:lnSpc>
              <a:spcBef>
                <a:spcPts val="320"/>
              </a:spcBef>
              <a:spcAft>
                <a:spcPts val="0"/>
              </a:spcAft>
              <a:buSzPts val="800"/>
              <a:buChar char="■"/>
              <a:defRPr sz="1600"/>
            </a:lvl8pPr>
            <a:lvl9pPr indent="-279400" lvl="8" marL="4114800" algn="l">
              <a:lnSpc>
                <a:spcPct val="140000"/>
              </a:lnSpc>
              <a:spcBef>
                <a:spcPts val="320"/>
              </a:spcBef>
              <a:spcAft>
                <a:spcPts val="0"/>
              </a:spcAft>
              <a:buSzPts val="800"/>
              <a:buChar char="■"/>
              <a:defRPr sz="1600"/>
            </a:lvl9pPr>
          </a:lstStyle>
          <a:p/>
        </p:txBody>
      </p:sp>
      <p:sp>
        <p:nvSpPr>
          <p:cNvPr id="50" name="Google Shape;5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40000"/>
              </a:lnSpc>
              <a:spcBef>
                <a:spcPts val="1800"/>
              </a:spcBef>
              <a:spcAft>
                <a:spcPts val="0"/>
              </a:spcAft>
              <a:buSzPts val="1440"/>
              <a:buNone/>
              <a:defRPr b="1" sz="2400"/>
            </a:lvl1pPr>
            <a:lvl2pPr indent="-228600" lvl="1" marL="914400" algn="l">
              <a:lnSpc>
                <a:spcPct val="140000"/>
              </a:lnSpc>
              <a:spcBef>
                <a:spcPts val="400"/>
              </a:spcBef>
              <a:spcAft>
                <a:spcPts val="0"/>
              </a:spcAft>
              <a:buSzPts val="1100"/>
              <a:buNone/>
              <a:defRPr b="1" sz="2000"/>
            </a:lvl2pPr>
            <a:lvl3pPr indent="-228600" lvl="2" marL="1371600" algn="l">
              <a:lnSpc>
                <a:spcPct val="140000"/>
              </a:lnSpc>
              <a:spcBef>
                <a:spcPts val="360"/>
              </a:spcBef>
              <a:spcAft>
                <a:spcPts val="0"/>
              </a:spcAft>
              <a:buSzPts val="900"/>
              <a:buNone/>
              <a:defRPr b="1" sz="1800"/>
            </a:lvl3pPr>
            <a:lvl4pPr indent="-228600" lvl="3" marL="1828800" algn="l">
              <a:lnSpc>
                <a:spcPct val="140000"/>
              </a:lnSpc>
              <a:spcBef>
                <a:spcPts val="320"/>
              </a:spcBef>
              <a:spcAft>
                <a:spcPts val="0"/>
              </a:spcAft>
              <a:buSzPts val="880"/>
              <a:buNone/>
              <a:defRPr b="1" sz="1600"/>
            </a:lvl4pPr>
            <a:lvl5pPr indent="-228600" lvl="4" marL="2286000" algn="l">
              <a:lnSpc>
                <a:spcPct val="140000"/>
              </a:lnSpc>
              <a:spcBef>
                <a:spcPts val="320"/>
              </a:spcBef>
              <a:spcAft>
                <a:spcPts val="0"/>
              </a:spcAft>
              <a:buSzPts val="800"/>
              <a:buNone/>
              <a:defRPr b="1" sz="1600"/>
            </a:lvl5pPr>
            <a:lvl6pPr indent="-228600" lvl="5" marL="2743200" algn="l">
              <a:lnSpc>
                <a:spcPct val="140000"/>
              </a:lnSpc>
              <a:spcBef>
                <a:spcPts val="320"/>
              </a:spcBef>
              <a:spcAft>
                <a:spcPts val="0"/>
              </a:spcAft>
              <a:buSzPts val="800"/>
              <a:buNone/>
              <a:defRPr b="1" sz="1600"/>
            </a:lvl6pPr>
            <a:lvl7pPr indent="-228600" lvl="6" marL="3200400" algn="l">
              <a:lnSpc>
                <a:spcPct val="140000"/>
              </a:lnSpc>
              <a:spcBef>
                <a:spcPts val="320"/>
              </a:spcBef>
              <a:spcAft>
                <a:spcPts val="0"/>
              </a:spcAft>
              <a:buSzPts val="800"/>
              <a:buNone/>
              <a:defRPr b="1" sz="1600"/>
            </a:lvl7pPr>
            <a:lvl8pPr indent="-228600" lvl="7" marL="3657600" algn="l">
              <a:lnSpc>
                <a:spcPct val="140000"/>
              </a:lnSpc>
              <a:spcBef>
                <a:spcPts val="320"/>
              </a:spcBef>
              <a:spcAft>
                <a:spcPts val="0"/>
              </a:spcAft>
              <a:buSzPts val="800"/>
              <a:buNone/>
              <a:defRPr b="1" sz="1600"/>
            </a:lvl8pPr>
            <a:lvl9pPr indent="-228600" lvl="8" marL="4114800" algn="l">
              <a:lnSpc>
                <a:spcPct val="140000"/>
              </a:lnSpc>
              <a:spcBef>
                <a:spcPts val="320"/>
              </a:spcBef>
              <a:spcAft>
                <a:spcPts val="0"/>
              </a:spcAft>
              <a:buSzPts val="800"/>
              <a:buNone/>
              <a:defRPr b="1" sz="1600"/>
            </a:lvl9pPr>
          </a:lstStyle>
          <a:p/>
        </p:txBody>
      </p:sp>
      <p:sp>
        <p:nvSpPr>
          <p:cNvPr id="51" name="Google Shape;5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40000"/>
              </a:lnSpc>
              <a:spcBef>
                <a:spcPts val="1800"/>
              </a:spcBef>
              <a:spcAft>
                <a:spcPts val="0"/>
              </a:spcAft>
              <a:buSzPts val="1440"/>
              <a:buChar char="■"/>
              <a:defRPr sz="2400"/>
            </a:lvl1pPr>
            <a:lvl2pPr indent="-298450" lvl="1" marL="914400" algn="l">
              <a:lnSpc>
                <a:spcPct val="140000"/>
              </a:lnSpc>
              <a:spcBef>
                <a:spcPts val="400"/>
              </a:spcBef>
              <a:spcAft>
                <a:spcPts val="0"/>
              </a:spcAft>
              <a:buSzPts val="1100"/>
              <a:buChar char="■"/>
              <a:defRPr sz="2000"/>
            </a:lvl2pPr>
            <a:lvl3pPr indent="-285750" lvl="2" marL="1371600" algn="l">
              <a:lnSpc>
                <a:spcPct val="140000"/>
              </a:lnSpc>
              <a:spcBef>
                <a:spcPts val="360"/>
              </a:spcBef>
              <a:spcAft>
                <a:spcPts val="0"/>
              </a:spcAft>
              <a:buSzPts val="900"/>
              <a:buChar char="■"/>
              <a:defRPr sz="1800"/>
            </a:lvl3pPr>
            <a:lvl4pPr indent="-284480" lvl="3" marL="1828800" algn="l">
              <a:lnSpc>
                <a:spcPct val="140000"/>
              </a:lnSpc>
              <a:spcBef>
                <a:spcPts val="320"/>
              </a:spcBef>
              <a:spcAft>
                <a:spcPts val="0"/>
              </a:spcAft>
              <a:buSzPts val="880"/>
              <a:buChar char="■"/>
              <a:defRPr sz="1600"/>
            </a:lvl4pPr>
            <a:lvl5pPr indent="-279400" lvl="4" marL="2286000" algn="l">
              <a:lnSpc>
                <a:spcPct val="140000"/>
              </a:lnSpc>
              <a:spcBef>
                <a:spcPts val="320"/>
              </a:spcBef>
              <a:spcAft>
                <a:spcPts val="0"/>
              </a:spcAft>
              <a:buSzPts val="800"/>
              <a:buChar char="■"/>
              <a:defRPr sz="1600"/>
            </a:lvl5pPr>
            <a:lvl6pPr indent="-279400" lvl="5" marL="2743200" algn="l">
              <a:lnSpc>
                <a:spcPct val="140000"/>
              </a:lnSpc>
              <a:spcBef>
                <a:spcPts val="320"/>
              </a:spcBef>
              <a:spcAft>
                <a:spcPts val="0"/>
              </a:spcAft>
              <a:buSzPts val="800"/>
              <a:buChar char="■"/>
              <a:defRPr sz="1600"/>
            </a:lvl6pPr>
            <a:lvl7pPr indent="-279400" lvl="6" marL="3200400" algn="l">
              <a:lnSpc>
                <a:spcPct val="140000"/>
              </a:lnSpc>
              <a:spcBef>
                <a:spcPts val="320"/>
              </a:spcBef>
              <a:spcAft>
                <a:spcPts val="0"/>
              </a:spcAft>
              <a:buSzPts val="800"/>
              <a:buChar char="■"/>
              <a:defRPr sz="1600"/>
            </a:lvl7pPr>
            <a:lvl8pPr indent="-279400" lvl="7" marL="3657600" algn="l">
              <a:lnSpc>
                <a:spcPct val="140000"/>
              </a:lnSpc>
              <a:spcBef>
                <a:spcPts val="320"/>
              </a:spcBef>
              <a:spcAft>
                <a:spcPts val="0"/>
              </a:spcAft>
              <a:buSzPts val="800"/>
              <a:buChar char="■"/>
              <a:defRPr sz="1600"/>
            </a:lvl8pPr>
            <a:lvl9pPr indent="-279400" lvl="8" marL="4114800" algn="l">
              <a:lnSpc>
                <a:spcPct val="140000"/>
              </a:lnSpc>
              <a:spcBef>
                <a:spcPts val="320"/>
              </a:spcBef>
              <a:spcAft>
                <a:spcPts val="0"/>
              </a:spcAft>
              <a:buSzPts val="800"/>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flipH="1" rot="10800000">
            <a:off x="739775" y="3257550"/>
            <a:ext cx="8023225" cy="55562"/>
          </a:xfrm>
          <a:prstGeom prst="rect">
            <a:avLst/>
          </a:prstGeom>
          <a:gradFill>
            <a:gsLst>
              <a:gs pos="0">
                <a:srgbClr val="FF6600"/>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Noto Sans Symbols"/>
              <a:ea typeface="Noto Sans Symbols"/>
              <a:cs typeface="Noto Sans Symbols"/>
              <a:sym typeface="Noto Sans Symbols"/>
            </a:endParaRPr>
          </a:p>
        </p:txBody>
      </p:sp>
      <p:sp>
        <p:nvSpPr>
          <p:cNvPr id="11" name="Google Shape;11;p1"/>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1pPr>
            <a:lvl2pPr lvl="1"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2pPr>
            <a:lvl3pPr lvl="2"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3pPr>
            <a:lvl4pPr lvl="3"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4pPr>
            <a:lvl5pPr lvl="4"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5pPr>
            <a:lvl6pPr lvl="5"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9pPr>
          </a:lstStyle>
          <a:p/>
        </p:txBody>
      </p:sp>
      <p:sp>
        <p:nvSpPr>
          <p:cNvPr id="12" name="Google Shape;12;p1"/>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40000"/>
              </a:lnSpc>
              <a:spcBef>
                <a:spcPts val="1800"/>
              </a:spcBef>
              <a:spcAft>
                <a:spcPts val="0"/>
              </a:spcAft>
              <a:buClr>
                <a:schemeClr val="folHlink"/>
              </a:buClr>
              <a:buSzPts val="1440"/>
              <a:buFont typeface="Noto Sans Symbols"/>
              <a:buChar char="■"/>
              <a:defRPr b="0" i="0" sz="2400" u="none" cap="none" strike="noStrike">
                <a:solidFill>
                  <a:schemeClr val="dk1"/>
                </a:solidFill>
                <a:latin typeface="Calibri"/>
                <a:ea typeface="Calibri"/>
                <a:cs typeface="Calibri"/>
                <a:sym typeface="Calibri"/>
              </a:defRPr>
            </a:lvl1pPr>
            <a:lvl2pPr indent="-298450" lvl="1" marL="914400" marR="0" rtl="0" algn="l">
              <a:lnSpc>
                <a:spcPct val="140000"/>
              </a:lnSpc>
              <a:spcBef>
                <a:spcPts val="400"/>
              </a:spcBef>
              <a:spcAft>
                <a:spcPts val="0"/>
              </a:spcAft>
              <a:buClr>
                <a:schemeClr val="hlink"/>
              </a:buClr>
              <a:buSzPts val="1100"/>
              <a:buFont typeface="Noto Sans Symbols"/>
              <a:buChar char="■"/>
              <a:defRPr b="0" i="0" sz="2000" u="none" cap="none" strike="noStrike">
                <a:solidFill>
                  <a:schemeClr val="dk1"/>
                </a:solidFill>
                <a:latin typeface="Calibri"/>
                <a:ea typeface="Calibri"/>
                <a:cs typeface="Calibri"/>
                <a:sym typeface="Calibri"/>
              </a:defRPr>
            </a:lvl2pPr>
            <a:lvl3pPr indent="-285750" lvl="2" marL="1371600" marR="0" rtl="0" algn="l">
              <a:lnSpc>
                <a:spcPct val="140000"/>
              </a:lnSpc>
              <a:spcBef>
                <a:spcPts val="360"/>
              </a:spcBef>
              <a:spcAft>
                <a:spcPts val="0"/>
              </a:spcAft>
              <a:buClr>
                <a:schemeClr val="folHlink"/>
              </a:buClr>
              <a:buSzPts val="900"/>
              <a:buFont typeface="Noto Sans Symbols"/>
              <a:buChar char="■"/>
              <a:defRPr b="0" i="0" sz="1800" u="none" cap="none" strike="noStrike">
                <a:solidFill>
                  <a:schemeClr val="dk1"/>
                </a:solidFill>
                <a:latin typeface="Calibri"/>
                <a:ea typeface="Calibri"/>
                <a:cs typeface="Calibri"/>
                <a:sym typeface="Calibri"/>
              </a:defRPr>
            </a:lvl3pPr>
            <a:lvl4pPr indent="-284480" lvl="3" marL="1828800" marR="0" rtl="0" algn="l">
              <a:lnSpc>
                <a:spcPct val="140000"/>
              </a:lnSpc>
              <a:spcBef>
                <a:spcPts val="320"/>
              </a:spcBef>
              <a:spcAft>
                <a:spcPts val="0"/>
              </a:spcAft>
              <a:buClr>
                <a:schemeClr val="accent2"/>
              </a:buClr>
              <a:buSzPts val="880"/>
              <a:buFont typeface="Noto Sans Symbols"/>
              <a:buChar char="■"/>
              <a:defRPr b="0" i="0" sz="1600" u="none" cap="none" strike="noStrike">
                <a:solidFill>
                  <a:schemeClr val="dk1"/>
                </a:solidFill>
                <a:latin typeface="Calibri"/>
                <a:ea typeface="Calibri"/>
                <a:cs typeface="Calibri"/>
                <a:sym typeface="Calibri"/>
              </a:defRPr>
            </a:lvl4pPr>
            <a:lvl5pPr indent="-279400" lvl="4" marL="22860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5pPr>
            <a:lvl6pPr indent="-279400" lvl="5" marL="27432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6pPr>
            <a:lvl7pPr indent="-279400" lvl="6" marL="32004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7pPr>
            <a:lvl8pPr indent="-279400" lvl="7" marL="36576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8pPr>
            <a:lvl9pPr indent="-279400" lvl="8" marL="41148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Noto Sans Symbols"/>
                <a:ea typeface="Noto Sans Symbols"/>
                <a:cs typeface="Noto Sans Symbols"/>
                <a:sym typeface="Noto Sans Symbols"/>
              </a:defRPr>
            </a:lvl1pPr>
            <a:lvl2pPr lvl="1"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2pPr>
            <a:lvl3pPr lvl="2"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3pPr>
            <a:lvl4pPr lvl="3"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4pPr>
            <a:lvl5pPr lvl="4"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5pPr>
            <a:lvl6pPr lvl="5"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6pPr>
            <a:lvl7pPr lvl="6"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7pPr>
            <a:lvl8pPr lvl="7"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8pPr>
            <a:lvl9pPr lvl="8"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9pPr>
          </a:lstStyle>
          <a:p/>
        </p:txBody>
      </p:sp>
      <p:sp>
        <p:nvSpPr>
          <p:cNvPr id="14" name="Google Shape;14;p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Noto Sans Symbols"/>
                <a:ea typeface="Noto Sans Symbols"/>
                <a:cs typeface="Noto Sans Symbols"/>
                <a:sym typeface="Noto Sans Symbols"/>
              </a:defRPr>
            </a:lvl1pPr>
            <a:lvl2pPr lvl="1"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2pPr>
            <a:lvl3pPr lvl="2"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3pPr>
            <a:lvl4pPr lvl="3"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4pPr>
            <a:lvl5pPr lvl="4"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5pPr>
            <a:lvl6pPr lvl="5"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6pPr>
            <a:lvl7pPr lvl="6"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7pPr>
            <a:lvl8pPr lvl="7"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8pPr>
            <a:lvl9pPr lvl="8" marR="0" rtl="0" algn="l">
              <a:lnSpc>
                <a:spcPct val="100000"/>
              </a:lnSpc>
              <a:spcBef>
                <a:spcPts val="0"/>
              </a:spcBef>
              <a:spcAft>
                <a:spcPts val="0"/>
              </a:spcAft>
              <a:buSzPts val="1400"/>
              <a:buNone/>
              <a:defRPr b="0" i="0" sz="2000" u="none" cap="none" strike="noStrike">
                <a:solidFill>
                  <a:schemeClr val="dk1"/>
                </a:solidFill>
                <a:latin typeface="Noto Sans Symbols"/>
                <a:ea typeface="Noto Sans Symbols"/>
                <a:cs typeface="Noto Sans Symbols"/>
                <a:sym typeface="Noto Sans Symbols"/>
              </a:defRPr>
            </a:lvl9pPr>
          </a:lstStyle>
          <a:p/>
        </p:txBody>
      </p:sp>
      <p:sp>
        <p:nvSpPr>
          <p:cNvPr id="15" name="Google Shape;15;p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nvSpPr>
        <p:spPr>
          <a:xfrm flipH="1" rot="10800000">
            <a:off x="762000" y="1573212"/>
            <a:ext cx="7239000" cy="26987"/>
          </a:xfrm>
          <a:prstGeom prst="rect">
            <a:avLst/>
          </a:prstGeom>
          <a:gradFill>
            <a:gsLst>
              <a:gs pos="0">
                <a:srgbClr val="FF6600"/>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Noto Sans Symbols"/>
              <a:ea typeface="Noto Sans Symbols"/>
              <a:cs typeface="Noto Sans Symbols"/>
              <a:sym typeface="Noto Sans Symbols"/>
            </a:endParaRPr>
          </a:p>
        </p:txBody>
      </p:sp>
      <p:sp>
        <p:nvSpPr>
          <p:cNvPr id="24" name="Google Shape;24;p3"/>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1pPr>
            <a:lvl2pPr lvl="1"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2pPr>
            <a:lvl3pPr lvl="2"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3pPr>
            <a:lvl4pPr lvl="3"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4pPr>
            <a:lvl5pPr lvl="4" marR="0" rtl="0" algn="l">
              <a:spcBef>
                <a:spcPts val="0"/>
              </a:spcBef>
              <a:spcAft>
                <a:spcPts val="0"/>
              </a:spcAft>
              <a:buSzPts val="1400"/>
              <a:buNone/>
              <a:defRPr b="1" i="0" sz="3600" u="none" cap="none" strike="noStrike">
                <a:solidFill>
                  <a:schemeClr val="dk2"/>
                </a:solidFill>
                <a:latin typeface="Comic Sans MS"/>
                <a:ea typeface="Comic Sans MS"/>
                <a:cs typeface="Comic Sans MS"/>
                <a:sym typeface="Comic Sans MS"/>
              </a:defRPr>
            </a:lvl5pPr>
            <a:lvl6pPr lvl="5"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9pPr>
          </a:lstStyle>
          <a:p/>
        </p:txBody>
      </p:sp>
      <p:sp>
        <p:nvSpPr>
          <p:cNvPr id="25" name="Google Shape;25;p3"/>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40000"/>
              </a:lnSpc>
              <a:spcBef>
                <a:spcPts val="1800"/>
              </a:spcBef>
              <a:spcAft>
                <a:spcPts val="0"/>
              </a:spcAft>
              <a:buClr>
                <a:schemeClr val="folHlink"/>
              </a:buClr>
              <a:buSzPts val="1440"/>
              <a:buFont typeface="Noto Sans Symbols"/>
              <a:buChar char="■"/>
              <a:defRPr b="0" i="0" sz="2400" u="none" cap="none" strike="noStrike">
                <a:solidFill>
                  <a:schemeClr val="dk1"/>
                </a:solidFill>
                <a:latin typeface="Calibri"/>
                <a:ea typeface="Calibri"/>
                <a:cs typeface="Calibri"/>
                <a:sym typeface="Calibri"/>
              </a:defRPr>
            </a:lvl1pPr>
            <a:lvl2pPr indent="-298450" lvl="1" marL="914400" marR="0" rtl="0" algn="l">
              <a:lnSpc>
                <a:spcPct val="140000"/>
              </a:lnSpc>
              <a:spcBef>
                <a:spcPts val="400"/>
              </a:spcBef>
              <a:spcAft>
                <a:spcPts val="0"/>
              </a:spcAft>
              <a:buClr>
                <a:schemeClr val="hlink"/>
              </a:buClr>
              <a:buSzPts val="1100"/>
              <a:buFont typeface="Noto Sans Symbols"/>
              <a:buChar char="■"/>
              <a:defRPr b="0" i="0" sz="2000" u="none" cap="none" strike="noStrike">
                <a:solidFill>
                  <a:schemeClr val="dk1"/>
                </a:solidFill>
                <a:latin typeface="Calibri"/>
                <a:ea typeface="Calibri"/>
                <a:cs typeface="Calibri"/>
                <a:sym typeface="Calibri"/>
              </a:defRPr>
            </a:lvl2pPr>
            <a:lvl3pPr indent="-285750" lvl="2" marL="1371600" marR="0" rtl="0" algn="l">
              <a:lnSpc>
                <a:spcPct val="140000"/>
              </a:lnSpc>
              <a:spcBef>
                <a:spcPts val="360"/>
              </a:spcBef>
              <a:spcAft>
                <a:spcPts val="0"/>
              </a:spcAft>
              <a:buClr>
                <a:schemeClr val="folHlink"/>
              </a:buClr>
              <a:buSzPts val="900"/>
              <a:buFont typeface="Noto Sans Symbols"/>
              <a:buChar char="■"/>
              <a:defRPr b="0" i="0" sz="1800" u="none" cap="none" strike="noStrike">
                <a:solidFill>
                  <a:schemeClr val="dk1"/>
                </a:solidFill>
                <a:latin typeface="Calibri"/>
                <a:ea typeface="Calibri"/>
                <a:cs typeface="Calibri"/>
                <a:sym typeface="Calibri"/>
              </a:defRPr>
            </a:lvl3pPr>
            <a:lvl4pPr indent="-284480" lvl="3" marL="1828800" marR="0" rtl="0" algn="l">
              <a:lnSpc>
                <a:spcPct val="140000"/>
              </a:lnSpc>
              <a:spcBef>
                <a:spcPts val="320"/>
              </a:spcBef>
              <a:spcAft>
                <a:spcPts val="0"/>
              </a:spcAft>
              <a:buClr>
                <a:schemeClr val="accent2"/>
              </a:buClr>
              <a:buSzPts val="880"/>
              <a:buFont typeface="Noto Sans Symbols"/>
              <a:buChar char="■"/>
              <a:defRPr b="0" i="0" sz="1600" u="none" cap="none" strike="noStrike">
                <a:solidFill>
                  <a:schemeClr val="dk1"/>
                </a:solidFill>
                <a:latin typeface="Calibri"/>
                <a:ea typeface="Calibri"/>
                <a:cs typeface="Calibri"/>
                <a:sym typeface="Calibri"/>
              </a:defRPr>
            </a:lvl4pPr>
            <a:lvl5pPr indent="-279400" lvl="4" marL="22860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5pPr>
            <a:lvl6pPr indent="-279400" lvl="5" marL="27432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6pPr>
            <a:lvl7pPr indent="-279400" lvl="6" marL="32004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7pPr>
            <a:lvl8pPr indent="-279400" lvl="7" marL="36576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8pPr>
            <a:lvl9pPr indent="-279400" lvl="8" marL="4114800" marR="0" rtl="0" algn="l">
              <a:lnSpc>
                <a:spcPct val="140000"/>
              </a:lnSpc>
              <a:spcBef>
                <a:spcPts val="320"/>
              </a:spcBef>
              <a:spcAft>
                <a:spcPts val="0"/>
              </a:spcAft>
              <a:buClr>
                <a:schemeClr val="accent1"/>
              </a:buClr>
              <a:buSzPts val="800"/>
              <a:buFont typeface="Noto Sans Symbols"/>
              <a:buChar char="■"/>
              <a:defRPr b="0" i="0" sz="16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projectmapping.co.uk/Europe%20World/italytrainrailma.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527050" y="1524000"/>
            <a:ext cx="84582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Comic Sans MS"/>
              <a:buNone/>
            </a:pPr>
            <a:r>
              <a:rPr b="1" i="0" lang="en-US" sz="3200" u="none">
                <a:solidFill>
                  <a:schemeClr val="dk2"/>
                </a:solidFill>
                <a:latin typeface="Comic Sans MS"/>
                <a:ea typeface="Comic Sans MS"/>
                <a:cs typeface="Comic Sans MS"/>
                <a:sym typeface="Comic Sans MS"/>
              </a:rPr>
              <a:t>RealTrak Train Delay and Scheduling System</a:t>
            </a:r>
            <a:endParaRPr/>
          </a:p>
        </p:txBody>
      </p:sp>
      <p:sp>
        <p:nvSpPr>
          <p:cNvPr id="65" name="Google Shape;65;p14"/>
          <p:cNvSpPr txBox="1"/>
          <p:nvPr>
            <p:ph idx="1" type="subTitle"/>
          </p:nvPr>
        </p:nvSpPr>
        <p:spPr>
          <a:xfrm>
            <a:off x="621650" y="3581400"/>
            <a:ext cx="8071800" cy="1964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40"/>
              <a:buNone/>
            </a:pPr>
            <a:r>
              <a:rPr b="0" i="0" lang="en-US" sz="2400" u="none">
                <a:solidFill>
                  <a:schemeClr val="dk1"/>
                </a:solidFill>
                <a:latin typeface="Calibri"/>
                <a:ea typeface="Calibri"/>
                <a:cs typeface="Calibri"/>
                <a:sym typeface="Calibri"/>
              </a:rPr>
              <a:t>Krystal Jordan Nicolo Dannemiller </a:t>
            </a:r>
            <a:endParaRPr/>
          </a:p>
          <a:p>
            <a:pPr indent="0" lvl="0" marL="0" rtl="0" algn="ctr">
              <a:lnSpc>
                <a:spcPct val="100000"/>
              </a:lnSpc>
              <a:spcBef>
                <a:spcPts val="720"/>
              </a:spcBef>
              <a:spcAft>
                <a:spcPts val="0"/>
              </a:spcAft>
              <a:buSzPts val="1440"/>
              <a:buNone/>
            </a:pPr>
            <a:r>
              <a:rPr b="0" i="0" lang="en-US" sz="2400" u="none">
                <a:solidFill>
                  <a:schemeClr val="dk1"/>
                </a:solidFill>
                <a:latin typeface="Calibri"/>
                <a:ea typeface="Calibri"/>
                <a:cs typeface="Calibri"/>
                <a:sym typeface="Calibri"/>
              </a:rPr>
              <a:t>Paul Stevens Palash Joshi</a:t>
            </a:r>
            <a:endParaRPr/>
          </a:p>
          <a:p>
            <a:pPr indent="457200" lvl="0" marL="0" rtl="0" algn="l">
              <a:lnSpc>
                <a:spcPct val="100000"/>
              </a:lnSpc>
              <a:spcBef>
                <a:spcPts val="1470"/>
              </a:spcBef>
              <a:spcAft>
                <a:spcPts val="0"/>
              </a:spcAft>
              <a:buSzPts val="1080"/>
              <a:buNone/>
            </a:pPr>
            <a:r>
              <a:rPr lang="en-US" sz="1800"/>
              <a:t>             kjordan13@leomail.tamuc.edu ndannemille@leomail.tamuc.edu</a:t>
            </a:r>
            <a:endParaRPr sz="1800"/>
          </a:p>
          <a:p>
            <a:pPr indent="0" lvl="0" marL="0" rtl="0" algn="ctr">
              <a:lnSpc>
                <a:spcPct val="100000"/>
              </a:lnSpc>
              <a:spcBef>
                <a:spcPts val="1470"/>
              </a:spcBef>
              <a:spcAft>
                <a:spcPts val="0"/>
              </a:spcAft>
              <a:buSzPts val="1080"/>
              <a:buNone/>
            </a:pPr>
            <a:r>
              <a:rPr lang="en-US" sz="1800"/>
              <a:t> </a:t>
            </a:r>
            <a:r>
              <a:rPr b="0" i="0" lang="en-US" sz="1800">
                <a:latin typeface="Calibri"/>
                <a:ea typeface="Calibri"/>
                <a:cs typeface="Calibri"/>
                <a:sym typeface="Calibri"/>
              </a:rPr>
              <a:t>pstevens@leomail.tamuc.edu</a:t>
            </a:r>
            <a:r>
              <a:rPr b="0" i="0" lang="en-US" sz="1800" u="none">
                <a:solidFill>
                  <a:schemeClr val="dk1"/>
                </a:solidFill>
                <a:latin typeface="Calibri"/>
                <a:ea typeface="Calibri"/>
                <a:cs typeface="Calibri"/>
                <a:sym typeface="Calibri"/>
              </a:rPr>
              <a:t> </a:t>
            </a:r>
            <a:r>
              <a:rPr lang="en-US" sz="1800"/>
              <a:t>pjoshi5@leomail.tamuc.edu</a:t>
            </a:r>
            <a:endParaRPr/>
          </a:p>
        </p:txBody>
      </p:sp>
      <p:pic>
        <p:nvPicPr>
          <p:cNvPr id="66" name="Google Shape;66;p14"/>
          <p:cNvPicPr preferRelativeResize="0"/>
          <p:nvPr/>
        </p:nvPicPr>
        <p:blipFill rotWithShape="1">
          <a:blip r:embed="rId3">
            <a:alphaModFix/>
          </a:blip>
          <a:srcRect b="0" l="0" r="0" t="0"/>
          <a:stretch/>
        </p:blipFill>
        <p:spPr>
          <a:xfrm>
            <a:off x="3375441" y="5545500"/>
            <a:ext cx="2393125" cy="1217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685800"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Discovering and Understanding Project Details (cont.)</a:t>
            </a:r>
            <a:endParaRPr/>
          </a:p>
        </p:txBody>
      </p:sp>
      <p:sp>
        <p:nvSpPr>
          <p:cNvPr id="122" name="Google Shape;122;p23"/>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251459" lvl="0" marL="342900" marR="0" rtl="0" algn="l">
              <a:lnSpc>
                <a:spcPct val="140000"/>
              </a:lnSpc>
              <a:spcBef>
                <a:spcPts val="0"/>
              </a:spcBef>
              <a:spcAft>
                <a:spcPts val="0"/>
              </a:spcAft>
              <a:buClr>
                <a:schemeClr val="folHlink"/>
              </a:buClr>
              <a:buSzPts val="1440"/>
              <a:buFont typeface="Noto Sans Symbols"/>
              <a:buNone/>
            </a:pPr>
            <a:r>
              <a:t/>
            </a:r>
            <a:endParaRPr/>
          </a:p>
        </p:txBody>
      </p:sp>
      <p:pic>
        <p:nvPicPr>
          <p:cNvPr id="123" name="Google Shape;123;p23"/>
          <p:cNvPicPr preferRelativeResize="0"/>
          <p:nvPr/>
        </p:nvPicPr>
        <p:blipFill>
          <a:blip r:embed="rId3">
            <a:alphaModFix/>
          </a:blip>
          <a:stretch>
            <a:fillRect/>
          </a:stretch>
        </p:blipFill>
        <p:spPr>
          <a:xfrm>
            <a:off x="1600200" y="1876425"/>
            <a:ext cx="5943600" cy="4524375"/>
          </a:xfrm>
          <a:prstGeom prst="rect">
            <a:avLst/>
          </a:prstGeom>
          <a:noFill/>
          <a:ln>
            <a:noFill/>
          </a:ln>
        </p:spPr>
      </p:pic>
      <p:sp>
        <p:nvSpPr>
          <p:cNvPr id="124" name="Google Shape;124;p23"/>
          <p:cNvSpPr txBox="1"/>
          <p:nvPr/>
        </p:nvSpPr>
        <p:spPr>
          <a:xfrm>
            <a:off x="1922550" y="6551000"/>
            <a:ext cx="529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omic Sans MS"/>
                <a:ea typeface="Comic Sans MS"/>
                <a:cs typeface="Comic Sans MS"/>
                <a:sym typeface="Comic Sans MS"/>
              </a:rPr>
              <a:t>Train Scheduling System Use Case Diagram</a:t>
            </a:r>
            <a:endParaRPr sz="1200">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685800"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Discovering and Understanding Project Details (cont.)</a:t>
            </a:r>
            <a:endParaRPr/>
          </a:p>
        </p:txBody>
      </p:sp>
      <p:sp>
        <p:nvSpPr>
          <p:cNvPr id="130" name="Google Shape;130;p24"/>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sz="2000"/>
              <a:t>Identifying the domain classes using the noun technique</a:t>
            </a:r>
            <a:endParaRPr sz="2000"/>
          </a:p>
          <a:p>
            <a:pPr indent="-251459" lvl="0" marL="342900" marR="0" rtl="0" algn="l">
              <a:lnSpc>
                <a:spcPct val="140000"/>
              </a:lnSpc>
              <a:spcBef>
                <a:spcPts val="0"/>
              </a:spcBef>
              <a:spcAft>
                <a:spcPts val="0"/>
              </a:spcAft>
              <a:buClr>
                <a:schemeClr val="folHlink"/>
              </a:buClr>
              <a:buSzPts val="1440"/>
              <a:buFont typeface="Noto Sans Symbols"/>
              <a:buNone/>
            </a:pPr>
            <a:r>
              <a:t/>
            </a:r>
            <a:endParaRPr/>
          </a:p>
        </p:txBody>
      </p:sp>
      <p:pic>
        <p:nvPicPr>
          <p:cNvPr id="131" name="Google Shape;131;p24"/>
          <p:cNvPicPr preferRelativeResize="0"/>
          <p:nvPr/>
        </p:nvPicPr>
        <p:blipFill>
          <a:blip r:embed="rId3">
            <a:alphaModFix/>
          </a:blip>
          <a:stretch>
            <a:fillRect/>
          </a:stretch>
        </p:blipFill>
        <p:spPr>
          <a:xfrm>
            <a:off x="704850" y="2566988"/>
            <a:ext cx="7581900" cy="420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Detailed System Analysis</a:t>
            </a:r>
            <a:endParaRPr/>
          </a:p>
        </p:txBody>
      </p:sp>
      <p:sp>
        <p:nvSpPr>
          <p:cNvPr id="137" name="Google Shape;137;p25"/>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To better understand the users’ needs, the use of fully developed use case </a:t>
            </a:r>
            <a:r>
              <a:rPr lang="en-US" sz="2000"/>
              <a:t>descriptions</a:t>
            </a:r>
            <a:r>
              <a:rPr lang="en-US" sz="2000"/>
              <a:t> help the system </a:t>
            </a:r>
            <a:r>
              <a:rPr lang="en-US" sz="2000"/>
              <a:t>analysts identify how users interact with the system and how to better design the system to help fill those needs.</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rtl="0" algn="l">
              <a:lnSpc>
                <a:spcPct val="100000"/>
              </a:lnSpc>
              <a:spcBef>
                <a:spcPts val="0"/>
              </a:spcBef>
              <a:spcAft>
                <a:spcPts val="0"/>
              </a:spcAft>
              <a:buClr>
                <a:schemeClr val="folHlink"/>
              </a:buClr>
              <a:buSzPts val="1440"/>
              <a:buFont typeface="Noto Sans Symbols"/>
              <a:buNone/>
            </a:pPr>
            <a:r>
              <a:rPr lang="en-US" sz="2000"/>
              <a:t>One of the major use cases in the development of the system is the entry of a train delay into the system. Describing the use case in detail provides the analyst team vital information about how the user and system interact with each other, what information is needed by system to process this interaction, the conditions resulting from the interaction, and what might cause a failure in this interaction.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685800"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Detailed System Analysis</a:t>
            </a:r>
            <a:endParaRPr/>
          </a:p>
        </p:txBody>
      </p:sp>
      <p:sp>
        <p:nvSpPr>
          <p:cNvPr id="143" name="Google Shape;143;p26"/>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rtl="0" algn="l">
              <a:lnSpc>
                <a:spcPct val="100000"/>
              </a:lnSpc>
              <a:spcBef>
                <a:spcPts val="0"/>
              </a:spcBef>
              <a:spcAft>
                <a:spcPts val="0"/>
              </a:spcAft>
              <a:buClr>
                <a:schemeClr val="folHlink"/>
              </a:buClr>
              <a:buSzPts val="1440"/>
              <a:buFont typeface="Noto Sans Symbols"/>
              <a:buNone/>
            </a:pPr>
            <a:r>
              <a:t/>
            </a:r>
            <a:endParaRPr sz="2000"/>
          </a:p>
        </p:txBody>
      </p:sp>
      <p:pic>
        <p:nvPicPr>
          <p:cNvPr id="144" name="Google Shape;144;p26"/>
          <p:cNvPicPr preferRelativeResize="0"/>
          <p:nvPr/>
        </p:nvPicPr>
        <p:blipFill>
          <a:blip r:embed="rId3">
            <a:alphaModFix/>
          </a:blip>
          <a:stretch>
            <a:fillRect/>
          </a:stretch>
        </p:blipFill>
        <p:spPr>
          <a:xfrm>
            <a:off x="2580600" y="1676400"/>
            <a:ext cx="4003500" cy="4874600"/>
          </a:xfrm>
          <a:prstGeom prst="rect">
            <a:avLst/>
          </a:prstGeom>
          <a:noFill/>
          <a:ln>
            <a:noFill/>
          </a:ln>
        </p:spPr>
      </p:pic>
      <p:sp>
        <p:nvSpPr>
          <p:cNvPr id="145" name="Google Shape;145;p26"/>
          <p:cNvSpPr txBox="1"/>
          <p:nvPr/>
        </p:nvSpPr>
        <p:spPr>
          <a:xfrm>
            <a:off x="1922550" y="6551000"/>
            <a:ext cx="529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200">
                <a:latin typeface="Comic Sans MS"/>
                <a:ea typeface="Comic Sans MS"/>
                <a:cs typeface="Comic Sans MS"/>
                <a:sym typeface="Comic Sans MS"/>
              </a:rPr>
              <a:t>Input Train Delay Use Case</a:t>
            </a:r>
            <a:endParaRPr sz="12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685800"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Detailed System Analysis</a:t>
            </a:r>
            <a:endParaRPr/>
          </a:p>
        </p:txBody>
      </p:sp>
      <p:pic>
        <p:nvPicPr>
          <p:cNvPr id="151" name="Google Shape;151;p27"/>
          <p:cNvPicPr preferRelativeResize="0"/>
          <p:nvPr/>
        </p:nvPicPr>
        <p:blipFill>
          <a:blip r:embed="rId3">
            <a:alphaModFix/>
          </a:blip>
          <a:stretch>
            <a:fillRect/>
          </a:stretch>
        </p:blipFill>
        <p:spPr>
          <a:xfrm>
            <a:off x="871550" y="1663650"/>
            <a:ext cx="6164074" cy="5066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685800"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Designing System Components</a:t>
            </a:r>
            <a:endParaRPr/>
          </a:p>
        </p:txBody>
      </p:sp>
      <p:sp>
        <p:nvSpPr>
          <p:cNvPr id="157" name="Google Shape;157;p28"/>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sz="2000"/>
              <a:t>The train delay and scheduling system database </a:t>
            </a:r>
            <a:r>
              <a:rPr lang="en-US" sz="2000"/>
              <a:t>employs</a:t>
            </a:r>
            <a:r>
              <a:rPr lang="en-US" sz="2000"/>
              <a:t> a high-level structure </a:t>
            </a:r>
            <a:r>
              <a:rPr lang="en-US" sz="2000"/>
              <a:t>utilizing</a:t>
            </a:r>
            <a:r>
              <a:rPr lang="en-US" sz="2000"/>
              <a:t> Microsoft Access. It contains tables, forms, queries, and macros(code) to store the train, line, station, employee, and delay data for the railways company. The appropriate data type for each attribute and the necessary table structure, including the various table relationships, was determined by the analysis of the railways companies business requirements.</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Referential</a:t>
            </a:r>
            <a:r>
              <a:rPr lang="en-US" sz="2000"/>
              <a:t> </a:t>
            </a:r>
            <a:r>
              <a:rPr lang="en-US" sz="2000"/>
              <a:t>integrity</a:t>
            </a:r>
            <a:r>
              <a:rPr lang="en-US" sz="2000"/>
              <a:t> was also used in the </a:t>
            </a:r>
            <a:r>
              <a:rPr lang="en-US" sz="2000"/>
              <a:t>design of the database table relationships, where needed, so orphan can’t be created.</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685800"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Designing System Components</a:t>
            </a:r>
            <a:endParaRPr/>
          </a:p>
        </p:txBody>
      </p:sp>
      <p:sp>
        <p:nvSpPr>
          <p:cNvPr id="163" name="Google Shape;163;p29"/>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251459" lvl="0" marL="342900" marR="0" rtl="0" algn="l">
              <a:lnSpc>
                <a:spcPct val="140000"/>
              </a:lnSpc>
              <a:spcBef>
                <a:spcPts val="0"/>
              </a:spcBef>
              <a:spcAft>
                <a:spcPts val="0"/>
              </a:spcAft>
              <a:buClr>
                <a:schemeClr val="folHlink"/>
              </a:buClr>
              <a:buSzPts val="1440"/>
              <a:buFont typeface="Noto Sans Symbols"/>
              <a:buNone/>
            </a:pPr>
            <a:r>
              <a:t/>
            </a:r>
            <a:endParaRPr/>
          </a:p>
        </p:txBody>
      </p:sp>
      <p:pic>
        <p:nvPicPr>
          <p:cNvPr id="164" name="Google Shape;164;p29"/>
          <p:cNvPicPr preferRelativeResize="0"/>
          <p:nvPr/>
        </p:nvPicPr>
        <p:blipFill>
          <a:blip r:embed="rId3">
            <a:alphaModFix/>
          </a:blip>
          <a:stretch>
            <a:fillRect/>
          </a:stretch>
        </p:blipFill>
        <p:spPr>
          <a:xfrm>
            <a:off x="282663" y="1676400"/>
            <a:ext cx="8578674" cy="5031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Implementation</a:t>
            </a:r>
            <a:endParaRPr/>
          </a:p>
        </p:txBody>
      </p:sp>
      <p:sp>
        <p:nvSpPr>
          <p:cNvPr id="170" name="Google Shape;170;p30"/>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sz="2100"/>
          </a:p>
          <a:p>
            <a:pPr indent="0" lvl="0" marL="0" marR="0" rtl="0" algn="l">
              <a:lnSpc>
                <a:spcPct val="100000"/>
              </a:lnSpc>
              <a:spcBef>
                <a:spcPts val="0"/>
              </a:spcBef>
              <a:spcAft>
                <a:spcPts val="0"/>
              </a:spcAft>
              <a:buClr>
                <a:schemeClr val="folHlink"/>
              </a:buClr>
              <a:buSzPts val="1440"/>
              <a:buFont typeface="Noto Sans Symbols"/>
              <a:buNone/>
            </a:pPr>
            <a:r>
              <a:rPr lang="en-US" sz="2000"/>
              <a:t>For the implementation of the system, the team </a:t>
            </a:r>
            <a:r>
              <a:rPr lang="en-US" sz="2000"/>
              <a:t>utilized</a:t>
            </a:r>
            <a:r>
              <a:rPr lang="en-US" sz="2000"/>
              <a:t> Microsoft Access to develop the tables, queries, and user interfaces.</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Tables were formed for each of our classes and the </a:t>
            </a:r>
            <a:r>
              <a:rPr lang="en-US" sz="2000"/>
              <a:t>relationships were created using the in the Access Relationship window.  </a:t>
            </a:r>
            <a:endParaRPr sz="2000"/>
          </a:p>
          <a:p>
            <a:pPr indent="0" lvl="0" marL="0" rtl="0" algn="l">
              <a:lnSpc>
                <a:spcPct val="100000"/>
              </a:lnSpc>
              <a:spcBef>
                <a:spcPts val="0"/>
              </a:spcBef>
              <a:spcAft>
                <a:spcPts val="0"/>
              </a:spcAft>
              <a:buClr>
                <a:schemeClr val="folHlink"/>
              </a:buClr>
              <a:buSzPts val="1440"/>
              <a:buFont typeface="Noto Sans Symbols"/>
              <a:buNone/>
            </a:pPr>
            <a:r>
              <a:t/>
            </a:r>
            <a:endParaRPr sz="2000"/>
          </a:p>
          <a:p>
            <a:pPr indent="0" lvl="0" marL="0" rtl="0" algn="l">
              <a:lnSpc>
                <a:spcPct val="100000"/>
              </a:lnSpc>
              <a:spcBef>
                <a:spcPts val="0"/>
              </a:spcBef>
              <a:spcAft>
                <a:spcPts val="0"/>
              </a:spcAft>
              <a:buClr>
                <a:schemeClr val="folHlink"/>
              </a:buClr>
              <a:buSzPts val="1440"/>
              <a:buFont typeface="Noto Sans Symbols"/>
              <a:buNone/>
            </a:pPr>
            <a:r>
              <a:rPr lang="en-US" sz="2000"/>
              <a:t>The user interfaces were created using forms along with command buttons that once clicked run the update queries to update the system.</a:t>
            </a:r>
            <a:endParaRPr sz="2000"/>
          </a:p>
          <a:p>
            <a:pPr indent="0" lvl="0" marL="0" marR="0" rtl="0" algn="l">
              <a:lnSpc>
                <a:spcPct val="140000"/>
              </a:lnSpc>
              <a:spcBef>
                <a:spcPts val="0"/>
              </a:spcBef>
              <a:spcAft>
                <a:spcPts val="0"/>
              </a:spcAft>
              <a:buClr>
                <a:schemeClr val="folHlink"/>
              </a:buClr>
              <a:buSzPts val="1440"/>
              <a:buFont typeface="Noto Sans Symbols"/>
              <a:buNone/>
            </a:pPr>
            <a:r>
              <a:t/>
            </a:r>
            <a:endParaRPr sz="2000"/>
          </a:p>
          <a:p>
            <a:pPr indent="0" lvl="0" marL="0" marR="0" rtl="0" algn="l">
              <a:lnSpc>
                <a:spcPct val="140000"/>
              </a:lnSpc>
              <a:spcBef>
                <a:spcPts val="0"/>
              </a:spcBef>
              <a:spcAft>
                <a:spcPts val="0"/>
              </a:spcAft>
              <a:buClr>
                <a:schemeClr val="folHlink"/>
              </a:buClr>
              <a:buSzPts val="1440"/>
              <a:buFont typeface="Noto Sans Symbols"/>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675463"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Implementation</a:t>
            </a:r>
            <a:endParaRPr/>
          </a:p>
        </p:txBody>
      </p:sp>
      <p:sp>
        <p:nvSpPr>
          <p:cNvPr id="176" name="Google Shape;176;p31"/>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folHlink"/>
              </a:buClr>
              <a:buSzPts val="1440"/>
              <a:buFont typeface="Noto Sans Symbols"/>
              <a:buNone/>
            </a:pPr>
            <a:r>
              <a:rPr lang="en-US" sz="2000"/>
              <a:t>To create records for the tables, the team referred to a diagram of the High Speed Train Network Italy to enter lines and stops.</a:t>
            </a:r>
            <a:endParaRPr sz="2000"/>
          </a:p>
          <a:p>
            <a:pPr indent="0" lvl="0" marL="0" rtl="0" algn="l">
              <a:spcBef>
                <a:spcPts val="0"/>
              </a:spcBef>
              <a:spcAft>
                <a:spcPts val="0"/>
              </a:spcAft>
              <a:buClr>
                <a:schemeClr val="folHlink"/>
              </a:buClr>
              <a:buSzPts val="1440"/>
              <a:buFont typeface="Noto Sans Symbols"/>
              <a:buNone/>
            </a:pPr>
            <a:r>
              <a:t/>
            </a:r>
            <a:endParaRPr sz="2000"/>
          </a:p>
          <a:p>
            <a:pPr indent="0" lvl="0" marL="0" marR="0" rtl="0" algn="l">
              <a:lnSpc>
                <a:spcPct val="140000"/>
              </a:lnSpc>
              <a:spcBef>
                <a:spcPts val="0"/>
              </a:spcBef>
              <a:spcAft>
                <a:spcPts val="0"/>
              </a:spcAft>
              <a:buClr>
                <a:schemeClr val="folHlink"/>
              </a:buClr>
              <a:buSzPts val="1440"/>
              <a:buFont typeface="Noto Sans Symbols"/>
              <a:buNone/>
            </a:pPr>
            <a:r>
              <a:t/>
            </a:r>
            <a:endParaRPr sz="2000"/>
          </a:p>
          <a:p>
            <a:pPr indent="0" lvl="0" marL="0" marR="0" rtl="0" algn="l">
              <a:lnSpc>
                <a:spcPct val="140000"/>
              </a:lnSpc>
              <a:spcBef>
                <a:spcPts val="0"/>
              </a:spcBef>
              <a:spcAft>
                <a:spcPts val="0"/>
              </a:spcAft>
              <a:buClr>
                <a:schemeClr val="folHlink"/>
              </a:buClr>
              <a:buSzPts val="1440"/>
              <a:buFont typeface="Noto Sans Symbols"/>
              <a:buNone/>
            </a:pPr>
            <a:r>
              <a:t/>
            </a:r>
            <a:endParaRPr sz="2000"/>
          </a:p>
        </p:txBody>
      </p:sp>
      <p:pic>
        <p:nvPicPr>
          <p:cNvPr id="177" name="Google Shape;177;p31"/>
          <p:cNvPicPr preferRelativeResize="0"/>
          <p:nvPr/>
        </p:nvPicPr>
        <p:blipFill>
          <a:blip r:embed="rId3">
            <a:alphaModFix/>
          </a:blip>
          <a:stretch>
            <a:fillRect/>
          </a:stretch>
        </p:blipFill>
        <p:spPr>
          <a:xfrm>
            <a:off x="1907512" y="2471825"/>
            <a:ext cx="5032926" cy="3859900"/>
          </a:xfrm>
          <a:prstGeom prst="rect">
            <a:avLst/>
          </a:prstGeom>
          <a:noFill/>
          <a:ln>
            <a:noFill/>
          </a:ln>
        </p:spPr>
      </p:pic>
      <p:sp>
        <p:nvSpPr>
          <p:cNvPr id="178" name="Google Shape;178;p31"/>
          <p:cNvSpPr txBox="1"/>
          <p:nvPr/>
        </p:nvSpPr>
        <p:spPr>
          <a:xfrm flipH="1">
            <a:off x="1340400" y="6364625"/>
            <a:ext cx="646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High </a:t>
            </a:r>
            <a:r>
              <a:rPr lang="en-US" sz="1000">
                <a:latin typeface="Calibri"/>
                <a:ea typeface="Calibri"/>
                <a:cs typeface="Calibri"/>
                <a:sym typeface="Calibri"/>
              </a:rPr>
              <a:t>speed</a:t>
            </a:r>
            <a:r>
              <a:rPr lang="en-US" sz="1000">
                <a:latin typeface="Calibri"/>
                <a:ea typeface="Calibri"/>
                <a:cs typeface="Calibri"/>
                <a:sym typeface="Calibri"/>
              </a:rPr>
              <a:t> Italy, Chris Smere [April 2020] from http://www.projectmapping.co.uk/Europe%20World/italytrainrailma.html</a:t>
            </a:r>
            <a:endParaRPr sz="1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System Results</a:t>
            </a:r>
            <a:endParaRPr/>
          </a:p>
        </p:txBody>
      </p:sp>
      <p:sp>
        <p:nvSpPr>
          <p:cNvPr id="184" name="Google Shape;184;p32"/>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a:t>The system runs as it was designed but using a database system alone.</a:t>
            </a:r>
            <a:endParaRPr/>
          </a:p>
          <a:p>
            <a:pPr indent="0" lvl="0" marL="0" marR="0" rtl="0" algn="l">
              <a:lnSpc>
                <a:spcPct val="10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a:t>The team has run the program a number of times and the system performs </a:t>
            </a:r>
            <a:r>
              <a:rPr lang="en-US"/>
              <a:t>consistently</a:t>
            </a:r>
            <a:r>
              <a:rPr lang="en-US"/>
              <a:t>. We also, implemented a Restore button to restore the system to </a:t>
            </a:r>
            <a:r>
              <a:rPr lang="en-US"/>
              <a:t>its</a:t>
            </a:r>
            <a:r>
              <a:rPr lang="en-US"/>
              <a:t> original state to test multiple times.</a:t>
            </a:r>
            <a:endParaRPr/>
          </a:p>
          <a:p>
            <a:pPr indent="-251459" lvl="0" marL="342900" marR="0" rtl="0" algn="l">
              <a:lnSpc>
                <a:spcPct val="140000"/>
              </a:lnSpc>
              <a:spcBef>
                <a:spcPts val="1920"/>
              </a:spcBef>
              <a:spcAft>
                <a:spcPts val="0"/>
              </a:spcAft>
              <a:buClr>
                <a:schemeClr val="folHlink"/>
              </a:buClr>
              <a:buSzPts val="1440"/>
              <a:buFont typeface="Noto Sans Symbols"/>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Project </a:t>
            </a:r>
            <a:r>
              <a:rPr b="1" i="0" lang="en-US" sz="3600" u="none">
                <a:solidFill>
                  <a:schemeClr val="dk2"/>
                </a:solidFill>
                <a:latin typeface="Comic Sans MS"/>
                <a:ea typeface="Comic Sans MS"/>
                <a:cs typeface="Comic Sans MS"/>
                <a:sym typeface="Comic Sans MS"/>
              </a:rPr>
              <a:t>Outline</a:t>
            </a:r>
            <a:endParaRPr/>
          </a:p>
        </p:txBody>
      </p:sp>
      <p:sp>
        <p:nvSpPr>
          <p:cNvPr id="72" name="Google Shape;72;p15"/>
          <p:cNvSpPr txBox="1"/>
          <p:nvPr>
            <p:ph idx="1" type="body"/>
          </p:nvPr>
        </p:nvSpPr>
        <p:spPr>
          <a:xfrm>
            <a:off x="685799" y="1676398"/>
            <a:ext cx="7772400" cy="4724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40000"/>
              </a:lnSpc>
              <a:spcBef>
                <a:spcPts val="0"/>
              </a:spcBef>
              <a:spcAft>
                <a:spcPts val="0"/>
              </a:spcAft>
              <a:buClr>
                <a:schemeClr val="dk2"/>
              </a:buClr>
              <a:buSzPts val="1800"/>
              <a:buFont typeface="Calibri"/>
              <a:buChar char="■"/>
            </a:pPr>
            <a:r>
              <a:rPr b="0" i="0" lang="en-US" sz="1800" u="none" cap="none" strike="noStrike">
                <a:solidFill>
                  <a:schemeClr val="dk1"/>
                </a:solidFill>
                <a:latin typeface="Calibri"/>
                <a:ea typeface="Calibri"/>
                <a:cs typeface="Calibri"/>
                <a:sym typeface="Calibri"/>
              </a:rPr>
              <a:t>Information and background on the problem that the railways is having that our system solves</a:t>
            </a:r>
            <a:endParaRPr/>
          </a:p>
          <a:p>
            <a:pPr indent="-342900" lvl="0" marL="457200" marR="0" rtl="0" algn="l">
              <a:lnSpc>
                <a:spcPct val="140000"/>
              </a:lnSpc>
              <a:spcBef>
                <a:spcPts val="0"/>
              </a:spcBef>
              <a:spcAft>
                <a:spcPts val="0"/>
              </a:spcAft>
              <a:buClr>
                <a:schemeClr val="dk2"/>
              </a:buClr>
              <a:buSzPts val="1800"/>
              <a:buFont typeface="Calibri"/>
              <a:buChar char="■"/>
            </a:pPr>
            <a:r>
              <a:rPr b="0" i="0" lang="en-US" sz="1800" u="none" cap="none" strike="noStrike">
                <a:solidFill>
                  <a:schemeClr val="dk1"/>
                </a:solidFill>
                <a:latin typeface="Calibri"/>
                <a:ea typeface="Calibri"/>
                <a:cs typeface="Calibri"/>
                <a:sym typeface="Calibri"/>
              </a:rPr>
              <a:t>What are the goals of the system that helps solve the railways problem?</a:t>
            </a:r>
            <a:endParaRPr b="0" i="0" sz="1800" u="none" cap="none" strike="noStrike">
              <a:solidFill>
                <a:schemeClr val="dk1"/>
              </a:solidFill>
              <a:latin typeface="Calibri"/>
              <a:ea typeface="Calibri"/>
              <a:cs typeface="Calibri"/>
              <a:sym typeface="Calibri"/>
            </a:endParaRPr>
          </a:p>
          <a:p>
            <a:pPr indent="-342900" lvl="0" marL="457200" marR="0" rtl="0" algn="l">
              <a:lnSpc>
                <a:spcPct val="140000"/>
              </a:lnSpc>
              <a:spcBef>
                <a:spcPts val="0"/>
              </a:spcBef>
              <a:spcAft>
                <a:spcPts val="0"/>
              </a:spcAft>
              <a:buClr>
                <a:schemeClr val="dk2"/>
              </a:buClr>
              <a:buSzPts val="1800"/>
              <a:buChar char="■"/>
            </a:pPr>
            <a:r>
              <a:rPr lang="en-US" sz="1800"/>
              <a:t>Scope of the project</a:t>
            </a:r>
            <a:endParaRPr sz="1800"/>
          </a:p>
          <a:p>
            <a:pPr indent="-342900" lvl="0" marL="457200" marR="0" rtl="0" algn="l">
              <a:lnSpc>
                <a:spcPct val="140000"/>
              </a:lnSpc>
              <a:spcBef>
                <a:spcPts val="0"/>
              </a:spcBef>
              <a:spcAft>
                <a:spcPts val="0"/>
              </a:spcAft>
              <a:buClr>
                <a:schemeClr val="dk2"/>
              </a:buClr>
              <a:buSzPts val="1800"/>
              <a:buFont typeface="Calibri"/>
              <a:buChar char="■"/>
            </a:pPr>
            <a:r>
              <a:rPr b="0" i="0" lang="en-US" sz="1800" u="none" cap="none" strike="noStrike">
                <a:solidFill>
                  <a:schemeClr val="dk1"/>
                </a:solidFill>
                <a:latin typeface="Calibri"/>
                <a:ea typeface="Calibri"/>
                <a:cs typeface="Calibri"/>
                <a:sym typeface="Calibri"/>
              </a:rPr>
              <a:t>RealTrak project development details</a:t>
            </a:r>
            <a:endParaRPr/>
          </a:p>
          <a:p>
            <a:pPr indent="-317500" lvl="1" marL="914400" marR="0" rtl="0" algn="l">
              <a:lnSpc>
                <a:spcPct val="140000"/>
              </a:lnSpc>
              <a:spcBef>
                <a:spcPts val="0"/>
              </a:spcBef>
              <a:spcAft>
                <a:spcPts val="0"/>
              </a:spcAft>
              <a:buClr>
                <a:srgbClr val="FF6600"/>
              </a:buClr>
              <a:buSzPts val="1400"/>
              <a:buFont typeface="Calibri"/>
              <a:buChar char="■"/>
            </a:pPr>
            <a:r>
              <a:rPr b="0" i="0" lang="en-US" sz="1400" u="none" cap="none" strike="noStrike">
                <a:solidFill>
                  <a:schemeClr val="dk1"/>
                </a:solidFill>
                <a:latin typeface="Calibri"/>
                <a:ea typeface="Calibri"/>
                <a:cs typeface="Calibri"/>
                <a:sym typeface="Calibri"/>
              </a:rPr>
              <a:t>Project planning</a:t>
            </a:r>
            <a:endParaRPr/>
          </a:p>
          <a:p>
            <a:pPr indent="-317500" lvl="1" marL="914400" marR="0" rtl="0" algn="l">
              <a:lnSpc>
                <a:spcPct val="140000"/>
              </a:lnSpc>
              <a:spcBef>
                <a:spcPts val="0"/>
              </a:spcBef>
              <a:spcAft>
                <a:spcPts val="0"/>
              </a:spcAft>
              <a:buClr>
                <a:srgbClr val="FF6600"/>
              </a:buClr>
              <a:buSzPts val="1400"/>
              <a:buFont typeface="Calibri"/>
              <a:buChar char="■"/>
            </a:pPr>
            <a:r>
              <a:rPr b="0" i="0" lang="en-US" sz="1400" u="none" cap="none" strike="noStrike">
                <a:solidFill>
                  <a:schemeClr val="dk1"/>
                </a:solidFill>
                <a:latin typeface="Calibri"/>
                <a:ea typeface="Calibri"/>
                <a:cs typeface="Calibri"/>
                <a:sym typeface="Calibri"/>
              </a:rPr>
              <a:t>Discovering and understanding project details</a:t>
            </a:r>
            <a:endParaRPr/>
          </a:p>
          <a:p>
            <a:pPr indent="-317500" lvl="1" marL="914400" marR="0" rtl="0" algn="l">
              <a:lnSpc>
                <a:spcPct val="140000"/>
              </a:lnSpc>
              <a:spcBef>
                <a:spcPts val="0"/>
              </a:spcBef>
              <a:spcAft>
                <a:spcPts val="0"/>
              </a:spcAft>
              <a:buClr>
                <a:srgbClr val="FF6600"/>
              </a:buClr>
              <a:buSzPts val="1400"/>
              <a:buFont typeface="Calibri"/>
              <a:buChar char="■"/>
            </a:pPr>
            <a:r>
              <a:rPr b="0" i="0" lang="en-US" sz="1400" u="none" cap="none" strike="noStrike">
                <a:solidFill>
                  <a:schemeClr val="dk1"/>
                </a:solidFill>
                <a:latin typeface="Calibri"/>
                <a:ea typeface="Calibri"/>
                <a:cs typeface="Calibri"/>
                <a:sym typeface="Calibri"/>
              </a:rPr>
              <a:t>Detailed system analysis</a:t>
            </a:r>
            <a:endParaRPr/>
          </a:p>
          <a:p>
            <a:pPr indent="-317500" lvl="1" marL="914400" marR="0" rtl="0" algn="l">
              <a:lnSpc>
                <a:spcPct val="140000"/>
              </a:lnSpc>
              <a:spcBef>
                <a:spcPts val="0"/>
              </a:spcBef>
              <a:spcAft>
                <a:spcPts val="0"/>
              </a:spcAft>
              <a:buClr>
                <a:srgbClr val="FF6600"/>
              </a:buClr>
              <a:buSzPts val="1400"/>
              <a:buFont typeface="Calibri"/>
              <a:buChar char="■"/>
            </a:pPr>
            <a:r>
              <a:rPr b="0" i="0" lang="en-US" sz="1400" u="none" cap="none" strike="noStrike">
                <a:solidFill>
                  <a:schemeClr val="dk1"/>
                </a:solidFill>
                <a:latin typeface="Calibri"/>
                <a:ea typeface="Calibri"/>
                <a:cs typeface="Calibri"/>
                <a:sym typeface="Calibri"/>
              </a:rPr>
              <a:t>Designing system components</a:t>
            </a:r>
            <a:endParaRPr/>
          </a:p>
          <a:p>
            <a:pPr indent="-317500" lvl="1" marL="914400" marR="0" rtl="0" algn="l">
              <a:lnSpc>
                <a:spcPct val="140000"/>
              </a:lnSpc>
              <a:spcBef>
                <a:spcPts val="0"/>
              </a:spcBef>
              <a:spcAft>
                <a:spcPts val="0"/>
              </a:spcAft>
              <a:buClr>
                <a:srgbClr val="FF6600"/>
              </a:buClr>
              <a:buSzPts val="1400"/>
              <a:buFont typeface="Calibri"/>
              <a:buChar char="■"/>
            </a:pPr>
            <a:r>
              <a:rPr b="0" i="0" lang="en-US" sz="1400" u="none" cap="none" strike="noStrike">
                <a:solidFill>
                  <a:schemeClr val="dk1"/>
                </a:solidFill>
                <a:latin typeface="Calibri"/>
                <a:ea typeface="Calibri"/>
                <a:cs typeface="Calibri"/>
                <a:sym typeface="Calibri"/>
              </a:rPr>
              <a:t>Implementation</a:t>
            </a:r>
            <a:endParaRPr/>
          </a:p>
          <a:p>
            <a:pPr indent="-317500" lvl="1" marL="914400" marR="0" rtl="0" algn="l">
              <a:lnSpc>
                <a:spcPct val="140000"/>
              </a:lnSpc>
              <a:spcBef>
                <a:spcPts val="0"/>
              </a:spcBef>
              <a:spcAft>
                <a:spcPts val="0"/>
              </a:spcAft>
              <a:buClr>
                <a:srgbClr val="FF6600"/>
              </a:buClr>
              <a:buSzPts val="1400"/>
              <a:buFont typeface="Calibri"/>
              <a:buChar char="■"/>
            </a:pPr>
            <a:r>
              <a:rPr b="0" i="0" lang="en-US" sz="1400" u="none" cap="none" strike="noStrike">
                <a:solidFill>
                  <a:schemeClr val="dk1"/>
                </a:solidFill>
                <a:latin typeface="Calibri"/>
                <a:ea typeface="Calibri"/>
                <a:cs typeface="Calibri"/>
                <a:sym typeface="Calibri"/>
              </a:rPr>
              <a:t>System results</a:t>
            </a:r>
            <a:endParaRPr/>
          </a:p>
          <a:p>
            <a:pPr indent="-342900" lvl="0" marL="457200" marR="0" rtl="0" algn="l">
              <a:lnSpc>
                <a:spcPct val="140000"/>
              </a:lnSpc>
              <a:spcBef>
                <a:spcPts val="0"/>
              </a:spcBef>
              <a:spcAft>
                <a:spcPts val="0"/>
              </a:spcAft>
              <a:buClr>
                <a:schemeClr val="dk2"/>
              </a:buClr>
              <a:buSzPts val="1800"/>
              <a:buFont typeface="Calibri"/>
              <a:buChar char="■"/>
            </a:pPr>
            <a:r>
              <a:rPr b="0" i="0" lang="en-US" sz="1800" u="none" cap="none" strike="noStrike">
                <a:solidFill>
                  <a:schemeClr val="dk1"/>
                </a:solidFill>
                <a:latin typeface="Calibri"/>
                <a:ea typeface="Calibri"/>
                <a:cs typeface="Calibri"/>
                <a:sym typeface="Calibri"/>
              </a:rPr>
              <a:t>Future developments for the system</a:t>
            </a:r>
            <a:endParaRPr sz="1800"/>
          </a:p>
          <a:p>
            <a:pPr indent="-236855" lvl="1" marL="742950" marR="0" rtl="0" algn="l">
              <a:lnSpc>
                <a:spcPct val="140000"/>
              </a:lnSpc>
              <a:spcBef>
                <a:spcPts val="370"/>
              </a:spcBef>
              <a:spcAft>
                <a:spcPts val="0"/>
              </a:spcAft>
              <a:buClr>
                <a:schemeClr val="hlink"/>
              </a:buClr>
              <a:buSzPts val="770"/>
              <a:buFont typeface="Noto Sans Symbols"/>
              <a:buNone/>
            </a:pPr>
            <a:r>
              <a:t/>
            </a:r>
            <a:endParaRPr b="0" i="0" sz="1400" u="none" cap="none" strike="noStrike">
              <a:solidFill>
                <a:schemeClr val="dk1"/>
              </a:solidFill>
              <a:latin typeface="Calibri"/>
              <a:ea typeface="Calibri"/>
              <a:cs typeface="Calibri"/>
              <a:sym typeface="Calibri"/>
            </a:endParaRPr>
          </a:p>
          <a:p>
            <a:pPr indent="-289560" lvl="0" marL="342900" marR="0" rtl="0" algn="l">
              <a:lnSpc>
                <a:spcPct val="140000"/>
              </a:lnSpc>
              <a:spcBef>
                <a:spcPts val="1050"/>
              </a:spcBef>
              <a:spcAft>
                <a:spcPts val="0"/>
              </a:spcAft>
              <a:buClr>
                <a:schemeClr val="folHlink"/>
              </a:buClr>
              <a:buSzPts val="840"/>
              <a:buFont typeface="Noto Sans Symbols"/>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675488" y="357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1" i="0" lang="en-US" sz="3600" u="none">
                <a:solidFill>
                  <a:schemeClr val="dk2"/>
                </a:solidFill>
                <a:latin typeface="Comic Sans MS"/>
                <a:ea typeface="Comic Sans MS"/>
                <a:cs typeface="Comic Sans MS"/>
                <a:sym typeface="Comic Sans MS"/>
              </a:rPr>
              <a:t>Screenshots of the project</a:t>
            </a:r>
            <a:endParaRPr/>
          </a:p>
        </p:txBody>
      </p:sp>
      <p:sp>
        <p:nvSpPr>
          <p:cNvPr id="190" name="Google Shape;190;p33"/>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rPr lang="en-US"/>
              <a:t>Employee Delay Entry User Interface</a:t>
            </a:r>
            <a:endParaRPr/>
          </a:p>
          <a:p>
            <a:pPr indent="-251459" lvl="0" marL="342900" marR="0" rtl="0" algn="l">
              <a:lnSpc>
                <a:spcPct val="140000"/>
              </a:lnSpc>
              <a:spcBef>
                <a:spcPts val="0"/>
              </a:spcBef>
              <a:spcAft>
                <a:spcPts val="0"/>
              </a:spcAft>
              <a:buClr>
                <a:schemeClr val="folHlink"/>
              </a:buClr>
              <a:buSzPts val="1440"/>
              <a:buFont typeface="Noto Sans Symbols"/>
              <a:buNone/>
            </a:pPr>
            <a:r>
              <a:t/>
            </a:r>
            <a:endParaRPr/>
          </a:p>
        </p:txBody>
      </p:sp>
      <p:pic>
        <p:nvPicPr>
          <p:cNvPr id="191" name="Google Shape;191;p33"/>
          <p:cNvPicPr preferRelativeResize="0"/>
          <p:nvPr/>
        </p:nvPicPr>
        <p:blipFill>
          <a:blip r:embed="rId3">
            <a:alphaModFix/>
          </a:blip>
          <a:stretch>
            <a:fillRect/>
          </a:stretch>
        </p:blipFill>
        <p:spPr>
          <a:xfrm>
            <a:off x="505388" y="2462250"/>
            <a:ext cx="8133224" cy="1695750"/>
          </a:xfrm>
          <a:prstGeom prst="rect">
            <a:avLst/>
          </a:prstGeom>
          <a:noFill/>
          <a:ln cap="flat" cmpd="sng" w="38100">
            <a:solidFill>
              <a:srgbClr val="4A86E8"/>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675488" y="357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1" i="0" lang="en-US" sz="3600" u="none">
                <a:solidFill>
                  <a:schemeClr val="dk2"/>
                </a:solidFill>
                <a:latin typeface="Comic Sans MS"/>
                <a:ea typeface="Comic Sans MS"/>
                <a:cs typeface="Comic Sans MS"/>
                <a:sym typeface="Comic Sans MS"/>
              </a:rPr>
              <a:t>Screenshots of the project</a:t>
            </a:r>
            <a:endParaRPr/>
          </a:p>
        </p:txBody>
      </p:sp>
      <p:sp>
        <p:nvSpPr>
          <p:cNvPr id="197" name="Google Shape;197;p34"/>
          <p:cNvSpPr txBox="1"/>
          <p:nvPr>
            <p:ph idx="1" type="body"/>
          </p:nvPr>
        </p:nvSpPr>
        <p:spPr>
          <a:xfrm>
            <a:off x="685800" y="16899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rPr lang="en-US"/>
              <a:t>Screen Interfaces for Stations</a:t>
            </a:r>
            <a:endParaRPr/>
          </a:p>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251459" lvl="0" marL="342900" marR="0" rtl="0" algn="l">
              <a:lnSpc>
                <a:spcPct val="140000"/>
              </a:lnSpc>
              <a:spcBef>
                <a:spcPts val="0"/>
              </a:spcBef>
              <a:spcAft>
                <a:spcPts val="0"/>
              </a:spcAft>
              <a:buClr>
                <a:schemeClr val="folHlink"/>
              </a:buClr>
              <a:buSzPts val="1440"/>
              <a:buFont typeface="Noto Sans Symbols"/>
              <a:buNone/>
            </a:pPr>
            <a:r>
              <a:t/>
            </a:r>
            <a:endParaRPr/>
          </a:p>
        </p:txBody>
      </p:sp>
      <p:pic>
        <p:nvPicPr>
          <p:cNvPr id="198" name="Google Shape;198;p34"/>
          <p:cNvPicPr preferRelativeResize="0"/>
          <p:nvPr/>
        </p:nvPicPr>
        <p:blipFill>
          <a:blip r:embed="rId3">
            <a:alphaModFix/>
          </a:blip>
          <a:stretch>
            <a:fillRect/>
          </a:stretch>
        </p:blipFill>
        <p:spPr>
          <a:xfrm>
            <a:off x="748575" y="2194088"/>
            <a:ext cx="7781925" cy="3171825"/>
          </a:xfrm>
          <a:prstGeom prst="rect">
            <a:avLst/>
          </a:prstGeom>
          <a:noFill/>
          <a:ln cap="flat" cmpd="sng" w="38100">
            <a:solidFill>
              <a:srgbClr val="4A86E8"/>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sz="3400"/>
              <a:t>Future Developments: Notifications</a:t>
            </a:r>
            <a:endParaRPr sz="3400"/>
          </a:p>
        </p:txBody>
      </p:sp>
      <p:sp>
        <p:nvSpPr>
          <p:cNvPr id="204" name="Google Shape;204;p35"/>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sz="2000"/>
              <a:t>Mobile, email, live browser push notifications would be the next stage of development. Since early, fast, and reliable communication of delays is the main goal of the system, having the ability to communicate delays directly to customers and affected employees is an important next step to meaningfully improve the customer experience.</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91440" marR="0" rtl="0" algn="l">
              <a:lnSpc>
                <a:spcPct val="140000"/>
              </a:lnSpc>
              <a:spcBef>
                <a:spcPts val="0"/>
              </a:spcBef>
              <a:spcAft>
                <a:spcPts val="0"/>
              </a:spcAft>
              <a:buClr>
                <a:schemeClr val="folHlink"/>
              </a:buClr>
              <a:buSzPts val="1440"/>
              <a:buFont typeface="Noto Sans Symbols"/>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685800" y="303212"/>
            <a:ext cx="77931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400"/>
              <a:t>Future Developments: Functionality</a:t>
            </a:r>
            <a:endParaRPr sz="3400"/>
          </a:p>
        </p:txBody>
      </p:sp>
      <p:sp>
        <p:nvSpPr>
          <p:cNvPr id="211" name="Google Shape;211;p36"/>
          <p:cNvSpPr txBox="1"/>
          <p:nvPr>
            <p:ph idx="1" type="body"/>
          </p:nvPr>
        </p:nvSpPr>
        <p:spPr>
          <a:xfrm>
            <a:off x="685800" y="1676400"/>
            <a:ext cx="7772400" cy="47244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US" sz="2000"/>
              <a:t>Circular train tracking: Opposed to linear one direction tracking. Reset status to on time when delays are factored out. Automatically connect to rail user accounts; System can track rail schedules for frequently traveled schedules, and also track schedules for purchased tickets.</a:t>
            </a:r>
            <a:endParaRPr sz="2000"/>
          </a:p>
          <a:p>
            <a:pPr indent="-251459" lvl="0" marL="342900" rtl="0" algn="l">
              <a:lnSpc>
                <a:spcPct val="100000"/>
              </a:lnSpc>
              <a:spcBef>
                <a:spcPts val="0"/>
              </a:spcBef>
              <a:spcAft>
                <a:spcPts val="0"/>
              </a:spcAft>
              <a:buNone/>
            </a:pPr>
            <a:r>
              <a:t/>
            </a:r>
            <a:endParaRPr sz="2000"/>
          </a:p>
          <a:p>
            <a:pPr indent="0" lvl="0" marL="0" rtl="0" algn="l">
              <a:lnSpc>
                <a:spcPct val="100000"/>
              </a:lnSpc>
              <a:spcBef>
                <a:spcPts val="0"/>
              </a:spcBef>
              <a:spcAft>
                <a:spcPts val="0"/>
              </a:spcAft>
              <a:buClr>
                <a:schemeClr val="folHlink"/>
              </a:buClr>
              <a:buSzPts val="1440"/>
              <a:buFont typeface="Noto Sans Symbols"/>
              <a:buNone/>
            </a:pPr>
            <a:r>
              <a:rPr lang="en-US" sz="2000"/>
              <a:t>Currently the database only tracks the trains moving in a singular direction going from point A, to B, to C then resetting at A. While this works for purely circular routes that have no backtracking this is not fully realistic. Some lines might have a portion that goes out and back such as if the train went A, to B, to A, to C, or trains that reverse their route on their way back to the start such as A, to B, to A, to C, to A, to B, to A. The system</a:t>
            </a:r>
            <a:endParaRPr sz="2000"/>
          </a:p>
          <a:p>
            <a:pPr indent="0" lvl="0" marL="0" rtl="0" algn="l">
              <a:spcBef>
                <a:spcPts val="1350"/>
              </a:spcBef>
              <a:spcAft>
                <a:spcPts val="9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685800" y="303212"/>
            <a:ext cx="77931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References</a:t>
            </a:r>
            <a:endParaRPr/>
          </a:p>
        </p:txBody>
      </p:sp>
      <p:sp>
        <p:nvSpPr>
          <p:cNvPr id="217" name="Google Shape;217;p37"/>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311150" lvl="0" marL="457200" rtl="0" algn="l">
              <a:lnSpc>
                <a:spcPct val="100000"/>
              </a:lnSpc>
              <a:spcBef>
                <a:spcPts val="0"/>
              </a:spcBef>
              <a:spcAft>
                <a:spcPts val="0"/>
              </a:spcAft>
              <a:buSzPts val="1300"/>
              <a:buChar char="■"/>
            </a:pPr>
            <a:r>
              <a:rPr lang="en-US" sz="1300"/>
              <a:t>High speed Italy, Chris Smere [April 2020] from </a:t>
            </a:r>
            <a:r>
              <a:rPr lang="en-US" sz="1300" u="sng">
                <a:solidFill>
                  <a:schemeClr val="hlink"/>
                </a:solidFill>
                <a:hlinkClick r:id="rId3"/>
              </a:rPr>
              <a:t>http://www.projectmapping.co.uk/Europe%20World/italytrainrailma.htm</a:t>
            </a:r>
            <a:endParaRPr sz="1300"/>
          </a:p>
          <a:p>
            <a:pPr indent="0" lvl="0" marL="457200" rtl="0" algn="l">
              <a:lnSpc>
                <a:spcPct val="100000"/>
              </a:lnSpc>
              <a:spcBef>
                <a:spcPts val="0"/>
              </a:spcBef>
              <a:spcAft>
                <a:spcPts val="0"/>
              </a:spcAft>
              <a:buNone/>
            </a:pPr>
            <a:r>
              <a:t/>
            </a:r>
            <a:endParaRPr sz="1300"/>
          </a:p>
          <a:p>
            <a:pPr indent="-311150" lvl="0" marL="457200" rtl="0" algn="l">
              <a:lnSpc>
                <a:spcPct val="100000"/>
              </a:lnSpc>
              <a:spcBef>
                <a:spcPts val="0"/>
              </a:spcBef>
              <a:spcAft>
                <a:spcPts val="0"/>
              </a:spcAft>
              <a:buSzPts val="1300"/>
              <a:buChar char="■"/>
            </a:pPr>
            <a:r>
              <a:rPr lang="en-US" sz="1300"/>
              <a:t>Satzinger, J.W., Jackson, R. B., Burd, S. D. (2012). </a:t>
            </a:r>
            <a:r>
              <a:rPr i="1" lang="en-US" sz="1300"/>
              <a:t>Systems Analysis and Design in a Changing World, Sixth Edition, </a:t>
            </a:r>
            <a:r>
              <a:rPr lang="en-US" sz="1300"/>
              <a:t>Course Technology, CENGAGE Learning .</a:t>
            </a:r>
            <a:endParaRPr sz="1300"/>
          </a:p>
          <a:p>
            <a:pPr indent="0" lvl="0" marL="0" rtl="0" algn="l">
              <a:lnSpc>
                <a:spcPct val="100000"/>
              </a:lnSpc>
              <a:spcBef>
                <a:spcPts val="0"/>
              </a:spcBef>
              <a:spcAft>
                <a:spcPts val="0"/>
              </a:spcAft>
              <a:buClr>
                <a:schemeClr val="dk1"/>
              </a:buClr>
              <a:buSzPts val="1100"/>
              <a:buFont typeface="Arial"/>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1" i="0" lang="en-US" sz="3600" u="none">
                <a:solidFill>
                  <a:schemeClr val="dk2"/>
                </a:solidFill>
                <a:latin typeface="Comic Sans MS"/>
                <a:ea typeface="Comic Sans MS"/>
                <a:cs typeface="Comic Sans MS"/>
                <a:sym typeface="Comic Sans MS"/>
              </a:rPr>
              <a:t>Information and Background</a:t>
            </a:r>
            <a:endParaRPr/>
          </a:p>
        </p:txBody>
      </p:sp>
      <p:sp>
        <p:nvSpPr>
          <p:cNvPr id="78" name="Google Shape;78;p16"/>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200"/>
              <a:buFont typeface="Noto Sans Symbols"/>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1600"/>
              </a:spcBef>
              <a:spcAft>
                <a:spcPts val="0"/>
              </a:spcAft>
              <a:buClr>
                <a:schemeClr val="folHlink"/>
              </a:buClr>
              <a:buSzPts val="1200"/>
              <a:buFont typeface="Noto Sans Symbols"/>
              <a:buNone/>
            </a:pPr>
            <a:r>
              <a:rPr b="0" i="0" lang="en-US" sz="2000" u="none">
                <a:solidFill>
                  <a:schemeClr val="dk1"/>
                </a:solidFill>
                <a:latin typeface="Calibri"/>
                <a:ea typeface="Calibri"/>
                <a:cs typeface="Calibri"/>
                <a:sym typeface="Calibri"/>
              </a:rPr>
              <a:t>Our team was contacted by a railway company to design a system that could integrate with their new train scheduling boards. The railway company is reliant on these train scheduling boards to deliver accurate arrival and departure times of the trains at each station.</a:t>
            </a:r>
            <a:endParaRPr/>
          </a:p>
          <a:p>
            <a:pPr indent="0" lvl="0" marL="0" marR="0" rtl="0" algn="l">
              <a:lnSpc>
                <a:spcPct val="100000"/>
              </a:lnSpc>
              <a:spcBef>
                <a:spcPts val="1600"/>
              </a:spcBef>
              <a:spcAft>
                <a:spcPts val="0"/>
              </a:spcAft>
              <a:buClr>
                <a:schemeClr val="folHlink"/>
              </a:buClr>
              <a:buSzPts val="1200"/>
              <a:buFont typeface="Noto Sans Symbols"/>
              <a:buNone/>
            </a:pPr>
            <a:r>
              <a:rPr b="0" i="0" lang="en-US" sz="2000" u="none">
                <a:solidFill>
                  <a:schemeClr val="dk1"/>
                </a:solidFill>
                <a:latin typeface="Calibri"/>
                <a:ea typeface="Calibri"/>
                <a:cs typeface="Calibri"/>
                <a:sym typeface="Calibri"/>
              </a:rPr>
              <a:t>The system would need to </a:t>
            </a:r>
            <a:r>
              <a:rPr lang="en-US" sz="2000"/>
              <a:t>send train times to the scheduling boards  which </a:t>
            </a:r>
            <a:r>
              <a:rPr b="0" i="0" lang="en-US" sz="2000" u="none">
                <a:solidFill>
                  <a:schemeClr val="dk1"/>
                </a:solidFill>
                <a:latin typeface="Calibri"/>
                <a:ea typeface="Calibri"/>
                <a:cs typeface="Calibri"/>
                <a:sym typeface="Calibri"/>
              </a:rPr>
              <a:t>display</a:t>
            </a:r>
            <a:r>
              <a:rPr lang="en-US" sz="2000"/>
              <a:t>s </a:t>
            </a:r>
            <a:r>
              <a:rPr b="0" i="0" lang="en-US" sz="2000" u="none">
                <a:solidFill>
                  <a:schemeClr val="dk1"/>
                </a:solidFill>
                <a:latin typeface="Calibri"/>
                <a:ea typeface="Calibri"/>
                <a:cs typeface="Calibri"/>
                <a:sym typeface="Calibri"/>
              </a:rPr>
              <a:t>times and also make any changes to an arrival or departure time based on any delay that is entered by a railway employee.</a:t>
            </a:r>
            <a:endParaRPr/>
          </a:p>
          <a:p>
            <a:pPr indent="0" lvl="0" marL="0" marR="0" rtl="0" algn="l">
              <a:lnSpc>
                <a:spcPct val="100000"/>
              </a:lnSpc>
              <a:spcBef>
                <a:spcPts val="1600"/>
              </a:spcBef>
              <a:spcAft>
                <a:spcPts val="0"/>
              </a:spcAft>
              <a:buClr>
                <a:schemeClr val="folHlink"/>
              </a:buClr>
              <a:buSzPts val="1200"/>
              <a:buFont typeface="Noto Sans Symbols"/>
              <a:buNone/>
            </a:pPr>
            <a:r>
              <a:rPr b="0" i="0" lang="en-US" sz="2000" u="none">
                <a:solidFill>
                  <a:schemeClr val="dk1"/>
                </a:solidFill>
                <a:latin typeface="Calibri"/>
                <a:ea typeface="Calibri"/>
                <a:cs typeface="Calibri"/>
                <a:sym typeface="Calibri"/>
              </a:rPr>
              <a:t>Because the railway employs different colored lines that service different stations, the system should allow an employees to enter a delay for a specific train or for an entire 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System</a:t>
            </a:r>
            <a:r>
              <a:rPr b="1" i="0" lang="en-US" sz="3600" u="none">
                <a:solidFill>
                  <a:schemeClr val="dk2"/>
                </a:solidFill>
                <a:latin typeface="Comic Sans MS"/>
                <a:ea typeface="Comic Sans MS"/>
                <a:cs typeface="Comic Sans MS"/>
                <a:sym typeface="Comic Sans MS"/>
              </a:rPr>
              <a:t> Goals</a:t>
            </a:r>
            <a:endParaRPr/>
          </a:p>
        </p:txBody>
      </p:sp>
      <p:sp>
        <p:nvSpPr>
          <p:cNvPr id="84" name="Google Shape;84;p17"/>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sz="2000"/>
              <a:t>The goal of the train delay and scheduling system is to provide railway employees with the necessary tools to communicate train delays to the system. The system then updates the database that holds the information about the trains, their schedules, and which lines they run on.</a:t>
            </a:r>
            <a:endParaRPr sz="2000"/>
          </a:p>
          <a:p>
            <a:pPr indent="0" lvl="0" marL="57150" marR="0" rtl="0" algn="l">
              <a:lnSpc>
                <a:spcPct val="100000"/>
              </a:lnSpc>
              <a:spcBef>
                <a:spcPts val="0"/>
              </a:spcBef>
              <a:spcAft>
                <a:spcPts val="0"/>
              </a:spcAft>
              <a:buClr>
                <a:schemeClr val="folHlink"/>
              </a:buClr>
              <a:buSzPts val="1440"/>
              <a:buFont typeface="Noto Sans Symbols"/>
              <a:buNone/>
            </a:pPr>
            <a:r>
              <a:t/>
            </a:r>
            <a:endParaRPr sz="2000"/>
          </a:p>
          <a:p>
            <a:pPr indent="0" lvl="0" marL="57150" marR="0" rtl="0" algn="l">
              <a:lnSpc>
                <a:spcPct val="100000"/>
              </a:lnSpc>
              <a:spcBef>
                <a:spcPts val="0"/>
              </a:spcBef>
              <a:spcAft>
                <a:spcPts val="0"/>
              </a:spcAft>
              <a:buClr>
                <a:schemeClr val="folHlink"/>
              </a:buClr>
              <a:buSzPts val="1440"/>
              <a:buFont typeface="Noto Sans Symbols"/>
              <a:buNone/>
            </a:pPr>
            <a:r>
              <a:rPr lang="en-US" sz="2000"/>
              <a:t>The update of train </a:t>
            </a:r>
            <a:r>
              <a:rPr lang="en-US" sz="2000"/>
              <a:t>scheduling based on the delay is done almost instantaneously so that the new schedules can be relayed to the train scheduling boards at each train station.</a:t>
            </a:r>
            <a:endParaRPr sz="2000"/>
          </a:p>
          <a:p>
            <a:pPr indent="0" lvl="0" marL="57150" marR="0" rtl="0" algn="l">
              <a:lnSpc>
                <a:spcPct val="100000"/>
              </a:lnSpc>
              <a:spcBef>
                <a:spcPts val="0"/>
              </a:spcBef>
              <a:spcAft>
                <a:spcPts val="0"/>
              </a:spcAft>
              <a:buClr>
                <a:schemeClr val="folHlink"/>
              </a:buClr>
              <a:buSzPts val="1440"/>
              <a:buFont typeface="Noto Sans Symbols"/>
              <a:buNone/>
            </a:pPr>
            <a:r>
              <a:t/>
            </a:r>
            <a:endParaRPr sz="2000"/>
          </a:p>
          <a:p>
            <a:pPr indent="0" lvl="0" marL="57150" marR="0" rtl="0" algn="l">
              <a:lnSpc>
                <a:spcPct val="100000"/>
              </a:lnSpc>
              <a:spcBef>
                <a:spcPts val="0"/>
              </a:spcBef>
              <a:spcAft>
                <a:spcPts val="0"/>
              </a:spcAft>
              <a:buClr>
                <a:schemeClr val="folHlink"/>
              </a:buClr>
              <a:buSzPts val="1440"/>
              <a:buFont typeface="Noto Sans Symbols"/>
              <a:buNone/>
            </a:pPr>
            <a:r>
              <a:rPr lang="en-US" sz="2000"/>
              <a:t>Railways employees are presented with an easy-to-use user interface (UI) so there is no mistake in which information is needed to enter a delay for a train.</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1" i="0" lang="en-US" sz="3600" u="none">
                <a:solidFill>
                  <a:schemeClr val="dk2"/>
                </a:solidFill>
                <a:latin typeface="Comic Sans MS"/>
                <a:ea typeface="Comic Sans MS"/>
                <a:cs typeface="Comic Sans MS"/>
                <a:sym typeface="Comic Sans MS"/>
              </a:rPr>
              <a:t>Scope of Project</a:t>
            </a:r>
            <a:endParaRPr/>
          </a:p>
        </p:txBody>
      </p:sp>
      <p:sp>
        <p:nvSpPr>
          <p:cNvPr id="90" name="Google Shape;90;p18"/>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sz="2000"/>
              <a:t>The railway company can deploy our system on most devices in the form of a desktop application. This allows many different railway employees the ability to enter train delay information.</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The train scheduling database is a centralized database that can be implemented on any of the company’s servers. It holds all of the information about which trains the railway company has. It includes such as the stops that each train makes and which lines each train runs on.</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The train </a:t>
            </a:r>
            <a:r>
              <a:rPr lang="en-US" sz="2000"/>
              <a:t>scheduling</a:t>
            </a:r>
            <a:r>
              <a:rPr lang="en-US" sz="2000"/>
              <a:t> information is pulled from the train scheduling database and displayed through the railways company’s new scheduling boards as to update train time schedules.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1" i="0" lang="en-US" sz="3600" u="none">
                <a:solidFill>
                  <a:schemeClr val="dk2"/>
                </a:solidFill>
                <a:latin typeface="Comic Sans MS"/>
                <a:ea typeface="Comic Sans MS"/>
                <a:cs typeface="Comic Sans MS"/>
                <a:sym typeface="Comic Sans MS"/>
              </a:rPr>
              <a:t>Project Problem Statement</a:t>
            </a:r>
            <a:endParaRPr/>
          </a:p>
        </p:txBody>
      </p:sp>
      <p:sp>
        <p:nvSpPr>
          <p:cNvPr id="96" name="Google Shape;96;p19"/>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Train and railway</a:t>
            </a:r>
            <a:r>
              <a:rPr lang="en-US" sz="2000"/>
              <a:t> delays are a massive headache for all involved. Delays can have a negative impact on civil and commercial users. Although there is little that can be done to eliminate a delay once it has occurred, quick, accurate, and early reporting of a delay can allow all users involved to plan accordingly and react appropriately. It is important that these reported delays update the train or line being affected so that new arrival and departure times are sent to the train scheduling boards for passengers to view.</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It is recommended that a new system be developed and implemented with the railway’s new scheduling boards so railway employees can comminute new train arrival and departure times when a delay has been entered into the system.</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b="1" i="0" lang="en-US" sz="3600" u="none">
                <a:solidFill>
                  <a:schemeClr val="dk2"/>
                </a:solidFill>
                <a:latin typeface="Comic Sans MS"/>
                <a:ea typeface="Comic Sans MS"/>
                <a:cs typeface="Comic Sans MS"/>
                <a:sym typeface="Comic Sans MS"/>
              </a:rPr>
              <a:t>Project Plan</a:t>
            </a:r>
            <a:r>
              <a:rPr lang="en-US"/>
              <a:t>ning &amp; Monitoring</a:t>
            </a:r>
            <a:endParaRPr/>
          </a:p>
        </p:txBody>
      </p:sp>
      <p:sp>
        <p:nvSpPr>
          <p:cNvPr id="102" name="Google Shape;102;p20"/>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chemeClr val="folHlink"/>
              </a:buClr>
              <a:buSzPts val="1440"/>
              <a:buFont typeface="Noto Sans Symbols"/>
              <a:buNone/>
            </a:pPr>
            <a:r>
              <a:t/>
            </a:r>
            <a:endParaRPr sz="2000"/>
          </a:p>
          <a:p>
            <a:pPr indent="0" lvl="0" marL="0" marR="0" rtl="0" algn="l">
              <a:lnSpc>
                <a:spcPct val="140000"/>
              </a:lnSpc>
              <a:spcBef>
                <a:spcPts val="0"/>
              </a:spcBef>
              <a:spcAft>
                <a:spcPts val="0"/>
              </a:spcAft>
              <a:buClr>
                <a:schemeClr val="folHlink"/>
              </a:buClr>
              <a:buSzPts val="1440"/>
              <a:buFont typeface="Noto Sans Symbols"/>
              <a:buNone/>
            </a:pPr>
            <a:r>
              <a:rPr lang="en-US" sz="2000"/>
              <a:t>Work breakdown structure</a:t>
            </a:r>
            <a:endParaRPr sz="2000"/>
          </a:p>
          <a:p>
            <a:pPr indent="-355600" lvl="0" marL="457200" marR="0" rtl="0" algn="just">
              <a:lnSpc>
                <a:spcPct val="100000"/>
              </a:lnSpc>
              <a:spcBef>
                <a:spcPts val="0"/>
              </a:spcBef>
              <a:spcAft>
                <a:spcPts val="0"/>
              </a:spcAft>
              <a:buSzPts val="2000"/>
              <a:buAutoNum type="arabicPeriod"/>
            </a:pPr>
            <a:r>
              <a:rPr lang="en-US" sz="2000"/>
              <a:t>Project Planning: includes identifying the problem/need, getting approval for the project, roles and responsibilities, and setting work environment.</a:t>
            </a:r>
            <a:endParaRPr sz="2000"/>
          </a:p>
          <a:p>
            <a:pPr indent="-355600" lvl="0" marL="457200" marR="0" rtl="0" algn="just">
              <a:lnSpc>
                <a:spcPct val="100000"/>
              </a:lnSpc>
              <a:spcBef>
                <a:spcPts val="0"/>
              </a:spcBef>
              <a:spcAft>
                <a:spcPts val="0"/>
              </a:spcAft>
              <a:buSzPts val="2000"/>
              <a:buAutoNum type="arabicPeriod"/>
            </a:pPr>
            <a:r>
              <a:rPr lang="en-US" sz="2000"/>
              <a:t>Analysis Tasks: includes identifying stakeholders, identifying functional &amp; non-functional requirements through information gathering techniques, and modeling system activities.</a:t>
            </a:r>
            <a:endParaRPr sz="2000"/>
          </a:p>
          <a:p>
            <a:pPr indent="-355600" lvl="0" marL="457200" marR="0" rtl="0" algn="just">
              <a:lnSpc>
                <a:spcPct val="100000"/>
              </a:lnSpc>
              <a:spcBef>
                <a:spcPts val="0"/>
              </a:spcBef>
              <a:spcAft>
                <a:spcPts val="0"/>
              </a:spcAft>
              <a:buSzPts val="2000"/>
              <a:buAutoNum type="arabicPeriod"/>
            </a:pPr>
            <a:r>
              <a:rPr lang="en-US" sz="2000"/>
              <a:t>Design Tasks: includes designing database schema, user interface, and class diagrams.</a:t>
            </a:r>
            <a:endParaRPr sz="2000"/>
          </a:p>
          <a:p>
            <a:pPr indent="-355600" lvl="0" marL="457200" marR="0" rtl="0" algn="just">
              <a:lnSpc>
                <a:spcPct val="100000"/>
              </a:lnSpc>
              <a:spcBef>
                <a:spcPts val="0"/>
              </a:spcBef>
              <a:spcAft>
                <a:spcPts val="0"/>
              </a:spcAft>
              <a:buSzPts val="2000"/>
              <a:buAutoNum type="arabicPeriod"/>
            </a:pPr>
            <a:r>
              <a:rPr lang="en-US" sz="2000"/>
              <a:t>Build Tasks: includes system implementation, testing, and deployment.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685800" y="303212"/>
            <a:ext cx="7793100" cy="1143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Comic Sans MS"/>
              <a:buNone/>
            </a:pPr>
            <a:r>
              <a:rPr lang="en-US"/>
              <a:t>Project Planning &amp; Monitoring</a:t>
            </a:r>
            <a:endParaRPr/>
          </a:p>
        </p:txBody>
      </p:sp>
      <p:sp>
        <p:nvSpPr>
          <p:cNvPr id="109" name="Google Shape;109;p21"/>
          <p:cNvSpPr txBox="1"/>
          <p:nvPr>
            <p:ph idx="1" type="body"/>
          </p:nvPr>
        </p:nvSpPr>
        <p:spPr>
          <a:xfrm>
            <a:off x="685800" y="1676400"/>
            <a:ext cx="7772400" cy="554400"/>
          </a:xfrm>
          <a:prstGeom prst="rect">
            <a:avLst/>
          </a:prstGeom>
        </p:spPr>
        <p:txBody>
          <a:bodyPr anchorCtr="0" anchor="t" bIns="45700" lIns="91425" spcFirstLastPara="1" rIns="91425" wrap="square" tIns="45700">
            <a:noAutofit/>
          </a:bodyPr>
          <a:lstStyle/>
          <a:p>
            <a:pPr indent="0" lvl="0" marL="0" rtl="0" algn="l">
              <a:spcBef>
                <a:spcPts val="1350"/>
              </a:spcBef>
              <a:spcAft>
                <a:spcPts val="0"/>
              </a:spcAft>
              <a:buNone/>
            </a:pPr>
            <a:r>
              <a:rPr lang="en-US"/>
              <a:t>Schedule</a:t>
            </a:r>
            <a:endParaRPr/>
          </a:p>
          <a:p>
            <a:pPr indent="0" lvl="0" marL="0" rtl="0" algn="l">
              <a:spcBef>
                <a:spcPts val="1350"/>
              </a:spcBef>
              <a:spcAft>
                <a:spcPts val="90"/>
              </a:spcAft>
              <a:buNone/>
            </a:pPr>
            <a:r>
              <a:t/>
            </a:r>
            <a:endParaRPr/>
          </a:p>
        </p:txBody>
      </p:sp>
      <p:pic>
        <p:nvPicPr>
          <p:cNvPr id="110" name="Google Shape;110;p21"/>
          <p:cNvPicPr preferRelativeResize="0"/>
          <p:nvPr/>
        </p:nvPicPr>
        <p:blipFill>
          <a:blip r:embed="rId3">
            <a:alphaModFix/>
          </a:blip>
          <a:stretch>
            <a:fillRect/>
          </a:stretch>
        </p:blipFill>
        <p:spPr>
          <a:xfrm>
            <a:off x="152400" y="2383200"/>
            <a:ext cx="8839198" cy="34425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685800" y="303212"/>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omic Sans MS"/>
              <a:buNone/>
            </a:pPr>
            <a:r>
              <a:rPr lang="en-US"/>
              <a:t>Discovering and Understanding Project Details</a:t>
            </a:r>
            <a:endParaRPr/>
          </a:p>
        </p:txBody>
      </p:sp>
      <p:sp>
        <p:nvSpPr>
          <p:cNvPr id="116" name="Google Shape;116;p22"/>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Autofit/>
          </a:bodyPr>
          <a:lstStyle/>
          <a:p>
            <a:pPr indent="-251459" lvl="0" marL="342900" marR="0" rtl="0" algn="l">
              <a:lnSpc>
                <a:spcPct val="140000"/>
              </a:lnSpc>
              <a:spcBef>
                <a:spcPts val="0"/>
              </a:spcBef>
              <a:spcAft>
                <a:spcPts val="0"/>
              </a:spcAft>
              <a:buClr>
                <a:schemeClr val="folHlink"/>
              </a:buClr>
              <a:buSzPts val="1440"/>
              <a:buFont typeface="Noto Sans Symbols"/>
              <a:buNone/>
            </a:pPr>
            <a:r>
              <a:t/>
            </a:r>
            <a:endParaRPr/>
          </a:p>
          <a:p>
            <a:pPr indent="0" lvl="0" marL="0" marR="0" rtl="0" algn="l">
              <a:lnSpc>
                <a:spcPct val="100000"/>
              </a:lnSpc>
              <a:spcBef>
                <a:spcPts val="0"/>
              </a:spcBef>
              <a:spcAft>
                <a:spcPts val="0"/>
              </a:spcAft>
              <a:buClr>
                <a:schemeClr val="folHlink"/>
              </a:buClr>
              <a:buSzPts val="1440"/>
              <a:buFont typeface="Noto Sans Symbols"/>
              <a:buNone/>
            </a:pPr>
            <a:r>
              <a:rPr lang="en-US" sz="2000"/>
              <a:t>To </a:t>
            </a:r>
            <a:r>
              <a:rPr lang="en-US" sz="2000"/>
              <a:t>identify the key functional requirements of the system, different approaches were used to determine the different users and how they would interact with the system. The different approaches that were used include: user stories and their acceptance criteria, and event decomposition techniques.</a:t>
            </a:r>
            <a:endParaRPr sz="2000"/>
          </a:p>
          <a:p>
            <a:pPr indent="0" lvl="0" marL="0" marR="0" rtl="0" algn="l">
              <a:lnSpc>
                <a:spcPct val="100000"/>
              </a:lnSpc>
              <a:spcBef>
                <a:spcPts val="0"/>
              </a:spcBef>
              <a:spcAft>
                <a:spcPts val="0"/>
              </a:spcAft>
              <a:buClr>
                <a:schemeClr val="folHlink"/>
              </a:buClr>
              <a:buSzPts val="1440"/>
              <a:buFont typeface="Noto Sans Symbols"/>
              <a:buNone/>
            </a:pPr>
            <a:r>
              <a:t/>
            </a:r>
            <a:endParaRPr sz="2000"/>
          </a:p>
          <a:p>
            <a:pPr indent="0" lvl="0" marL="0" marR="0" rtl="0" algn="l">
              <a:lnSpc>
                <a:spcPct val="100000"/>
              </a:lnSpc>
              <a:spcBef>
                <a:spcPts val="0"/>
              </a:spcBef>
              <a:spcAft>
                <a:spcPts val="0"/>
              </a:spcAft>
              <a:buClr>
                <a:schemeClr val="folHlink"/>
              </a:buClr>
              <a:buSzPts val="1440"/>
              <a:buFont typeface="Noto Sans Symbols"/>
              <a:buNone/>
            </a:pPr>
            <a:r>
              <a:rPr lang="en-US" sz="2000"/>
              <a:t>The users of the system were broken down into two main groups: railways employees, and passengers. Railway employees are the only users that are able to physically interact with the system while passengers are able to view the system’s results by the updates made to the train scheduling boards. Administrators of the system are users that grant and revoke system access to employees.</a:t>
            </a:r>
            <a:endParaRPr sz="2000"/>
          </a:p>
          <a:p>
            <a:pPr indent="-251459" lvl="0" marL="342900" marR="0" rtl="0" algn="l">
              <a:lnSpc>
                <a:spcPct val="140000"/>
              </a:lnSpc>
              <a:spcBef>
                <a:spcPts val="0"/>
              </a:spcBef>
              <a:spcAft>
                <a:spcPts val="0"/>
              </a:spcAft>
              <a:buClr>
                <a:schemeClr val="folHlink"/>
              </a:buClr>
              <a:buSzPts val="1440"/>
              <a:buFont typeface="Noto Sans Symbols"/>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Hongwei">
  <a:themeElements>
    <a:clrScheme name="1_Hongwe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Hongwei">
  <a:themeElements>
    <a:clrScheme name="1_Hongwei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