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9144000"/>
  <p:notesSz cx="6858000" cy="9144000"/>
  <p:embeddedFontLst>
    <p:embeddedFont>
      <p:font typeface="Questrial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estri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F_TITLE_SLIDE">
  <p:cSld name="BEF_TITLE_SLIDE">
    <p:bg>
      <p:bgPr>
        <a:gradFill>
          <a:gsLst>
            <a:gs pos="0">
              <a:srgbClr val="94C601"/>
            </a:gs>
            <a:gs pos="100000">
              <a:srgbClr val="93BC81"/>
            </a:gs>
          </a:gsLst>
          <a:lin ang="5400012" scaled="0"/>
        </a:gra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e-backgroun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4572000" y="0"/>
            <a:ext cx="3749040" cy="6172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663440" y="0"/>
            <a:ext cx="3566160" cy="2057400"/>
          </a:xfrm>
          <a:prstGeom prst="rect">
            <a:avLst/>
          </a:prstGeom>
          <a:solidFill>
            <a:srgbClr val="71685A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4663450" y="6172200"/>
            <a:ext cx="3566100" cy="685800"/>
          </a:xfrm>
          <a:prstGeom prst="rect">
            <a:avLst/>
          </a:prstGeom>
          <a:solidFill>
            <a:srgbClr val="94C60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ee-right.png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114800"/>
            <a:ext cx="192024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155" y="0"/>
            <a:ext cx="909968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F_MASTER_SLIDE">
  <p:cSld name="BEF_MASTER_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e-background.png"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457200" y="342900"/>
            <a:ext cx="8229600" cy="61722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ee-left.png"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1737360" cy="1737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e-right.png" id="21" name="Google Shape;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9360" y="1371600"/>
            <a:ext cx="173736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4572000" y="0"/>
            <a:ext cx="4114800" cy="617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663451" y="0"/>
            <a:ext cx="3828000" cy="548700"/>
          </a:xfrm>
          <a:prstGeom prst="rect">
            <a:avLst/>
          </a:prstGeom>
          <a:solidFill>
            <a:srgbClr val="7168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4684500" y="-18300"/>
            <a:ext cx="4036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Quest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5th Grade Spelling Bee {{</a:t>
            </a:r>
            <a:r>
              <a:rPr lang="en-US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year}}      </a:t>
            </a:r>
            <a:r>
              <a:rPr b="0" i="0" lang="en-US" sz="14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Round {{round}}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Round {{round}}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5029200" y="1508760"/>
            <a:ext cx="3200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Questrial"/>
              <a:buNone/>
            </a:pPr>
            <a:r>
              <a:rPr lang="en-US" sz="24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{{event_date}}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5029200" y="2400300"/>
            <a:ext cx="3200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C601"/>
              </a:buClr>
              <a:buSzPts val="3200"/>
              <a:buFont typeface="Questrial"/>
              <a:buNone/>
            </a:pPr>
            <a:r>
              <a:rPr b="0" i="0" lang="en-US" sz="3200" u="none" cap="none" strike="noStrike">
                <a:solidFill>
                  <a:srgbClr val="94C601"/>
                </a:solidFill>
                <a:latin typeface="Questrial"/>
                <a:ea typeface="Questrial"/>
                <a:cs typeface="Questrial"/>
                <a:sym typeface="Questrial"/>
              </a:rPr>
              <a:t>Brookline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C601"/>
              </a:buClr>
              <a:buSzPts val="3200"/>
              <a:buFont typeface="Questrial"/>
              <a:buNone/>
            </a:pPr>
            <a:r>
              <a:rPr b="0" i="0" lang="en-US" sz="3200" u="none" cap="none" strike="noStrike">
                <a:solidFill>
                  <a:srgbClr val="94C601"/>
                </a:solidFill>
                <a:latin typeface="Questrial"/>
                <a:ea typeface="Questrial"/>
                <a:cs typeface="Questrial"/>
                <a:sym typeface="Questrial"/>
              </a:rPr>
              <a:t>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C601"/>
              </a:buClr>
              <a:buSzPts val="3200"/>
              <a:buFont typeface="Questrial"/>
              <a:buNone/>
            </a:pPr>
            <a:r>
              <a:rPr b="0" i="0" lang="en-US" sz="3200" u="none" cap="none" strike="noStrike">
                <a:solidFill>
                  <a:srgbClr val="94C601"/>
                </a:solidFill>
                <a:latin typeface="Questrial"/>
                <a:ea typeface="Questrial"/>
                <a:cs typeface="Questrial"/>
                <a:sym typeface="Questrial"/>
              </a:rPr>
              <a:t>Foundation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5029200" y="4457700"/>
            <a:ext cx="32004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Quest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5th Grade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Spelling Bee</a:t>
            </a:r>
            <a:endParaRPr b="1" i="0" sz="2200" u="none" cap="none" strike="noStrike">
              <a:solidFill>
                <a:srgbClr val="000000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Questrial"/>
              <a:buNone/>
            </a:pP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{{year}}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Round </a:t>
            </a:r>
            <a:r>
              <a:rPr b="1" lang="en-US" sz="2200">
                <a:latin typeface="Questrial"/>
                <a:ea typeface="Questrial"/>
                <a:cs typeface="Questrial"/>
                <a:sym typeface="Questrial"/>
              </a:rPr>
              <a:t>{{round}}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Questrial"/>
              <a:buNone/>
            </a:pPr>
            <a:r>
              <a:rPr lang="en-US" sz="3600">
                <a:latin typeface="Questrial"/>
                <a:ea typeface="Questrial"/>
                <a:cs typeface="Questrial"/>
                <a:sym typeface="Questrial"/>
              </a:rPr>
              <a:t>{{message}}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1828800" y="11430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4C601"/>
              </a:buClr>
              <a:buSzPts val="5400"/>
              <a:buFont typeface="Questrial"/>
              <a:buNone/>
            </a:pPr>
            <a:r>
              <a:rPr lang="en-US" sz="5400">
                <a:solidFill>
                  <a:srgbClr val="94C601"/>
                </a:solidFill>
                <a:latin typeface="Questrial"/>
                <a:ea typeface="Questrial"/>
                <a:cs typeface="Questrial"/>
                <a:sym typeface="Questrial"/>
              </a:rPr>
              <a:t>Round {{round}}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1828800" y="27432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Questrial"/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{{word}}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