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36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1D45-1D83-8A49-9D12-A791F26734DC}" type="datetimeFigureOut">
              <a:rPr lang="en-US" smtClean="0"/>
              <a:pPr/>
              <a:t>5/3/10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DA27-5099-2747-89E1-CA2BA682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7518" y="0"/>
            <a:ext cx="500896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Clustering Metadata for improved Querying</a:t>
            </a:r>
            <a:br>
              <a:rPr lang="en-US" dirty="0" smtClean="0"/>
            </a:br>
            <a:r>
              <a:rPr lang="en-US" dirty="0" smtClean="0"/>
              <a:t>Patrick Trinkle, </a:t>
            </a:r>
            <a:r>
              <a:rPr lang="en-US" dirty="0" smtClean="0"/>
              <a:t>UMBC</a:t>
            </a:r>
            <a:br>
              <a:rPr lang="en-US" dirty="0" smtClean="0"/>
            </a:br>
            <a:r>
              <a:rPr lang="en-US" dirty="0" smtClean="0"/>
              <a:t>tri1@umbc.edu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14555" y="1578215"/>
            <a:ext cx="978408" cy="35112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51038" y="1578215"/>
            <a:ext cx="978408" cy="35112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834" y="120888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of documents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6494" y="1208883"/>
            <a:ext cx="9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543" y="5687179"/>
            <a:ext cx="209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</a:t>
            </a:r>
            <a:r>
              <a:rPr lang="en-US" b="1" dirty="0" smtClean="0"/>
              <a:t>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Scatter/Gather</a:t>
            </a:r>
            <a:br>
              <a:rPr lang="en-US" dirty="0" smtClean="0"/>
            </a:br>
            <a:r>
              <a:rPr lang="en-US" dirty="0" smtClean="0"/>
              <a:t>Metadata Extraction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9446" y="5687179"/>
            <a:ext cx="245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Future </a:t>
            </a:r>
            <a:r>
              <a:rPr lang="en-US" b="1" dirty="0" smtClean="0"/>
              <a:t>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Build system</a:t>
            </a:r>
            <a:br>
              <a:rPr lang="en-US" dirty="0" smtClean="0"/>
            </a:br>
            <a:r>
              <a:rPr lang="en-US" dirty="0" smtClean="0"/>
              <a:t>Determine effectiveness</a:t>
            </a:r>
            <a:br>
              <a:rPr lang="en-US" dirty="0" smtClean="0"/>
            </a:br>
            <a:r>
              <a:rPr lang="en-US" dirty="0" smtClean="0"/>
              <a:t>with different data sets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345" y="1208883"/>
            <a:ext cx="15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6537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444" y="2596118"/>
            <a:ext cx="420326" cy="691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5844" y="2748518"/>
            <a:ext cx="420326" cy="691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8244" y="2900918"/>
            <a:ext cx="420326" cy="691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444" y="4058898"/>
            <a:ext cx="420326" cy="691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0655" y="4558413"/>
            <a:ext cx="420326" cy="691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90655" y="1905066"/>
            <a:ext cx="420326" cy="691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5844" y="4211298"/>
            <a:ext cx="420326" cy="691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6" idx="3"/>
            <a:endCxn id="20" idx="1"/>
          </p:cNvCxnSpPr>
          <p:nvPr/>
        </p:nvCxnSpPr>
        <p:spPr>
          <a:xfrm flipV="1">
            <a:off x="958570" y="2250593"/>
            <a:ext cx="132085" cy="99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20" idx="1"/>
          </p:cNvCxnSpPr>
          <p:nvPr/>
        </p:nvCxnSpPr>
        <p:spPr>
          <a:xfrm rot="5400000" flipH="1" flipV="1">
            <a:off x="594369" y="2099832"/>
            <a:ext cx="345525" cy="647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8" idx="1"/>
          </p:cNvCxnSpPr>
          <p:nvPr/>
        </p:nvCxnSpPr>
        <p:spPr>
          <a:xfrm rot="10800000" flipV="1">
            <a:off x="233444" y="3094045"/>
            <a:ext cx="152400" cy="1310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19" idx="1"/>
          </p:cNvCxnSpPr>
          <p:nvPr/>
        </p:nvCxnSpPr>
        <p:spPr>
          <a:xfrm>
            <a:off x="806170" y="4556825"/>
            <a:ext cx="284485" cy="34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90656" y="3094045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Reports</a:t>
            </a:r>
            <a:br>
              <a:rPr lang="en-US" dirty="0" smtClean="0"/>
            </a:br>
            <a:r>
              <a:rPr lang="en-US" dirty="0" smtClean="0"/>
              <a:t>Reference</a:t>
            </a:r>
            <a:br>
              <a:rPr lang="en-US" dirty="0" smtClean="0"/>
            </a:br>
            <a:r>
              <a:rPr lang="en-US" dirty="0" smtClean="0"/>
              <a:t>other docs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92963" y="2355381"/>
            <a:ext cx="2403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Extract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vectors with</a:t>
            </a:r>
            <a:br>
              <a:rPr lang="en-US" dirty="0" smtClean="0"/>
            </a:br>
            <a:r>
              <a:rPr lang="en-US" dirty="0" smtClean="0"/>
              <a:t>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Cluster* documents</a:t>
            </a:r>
            <a:br>
              <a:rPr lang="en-US" dirty="0" smtClean="0"/>
            </a:br>
            <a:r>
              <a:rPr lang="en-US" dirty="0" smtClean="0"/>
              <a:t>by features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92963" y="6211669"/>
            <a:ext cx="209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*Clustering algorithm can be</a:t>
            </a:r>
            <a:br>
              <a:rPr lang="en-US" sz="1200" dirty="0" smtClean="0"/>
            </a:br>
            <a:r>
              <a:rPr lang="en-US" sz="1200" dirty="0" smtClean="0"/>
              <a:t>chosen based on experimental</a:t>
            </a:r>
            <a:br>
              <a:rPr lang="en-US" sz="1200" dirty="0" smtClean="0"/>
            </a:br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7076481" y="2250593"/>
            <a:ext cx="1813065" cy="1808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76829" y="2748518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79825" y="2977118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06927" y="3515771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759327" y="3668171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911727" y="3515771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16934" y="2519919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69334" y="2672319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72330" y="2900918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7025" y="2355381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14723" y="3744371"/>
            <a:ext cx="149404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29446" y="4235247"/>
            <a:ext cx="258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is 2-dimensional,</a:t>
            </a:r>
            <a:br>
              <a:rPr lang="en-US" dirty="0" smtClean="0"/>
            </a:br>
            <a:r>
              <a:rPr lang="en-US" dirty="0" smtClean="0"/>
              <a:t>people can interact in up</a:t>
            </a:r>
            <a:br>
              <a:rPr lang="en-US" dirty="0" smtClean="0"/>
            </a:br>
            <a:r>
              <a:rPr lang="en-US" dirty="0" smtClean="0"/>
              <a:t>to three Euclidian dime-</a:t>
            </a:r>
            <a:br>
              <a:rPr lang="en-US" dirty="0" smtClean="0"/>
            </a:br>
            <a:r>
              <a:rPr lang="en-US" dirty="0" err="1" smtClean="0"/>
              <a:t>nsions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Trinkle</dc:creator>
  <cp:lastModifiedBy>Patrick Trinkle</cp:lastModifiedBy>
  <cp:revision>6</cp:revision>
  <cp:lastPrinted>2010-05-03T19:46:32Z</cp:lastPrinted>
  <dcterms:created xsi:type="dcterms:W3CDTF">2010-05-03T19:33:14Z</dcterms:created>
  <dcterms:modified xsi:type="dcterms:W3CDTF">2010-05-03T19:51:25Z</dcterms:modified>
</cp:coreProperties>
</file>