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36" y="-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043D-DE91-A642-9961-50873F2AE937}" type="datetimeFigureOut">
              <a:rPr lang="en-US" smtClean="0"/>
              <a:pPr/>
              <a:t>5/16/10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E228-5556-3845-B880-7C6E3993E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301" y="2324100"/>
          <a:ext cx="4400549" cy="8923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77899"/>
                <a:gridCol w="749300"/>
                <a:gridCol w="1445572"/>
                <a:gridCol w="1227778"/>
              </a:tblGrid>
              <a:tr h="2328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Date/Time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Feature-Vector</a:t>
                      </a:r>
                      <a:endParaRPr lang="en-US" sz="1200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Thing X…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20100501-0543UTC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{0.34,0.9,0.01,…}</a:t>
                      </a:r>
                      <a:endParaRPr lang="en-US" sz="1200" dirty="0"/>
                    </a:p>
                  </a:txBody>
                  <a:tcPr/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0x03050fcc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Thing Y…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20100503-1921UTC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{0.14,0.6,0.07,…}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9400" y="855870"/>
          <a:ext cx="2133600" cy="11912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2092"/>
                <a:gridCol w="1121508"/>
              </a:tblGrid>
              <a:tr h="2260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0x020133ef</a:t>
                      </a:r>
                      <a:endParaRPr lang="en-US" sz="1200" dirty="0"/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0x020133ff</a:t>
                      </a:r>
                    </a:p>
                  </a:txBody>
                  <a:tcPr/>
                </a:tc>
              </a:tr>
              <a:tr h="3056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0x03050fcc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0x0104ccdf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9400" y="578871"/>
            <a:ext cx="1238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Previous Reports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41300" y="2047101"/>
            <a:ext cx="870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Main Table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7" idx="0"/>
            <a:endCxn id="6" idx="1"/>
          </p:cNvCxnSpPr>
          <p:nvPr/>
        </p:nvCxnSpPr>
        <p:spPr>
          <a:xfrm rot="5400000" flipH="1" flipV="1">
            <a:off x="448066" y="945768"/>
            <a:ext cx="1329730" cy="87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6462" y="3839070"/>
          <a:ext cx="1955800" cy="6629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77900"/>
                <a:gridCol w="977900"/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r>
                        <a:rPr lang="en-US" sz="1200" baseline="0" dirty="0" smtClean="0"/>
                        <a:t> ID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0x04050607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0710" y="356207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7" idx="2"/>
            <a:endCxn id="11" idx="0"/>
          </p:cNvCxnSpPr>
          <p:nvPr/>
        </p:nvCxnSpPr>
        <p:spPr>
          <a:xfrm rot="16200000" flipH="1">
            <a:off x="142330" y="2858232"/>
            <a:ext cx="1237970" cy="169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724150" y="3839069"/>
          <a:ext cx="1917700" cy="94857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58850"/>
                <a:gridCol w="958850"/>
              </a:tblGrid>
              <a:tr h="2528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Dossier</a:t>
                      </a:r>
                      <a:endParaRPr lang="en-US" sz="1200" dirty="0"/>
                    </a:p>
                  </a:txBody>
                  <a:tcPr/>
                </a:tc>
              </a:tr>
              <a:tr h="33244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0x040507ff</a:t>
                      </a:r>
                      <a:endParaRPr lang="en-US" sz="1200" dirty="0"/>
                    </a:p>
                  </a:txBody>
                  <a:tcPr/>
                </a:tc>
              </a:tr>
              <a:tr h="3418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0x446fc809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32262" y="356207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Dossiers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7" idx="2"/>
            <a:endCxn id="15" idx="1"/>
          </p:cNvCxnSpPr>
          <p:nvPr/>
        </p:nvCxnSpPr>
        <p:spPr>
          <a:xfrm rot="16200000" flipH="1">
            <a:off x="966127" y="2034435"/>
            <a:ext cx="1376471" cy="1955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949700" y="1397000"/>
          <a:ext cx="2663264" cy="6501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52500"/>
                <a:gridCol w="777946"/>
                <a:gridCol w="932818"/>
              </a:tblGrid>
              <a:tr h="3250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</a:tr>
              <a:tr h="32505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A. </a:t>
                      </a:r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0x07f7e302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49700" y="112000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Authors</a:t>
            </a:r>
            <a:endParaRPr lang="en-US" sz="1200" dirty="0"/>
          </a:p>
        </p:txBody>
      </p:sp>
      <p:cxnSp>
        <p:nvCxnSpPr>
          <p:cNvPr id="25" name="Straight Arrow Connector 24"/>
          <p:cNvCxnSpPr>
            <a:stCxn id="7" idx="3"/>
            <a:endCxn id="23" idx="1"/>
          </p:cNvCxnSpPr>
          <p:nvPr/>
        </p:nvCxnSpPr>
        <p:spPr>
          <a:xfrm flipV="1">
            <a:off x="1111625" y="1258501"/>
            <a:ext cx="2838075" cy="927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794250" y="3839069"/>
          <a:ext cx="1818714" cy="822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09357"/>
                <a:gridCol w="909357"/>
              </a:tblGrid>
              <a:tr h="2628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Keyword</a:t>
                      </a:r>
                      <a:endParaRPr lang="en-US" sz="1200" dirty="0"/>
                    </a:p>
                  </a:txBody>
                  <a:tcPr/>
                </a:tc>
              </a:tr>
              <a:tr h="2628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car</a:t>
                      </a:r>
                      <a:endParaRPr lang="en-US" sz="1200" dirty="0"/>
                    </a:p>
                  </a:txBody>
                  <a:tcPr/>
                </a:tc>
              </a:tr>
              <a:tr h="26286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0x030407ff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explosives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4250" y="3562070"/>
            <a:ext cx="831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Keywords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7" idx="3"/>
            <a:endCxn id="28" idx="1"/>
          </p:cNvCxnSpPr>
          <p:nvPr/>
        </p:nvCxnSpPr>
        <p:spPr>
          <a:xfrm>
            <a:off x="1111625" y="2185601"/>
            <a:ext cx="3682625" cy="15149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73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Trinkle</dc:creator>
  <cp:lastModifiedBy>Patrick Trinkle</cp:lastModifiedBy>
  <cp:revision>6</cp:revision>
  <dcterms:created xsi:type="dcterms:W3CDTF">2010-05-16T17:15:25Z</dcterms:created>
  <dcterms:modified xsi:type="dcterms:W3CDTF">2010-05-16T17:16:49Z</dcterms:modified>
</cp:coreProperties>
</file>