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3035-55C0-4E67-B821-9C45A2F6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A024-0485-4324-9E93-AECA04F58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8E8E-9CEC-4E8F-ACC8-122704A7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6167-28BF-4CF5-8CFA-3B2683D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062F-F1B2-4D93-8C1B-760A6363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F9EB-3CB5-4AF5-A5D7-95C27F01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998F8-6DE1-4F9D-9B4D-AAF79CC6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943F5-228F-4C12-B6A5-CD5ACAB4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8A239-2F92-48A4-976F-1CC13C1E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B30B-7277-40BE-9465-F3631A1C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9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0DA97-C828-4AC0-8DCA-3AA79BAE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D13F4-6BAC-4BFA-830E-051AFACC1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D9E8-6EF9-4686-9ED0-B57C50FED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CC59-3A62-4DC4-B343-410B018A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F9F8-A446-467D-99EE-FE1922DD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B820-ACBD-4DA4-BD9D-824BCEC2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798F-D5D1-495E-8300-EDCA67F3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5E09-403C-4EC9-82B0-22E40826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6744-6DC1-4DD0-8C33-3E9A590A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99E15-C28B-4D5A-8EBC-8A61C538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9B38-A63D-4EAE-B26E-4CFD250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E51E5-0A5A-4013-B195-74BD14CF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8294B-AD41-435E-B629-EA3667A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30E8-BD17-4C2A-B131-3FC3B07E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F09B-36DE-4C69-95EA-13D48E63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0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BB80-B823-4AC7-A53E-327F7B2B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78CC-1F72-46BF-9855-236914065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FDBB7-0F58-4843-BE61-0E0756537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924B6-7233-4FFE-B785-CB04462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F5377-9D2D-47C1-A0AF-22CBD214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C2C3-D6EB-44E2-B246-D8F91FE6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DAE8-FE8C-4EA0-B2DC-457199C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AA1BF-F7B2-46FE-9D74-0A7CF7586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72660-0EA8-459E-BA7A-BE04D63BE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42818-8855-4C32-AA2D-9783B4565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19F68-E20F-4F44-8EF5-A02464FAA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19921-6D01-425F-8EDA-DB55570D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F4C7C-DB8F-4949-B3C8-98069A95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29ADD-64E2-42A3-9E32-24021DA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B965-355D-4E9D-A6C7-C875E4DB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A7788-7560-44C3-AA2B-DAC4E00F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54E8E-CB82-4E50-8A42-C31C6D32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27EF9-3E85-4F3F-BC40-6A5D8D05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3CE89-A093-4372-8BC2-B089BF14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56C8B-31AA-4A6C-AA9E-D802C487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433F9-722D-48C4-B7D7-6A436F87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8644-220D-4F4C-A87C-CCA8AC3C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F152-55FF-4537-8243-40D2353F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A0A71-C139-4E90-9BA7-21537BE28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26688-A8EE-4E77-8544-15907CFB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C7B59-0E2F-46E2-8898-7DA262D1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85903-DC13-4BE2-A21A-79F8D99D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C0FB-A3B3-4965-8499-753E34EE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BCDDE-BA9F-4634-B95C-BEDB69A2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504A-64C1-49B0-98C9-472C1305C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649F-0665-4599-AD57-2CA35ABB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0561-0FBE-4D5B-8C5A-11623824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439EF-CCAE-47BA-BF80-3A50D39D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A9E66-97B9-42F6-AA4D-309A63CC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F67D-5E9B-4A40-9794-1916DCE4F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884F-6556-460A-A4DC-3068E4F2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80A4D-1DFB-4336-9B00-5A8410041A6C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3720-EFDD-43DC-A55D-6BFB6478D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5063-4F39-453A-8250-ECE93FE63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F19A-E635-4297-86D7-E6D65FBE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C78B0-C0E8-4153-A3EF-BDAED0F41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236"/>
            <a:ext cx="12192000" cy="1086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95888-9F87-4306-9A22-EF01ACCB3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3033"/>
            <a:ext cx="12192000" cy="1086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C47ED6-DEC7-40A4-A062-FEEE9E1DB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830"/>
            <a:ext cx="12192000" cy="1086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C3583A-94EE-4900-BF9E-D5D61A9FF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627"/>
            <a:ext cx="12192000" cy="1086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FB7E94-F95C-4C0D-9477-BE7C003D8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20" y="3685945"/>
            <a:ext cx="1737364" cy="1280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5B2B57-2FDF-4A81-BD5C-5D44F2B4F8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51" y="3685947"/>
            <a:ext cx="1737364" cy="1280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E70B86-09F6-4D93-AA03-B13CC30CDF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422" y="3685946"/>
            <a:ext cx="1737364" cy="12801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540882-8EB5-43F4-9516-D4DD75B2FF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53" y="3685945"/>
            <a:ext cx="1737364" cy="12801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2DCF4F-AD09-4688-BA7B-BEF432AA47AF}"/>
              </a:ext>
            </a:extLst>
          </p:cNvPr>
          <p:cNvSpPr txBox="1"/>
          <p:nvPr/>
        </p:nvSpPr>
        <p:spPr>
          <a:xfrm>
            <a:off x="534875" y="291300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AB8886-D1D9-413F-B50E-C192DA54744C}"/>
              </a:ext>
            </a:extLst>
          </p:cNvPr>
          <p:cNvSpPr txBox="1"/>
          <p:nvPr/>
        </p:nvSpPr>
        <p:spPr>
          <a:xfrm>
            <a:off x="534875" y="1048447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41F15-748F-4F65-BD1E-B2F9184B35AE}"/>
              </a:ext>
            </a:extLst>
          </p:cNvPr>
          <p:cNvSpPr txBox="1"/>
          <p:nvPr/>
        </p:nvSpPr>
        <p:spPr>
          <a:xfrm>
            <a:off x="534874" y="1811244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639892-8457-45F6-961E-5739295D67CE}"/>
              </a:ext>
            </a:extLst>
          </p:cNvPr>
          <p:cNvSpPr txBox="1"/>
          <p:nvPr/>
        </p:nvSpPr>
        <p:spPr>
          <a:xfrm>
            <a:off x="534873" y="2577174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7C8668-80C2-4610-BC42-2C496ABFEA22}"/>
              </a:ext>
            </a:extLst>
          </p:cNvPr>
          <p:cNvSpPr txBox="1"/>
          <p:nvPr/>
        </p:nvSpPr>
        <p:spPr>
          <a:xfrm>
            <a:off x="2842886" y="4952115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0CD27E-017C-4BA5-9EBF-0BBAB8DF98E6}"/>
              </a:ext>
            </a:extLst>
          </p:cNvPr>
          <p:cNvSpPr txBox="1"/>
          <p:nvPr/>
        </p:nvSpPr>
        <p:spPr>
          <a:xfrm>
            <a:off x="486315" y="3972083"/>
            <a:ext cx="184042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Zoom-in view around LWD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80A688-0DFD-4A60-9711-D100B5F3176B}"/>
              </a:ext>
            </a:extLst>
          </p:cNvPr>
          <p:cNvSpPr txBox="1"/>
          <p:nvPr/>
        </p:nvSpPr>
        <p:spPr>
          <a:xfrm>
            <a:off x="4724356" y="4952115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8884BF-65A2-4146-8522-2CE2F914C0DB}"/>
              </a:ext>
            </a:extLst>
          </p:cNvPr>
          <p:cNvSpPr txBox="1"/>
          <p:nvPr/>
        </p:nvSpPr>
        <p:spPr>
          <a:xfrm>
            <a:off x="6605826" y="4952115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97979-5463-4D76-AAEF-9C9F7E4203E6}"/>
              </a:ext>
            </a:extLst>
          </p:cNvPr>
          <p:cNvSpPr txBox="1"/>
          <p:nvPr/>
        </p:nvSpPr>
        <p:spPr>
          <a:xfrm>
            <a:off x="8559988" y="4952115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4</a:t>
            </a:r>
          </a:p>
        </p:txBody>
      </p:sp>
    </p:spTree>
    <p:extLst>
      <p:ext uri="{BB962C8B-B14F-4D97-AF65-F5344CB8AC3E}">
        <p14:creationId xmlns:p14="http://schemas.microsoft.com/office/powerpoint/2010/main" val="184760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33340-3750-476C-B178-0BF47DA0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25"/>
            <a:ext cx="12192000" cy="1086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EF6001-53C9-469A-AAA0-07BA3F06D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919"/>
            <a:ext cx="12192000" cy="1086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19775-9F4E-486F-9A84-65A45FACD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313"/>
            <a:ext cx="12192000" cy="1086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C2C80B-3411-445D-9C6E-F41705A10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5057"/>
            <a:ext cx="12192000" cy="1086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E042A3-8F74-4FBC-B9FF-BAC08C34BF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31" y="3671104"/>
            <a:ext cx="1737364" cy="1280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C612D9-1B94-46DC-8BF6-077BA081BD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72" y="3671105"/>
            <a:ext cx="1737364" cy="1280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88E4B4-2D6B-4A47-916D-3D20E128DA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13" y="3671105"/>
            <a:ext cx="1737364" cy="1280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7A5427-9173-4F0D-977C-08B6B9AC17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54" y="3671104"/>
            <a:ext cx="1737364" cy="12801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4B6C63-91C0-44D1-AB07-4CA84A43E5FA}"/>
              </a:ext>
            </a:extLst>
          </p:cNvPr>
          <p:cNvSpPr txBox="1"/>
          <p:nvPr/>
        </p:nvSpPr>
        <p:spPr>
          <a:xfrm>
            <a:off x="2903846" y="4952115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0A3602-9ED3-4545-AB08-C10564AAFEE7}"/>
              </a:ext>
            </a:extLst>
          </p:cNvPr>
          <p:cNvSpPr txBox="1"/>
          <p:nvPr/>
        </p:nvSpPr>
        <p:spPr>
          <a:xfrm>
            <a:off x="486315" y="3972083"/>
            <a:ext cx="184042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Zoom-in view around LWD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95EE7D-1DDA-435F-925D-C97CAA32FFF3}"/>
              </a:ext>
            </a:extLst>
          </p:cNvPr>
          <p:cNvSpPr txBox="1"/>
          <p:nvPr/>
        </p:nvSpPr>
        <p:spPr>
          <a:xfrm>
            <a:off x="4750480" y="4952115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F2D938-67F8-4A1A-BD36-EB04409D08D1}"/>
              </a:ext>
            </a:extLst>
          </p:cNvPr>
          <p:cNvSpPr txBox="1"/>
          <p:nvPr/>
        </p:nvSpPr>
        <p:spPr>
          <a:xfrm>
            <a:off x="6605826" y="4952115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8E9538-9398-4985-B411-B7BF94181395}"/>
              </a:ext>
            </a:extLst>
          </p:cNvPr>
          <p:cNvSpPr txBox="1"/>
          <p:nvPr/>
        </p:nvSpPr>
        <p:spPr>
          <a:xfrm>
            <a:off x="8446774" y="4952115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F0338-758D-41DB-87BA-C155FCA93A2E}"/>
              </a:ext>
            </a:extLst>
          </p:cNvPr>
          <p:cNvSpPr txBox="1"/>
          <p:nvPr/>
        </p:nvSpPr>
        <p:spPr>
          <a:xfrm>
            <a:off x="534875" y="256468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DA57D1-C896-42C7-BFEF-20502149C6E0}"/>
              </a:ext>
            </a:extLst>
          </p:cNvPr>
          <p:cNvSpPr txBox="1"/>
          <p:nvPr/>
        </p:nvSpPr>
        <p:spPr>
          <a:xfrm>
            <a:off x="534875" y="1013615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8A7082-4D09-46F0-946E-D596D343E032}"/>
              </a:ext>
            </a:extLst>
          </p:cNvPr>
          <p:cNvSpPr txBox="1"/>
          <p:nvPr/>
        </p:nvSpPr>
        <p:spPr>
          <a:xfrm>
            <a:off x="534874" y="1772058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BEC13B-0763-47CA-93FD-4AB7AA6E4C4E}"/>
              </a:ext>
            </a:extLst>
          </p:cNvPr>
          <p:cNvSpPr txBox="1"/>
          <p:nvPr/>
        </p:nvSpPr>
        <p:spPr>
          <a:xfrm>
            <a:off x="534873" y="2533634"/>
            <a:ext cx="94609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4</a:t>
            </a:r>
          </a:p>
        </p:txBody>
      </p:sp>
    </p:spTree>
    <p:extLst>
      <p:ext uri="{BB962C8B-B14F-4D97-AF65-F5344CB8AC3E}">
        <p14:creationId xmlns:p14="http://schemas.microsoft.com/office/powerpoint/2010/main" val="49261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Xiaofeng</dc:creator>
  <cp:lastModifiedBy>Liu, Xiaofeng</cp:lastModifiedBy>
  <cp:revision>3</cp:revision>
  <dcterms:created xsi:type="dcterms:W3CDTF">2025-08-18T18:35:39Z</dcterms:created>
  <dcterms:modified xsi:type="dcterms:W3CDTF">2025-08-18T18:46:16Z</dcterms:modified>
</cp:coreProperties>
</file>