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2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7B7B8-3645-4FBA-B642-8A40AA67FC57}" type="doc">
      <dgm:prSet loTypeId="urn:microsoft.com/office/officeart/2005/8/layout/chevron1" loCatId="process" qsTypeId="urn:microsoft.com/office/officeart/2005/8/quickstyle/simple5" qsCatId="simple" csTypeId="urn:microsoft.com/office/officeart/2005/8/colors/accent4_3" csCatId="accent4" phldr="1"/>
      <dgm:spPr/>
    </dgm:pt>
    <dgm:pt modelId="{257795AB-55B9-4191-83FB-20EC9B7882C5}">
      <dgm:prSet phldrT="[Text]"/>
      <dgm:spPr/>
      <dgm:t>
        <a:bodyPr/>
        <a:lstStyle/>
        <a:p>
          <a:r>
            <a:rPr lang="en-US" dirty="0" smtClean="0"/>
            <a:t>Data1.csv</a:t>
          </a:r>
          <a:endParaRPr lang="en-US" dirty="0"/>
        </a:p>
      </dgm:t>
    </dgm:pt>
    <dgm:pt modelId="{E135BCE0-C517-4374-8637-E20383BC0BD4}" type="parTrans" cxnId="{D775FEBA-E340-4C25-BC75-ED2F771258F5}">
      <dgm:prSet/>
      <dgm:spPr/>
      <dgm:t>
        <a:bodyPr/>
        <a:lstStyle/>
        <a:p>
          <a:endParaRPr lang="en-US"/>
        </a:p>
      </dgm:t>
    </dgm:pt>
    <dgm:pt modelId="{10A9FC43-4E2F-4914-8BDA-526CA3D6A773}" type="sibTrans" cxnId="{D775FEBA-E340-4C25-BC75-ED2F771258F5}">
      <dgm:prSet/>
      <dgm:spPr/>
      <dgm:t>
        <a:bodyPr/>
        <a:lstStyle/>
        <a:p>
          <a:endParaRPr lang="en-US"/>
        </a:p>
      </dgm:t>
    </dgm:pt>
    <dgm:pt modelId="{3D38C531-B4EA-4C3B-92F6-A72BE069BA28}">
      <dgm:prSet phldrT="[Text]"/>
      <dgm:spPr/>
      <dgm:t>
        <a:bodyPr/>
        <a:lstStyle/>
        <a:p>
          <a:r>
            <a:rPr lang="en-US" dirty="0" smtClean="0"/>
            <a:t>Data2.csv</a:t>
          </a:r>
          <a:endParaRPr lang="en-US" dirty="0"/>
        </a:p>
      </dgm:t>
    </dgm:pt>
    <dgm:pt modelId="{71422754-C19C-4D50-B029-73A0CFAC2198}" type="parTrans" cxnId="{F45517D4-98CE-4FE3-9516-9DE75AFA1919}">
      <dgm:prSet/>
      <dgm:spPr/>
      <dgm:t>
        <a:bodyPr/>
        <a:lstStyle/>
        <a:p>
          <a:endParaRPr lang="en-US"/>
        </a:p>
      </dgm:t>
    </dgm:pt>
    <dgm:pt modelId="{0ED517FF-CC11-4D3A-8380-F196E04A4C58}" type="sibTrans" cxnId="{F45517D4-98CE-4FE3-9516-9DE75AFA1919}">
      <dgm:prSet/>
      <dgm:spPr/>
      <dgm:t>
        <a:bodyPr/>
        <a:lstStyle/>
        <a:p>
          <a:endParaRPr lang="en-US"/>
        </a:p>
      </dgm:t>
    </dgm:pt>
    <dgm:pt modelId="{F61FB8F1-7160-4024-AB90-2291FF14CDA5}">
      <dgm:prSet phldrT="[Text]"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D5387874-790E-45AC-B9DD-6309F62A5C7A}" type="parTrans" cxnId="{FF8646E9-27B8-4A06-947F-813D9FC624D5}">
      <dgm:prSet/>
      <dgm:spPr/>
      <dgm:t>
        <a:bodyPr/>
        <a:lstStyle/>
        <a:p>
          <a:endParaRPr lang="en-US"/>
        </a:p>
      </dgm:t>
    </dgm:pt>
    <dgm:pt modelId="{F318D26A-699D-4BE8-A91A-E4E237FEFD18}" type="sibTrans" cxnId="{FF8646E9-27B8-4A06-947F-813D9FC624D5}">
      <dgm:prSet/>
      <dgm:spPr/>
      <dgm:t>
        <a:bodyPr/>
        <a:lstStyle/>
        <a:p>
          <a:endParaRPr lang="en-US"/>
        </a:p>
      </dgm:t>
    </dgm:pt>
    <dgm:pt modelId="{21F7ABD4-F176-4467-963C-33F17DC68F2C}">
      <dgm:prSet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719F4BFD-FD7E-4796-B2FF-4C6DC757F00B}" type="parTrans" cxnId="{DA9D9366-88F7-47BA-AEED-D1E88F1F292D}">
      <dgm:prSet/>
      <dgm:spPr/>
      <dgm:t>
        <a:bodyPr/>
        <a:lstStyle/>
        <a:p>
          <a:endParaRPr lang="en-US"/>
        </a:p>
      </dgm:t>
    </dgm:pt>
    <dgm:pt modelId="{ED96F311-B15E-46AA-9C9F-69DBF7CAC4EE}" type="sibTrans" cxnId="{DA9D9366-88F7-47BA-AEED-D1E88F1F292D}">
      <dgm:prSet/>
      <dgm:spPr/>
      <dgm:t>
        <a:bodyPr/>
        <a:lstStyle/>
        <a:p>
          <a:endParaRPr lang="en-US"/>
        </a:p>
      </dgm:t>
    </dgm:pt>
    <dgm:pt modelId="{BF710C6B-66BA-40BC-9ACF-A28FCB03DE03}" type="pres">
      <dgm:prSet presAssocID="{E017B7B8-3645-4FBA-B642-8A40AA67FC57}" presName="Name0" presStyleCnt="0">
        <dgm:presLayoutVars>
          <dgm:dir/>
          <dgm:animLvl val="lvl"/>
          <dgm:resizeHandles val="exact"/>
        </dgm:presLayoutVars>
      </dgm:prSet>
      <dgm:spPr/>
    </dgm:pt>
    <dgm:pt modelId="{449552E7-AD50-4970-8C16-4B8F2E2572A4}" type="pres">
      <dgm:prSet presAssocID="{257795AB-55B9-4191-83FB-20EC9B7882C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4D9A0-0FA1-4979-962E-B48505AD304E}" type="pres">
      <dgm:prSet presAssocID="{10A9FC43-4E2F-4914-8BDA-526CA3D6A773}" presName="parTxOnlySpace" presStyleCnt="0"/>
      <dgm:spPr/>
    </dgm:pt>
    <dgm:pt modelId="{F4B32950-D814-4ACE-82F3-738218028C12}" type="pres">
      <dgm:prSet presAssocID="{3D38C531-B4EA-4C3B-92F6-A72BE069BA2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30DC-4899-4A70-838A-89BC05718F18}" type="pres">
      <dgm:prSet presAssocID="{0ED517FF-CC11-4D3A-8380-F196E04A4C58}" presName="parTxOnlySpace" presStyleCnt="0"/>
      <dgm:spPr/>
    </dgm:pt>
    <dgm:pt modelId="{E647BA33-F27D-449A-8487-D4A21D6418B7}" type="pres">
      <dgm:prSet presAssocID="{F61FB8F1-7160-4024-AB90-2291FF14CDA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0720-D5E7-45A0-9C7D-1583488D99CD}" type="pres">
      <dgm:prSet presAssocID="{F318D26A-699D-4BE8-A91A-E4E237FEFD18}" presName="parTxOnlySpace" presStyleCnt="0"/>
      <dgm:spPr/>
    </dgm:pt>
    <dgm:pt modelId="{9F4F9563-F0F7-45B3-8545-F28F548EBB2C}" type="pres">
      <dgm:prSet presAssocID="{21F7ABD4-F176-4467-963C-33F17DC68F2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047BFF-25CF-7E4E-A213-24CA2043019A}" type="presOf" srcId="{F61FB8F1-7160-4024-AB90-2291FF14CDA5}" destId="{E647BA33-F27D-449A-8487-D4A21D6418B7}" srcOrd="0" destOrd="0" presId="urn:microsoft.com/office/officeart/2005/8/layout/chevron1"/>
    <dgm:cxn modelId="{CACA87C7-ECF3-D144-A6FB-32AEE06280E5}" type="presOf" srcId="{257795AB-55B9-4191-83FB-20EC9B7882C5}" destId="{449552E7-AD50-4970-8C16-4B8F2E2572A4}" srcOrd="0" destOrd="0" presId="urn:microsoft.com/office/officeart/2005/8/layout/chevron1"/>
    <dgm:cxn modelId="{FF8646E9-27B8-4A06-947F-813D9FC624D5}" srcId="{E017B7B8-3645-4FBA-B642-8A40AA67FC57}" destId="{F61FB8F1-7160-4024-AB90-2291FF14CDA5}" srcOrd="2" destOrd="0" parTransId="{D5387874-790E-45AC-B9DD-6309F62A5C7A}" sibTransId="{F318D26A-699D-4BE8-A91A-E4E237FEFD18}"/>
    <dgm:cxn modelId="{288D7272-78B8-0745-A4A4-ED13264A586A}" type="presOf" srcId="{E017B7B8-3645-4FBA-B642-8A40AA67FC57}" destId="{BF710C6B-66BA-40BC-9ACF-A28FCB03DE03}" srcOrd="0" destOrd="0" presId="urn:microsoft.com/office/officeart/2005/8/layout/chevron1"/>
    <dgm:cxn modelId="{B9EB7C4D-702D-D541-AF1F-45A3B1FE0B57}" type="presOf" srcId="{21F7ABD4-F176-4467-963C-33F17DC68F2C}" destId="{9F4F9563-F0F7-45B3-8545-F28F548EBB2C}" srcOrd="0" destOrd="0" presId="urn:microsoft.com/office/officeart/2005/8/layout/chevron1"/>
    <dgm:cxn modelId="{D775FEBA-E340-4C25-BC75-ED2F771258F5}" srcId="{E017B7B8-3645-4FBA-B642-8A40AA67FC57}" destId="{257795AB-55B9-4191-83FB-20EC9B7882C5}" srcOrd="0" destOrd="0" parTransId="{E135BCE0-C517-4374-8637-E20383BC0BD4}" sibTransId="{10A9FC43-4E2F-4914-8BDA-526CA3D6A773}"/>
    <dgm:cxn modelId="{DA9D9366-88F7-47BA-AEED-D1E88F1F292D}" srcId="{E017B7B8-3645-4FBA-B642-8A40AA67FC57}" destId="{21F7ABD4-F176-4467-963C-33F17DC68F2C}" srcOrd="3" destOrd="0" parTransId="{719F4BFD-FD7E-4796-B2FF-4C6DC757F00B}" sibTransId="{ED96F311-B15E-46AA-9C9F-69DBF7CAC4EE}"/>
    <dgm:cxn modelId="{DED32F57-D3C2-AC44-9FB1-A6CDEC19BD47}" type="presOf" srcId="{3D38C531-B4EA-4C3B-92F6-A72BE069BA28}" destId="{F4B32950-D814-4ACE-82F3-738218028C12}" srcOrd="0" destOrd="0" presId="urn:microsoft.com/office/officeart/2005/8/layout/chevron1"/>
    <dgm:cxn modelId="{F45517D4-98CE-4FE3-9516-9DE75AFA1919}" srcId="{E017B7B8-3645-4FBA-B642-8A40AA67FC57}" destId="{3D38C531-B4EA-4C3B-92F6-A72BE069BA28}" srcOrd="1" destOrd="0" parTransId="{71422754-C19C-4D50-B029-73A0CFAC2198}" sibTransId="{0ED517FF-CC11-4D3A-8380-F196E04A4C58}"/>
    <dgm:cxn modelId="{DBFF9A4B-5C4D-454C-BD4B-4FB65EDC0351}" type="presParOf" srcId="{BF710C6B-66BA-40BC-9ACF-A28FCB03DE03}" destId="{449552E7-AD50-4970-8C16-4B8F2E2572A4}" srcOrd="0" destOrd="0" presId="urn:microsoft.com/office/officeart/2005/8/layout/chevron1"/>
    <dgm:cxn modelId="{C57B42E4-2215-BF48-8583-6BBC2C83E2AE}" type="presParOf" srcId="{BF710C6B-66BA-40BC-9ACF-A28FCB03DE03}" destId="{35D4D9A0-0FA1-4979-962E-B48505AD304E}" srcOrd="1" destOrd="0" presId="urn:microsoft.com/office/officeart/2005/8/layout/chevron1"/>
    <dgm:cxn modelId="{60863F83-28D4-4F4D-A0E6-9DF953F68CD2}" type="presParOf" srcId="{BF710C6B-66BA-40BC-9ACF-A28FCB03DE03}" destId="{F4B32950-D814-4ACE-82F3-738218028C12}" srcOrd="2" destOrd="0" presId="urn:microsoft.com/office/officeart/2005/8/layout/chevron1"/>
    <dgm:cxn modelId="{F146768B-EF44-D24B-9B7F-DBD6C7B10A25}" type="presParOf" srcId="{BF710C6B-66BA-40BC-9ACF-A28FCB03DE03}" destId="{48F130DC-4899-4A70-838A-89BC05718F18}" srcOrd="3" destOrd="0" presId="urn:microsoft.com/office/officeart/2005/8/layout/chevron1"/>
    <dgm:cxn modelId="{EBF3006D-4BD9-F941-BD90-E4C85CE5CA9A}" type="presParOf" srcId="{BF710C6B-66BA-40BC-9ACF-A28FCB03DE03}" destId="{E647BA33-F27D-449A-8487-D4A21D6418B7}" srcOrd="4" destOrd="0" presId="urn:microsoft.com/office/officeart/2005/8/layout/chevron1"/>
    <dgm:cxn modelId="{0D272618-53C0-824B-A2D4-8243881850E1}" type="presParOf" srcId="{BF710C6B-66BA-40BC-9ACF-A28FCB03DE03}" destId="{DE860720-D5E7-45A0-9C7D-1583488D99CD}" srcOrd="5" destOrd="0" presId="urn:microsoft.com/office/officeart/2005/8/layout/chevron1"/>
    <dgm:cxn modelId="{741DD501-EA80-164C-83EB-D7E0715CFACF}" type="presParOf" srcId="{BF710C6B-66BA-40BC-9ACF-A28FCB03DE03}" destId="{9F4F9563-F0F7-45B3-8545-F28F548EBB2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EAA11-2189-4337-A6B5-CBA0319EFCEE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839EE37-AAC3-4FA5-AD3B-EA73CC88A648}">
      <dgm:prSet phldrT="[Text]"/>
      <dgm:spPr/>
      <dgm:t>
        <a:bodyPr/>
        <a:lstStyle/>
        <a:p>
          <a:r>
            <a:rPr lang="en-US" dirty="0" smtClean="0"/>
            <a:t>Data0-ro.csv</a:t>
          </a:r>
          <a:endParaRPr lang="en-US" dirty="0"/>
        </a:p>
      </dgm:t>
    </dgm:pt>
    <dgm:pt modelId="{710DCB2C-9D9C-436B-975C-0D5EA6E01AFC}" type="parTrans" cxnId="{A07E84A1-5C7F-446F-9953-B9A7677E5A09}">
      <dgm:prSet/>
      <dgm:spPr/>
      <dgm:t>
        <a:bodyPr/>
        <a:lstStyle/>
        <a:p>
          <a:endParaRPr lang="en-US"/>
        </a:p>
      </dgm:t>
    </dgm:pt>
    <dgm:pt modelId="{5E9A7EEF-DEE4-45A9-A63C-95860C110C21}" type="sibTrans" cxnId="{A07E84A1-5C7F-446F-9953-B9A7677E5A09}">
      <dgm:prSet/>
      <dgm:spPr/>
      <dgm:t>
        <a:bodyPr/>
        <a:lstStyle/>
        <a:p>
          <a:endParaRPr lang="en-US"/>
        </a:p>
      </dgm:t>
    </dgm:pt>
    <dgm:pt modelId="{66992C1B-6E3F-4DCC-9C98-B505A8FF77FE}">
      <dgm:prSet phldrT="[Text]"/>
      <dgm:spPr/>
      <dgm:t>
        <a:bodyPr/>
        <a:lstStyle/>
        <a:p>
          <a:r>
            <a:rPr lang="en-US" dirty="0" smtClean="0"/>
            <a:t>Data2-ro.csv</a:t>
          </a:r>
          <a:endParaRPr lang="en-US" dirty="0"/>
        </a:p>
      </dgm:t>
    </dgm:pt>
    <dgm:pt modelId="{C366E0D5-DE76-41F2-BB49-FFA6E1AAF58E}" type="parTrans" cxnId="{4B7D79A2-D19D-41E4-99CC-0205E7EA1189}">
      <dgm:prSet/>
      <dgm:spPr/>
      <dgm:t>
        <a:bodyPr/>
        <a:lstStyle/>
        <a:p>
          <a:endParaRPr lang="en-US"/>
        </a:p>
      </dgm:t>
    </dgm:pt>
    <dgm:pt modelId="{0B423D87-FE63-48CD-9DCB-DDA1031EEBCC}" type="sibTrans" cxnId="{4B7D79A2-D19D-41E4-99CC-0205E7EA1189}">
      <dgm:prSet/>
      <dgm:spPr/>
      <dgm:t>
        <a:bodyPr/>
        <a:lstStyle/>
        <a:p>
          <a:endParaRPr lang="en-US"/>
        </a:p>
      </dgm:t>
    </dgm:pt>
    <dgm:pt modelId="{F2B98D6A-2CA0-4E0C-8604-BABBF5F000CD}">
      <dgm:prSet phldrT="[Text]"/>
      <dgm:spPr/>
      <dgm:t>
        <a:bodyPr/>
        <a:lstStyle/>
        <a:p>
          <a:r>
            <a:rPr lang="en-US" dirty="0" smtClean="0"/>
            <a:t>Data2-jd.csv</a:t>
          </a:r>
          <a:endParaRPr lang="en-US" dirty="0"/>
        </a:p>
      </dgm:t>
    </dgm:pt>
    <dgm:pt modelId="{42EB0CB2-C8CB-436F-9B25-B300369EFA4F}" type="parTrans" cxnId="{BF55FD58-124A-49A9-B1CD-CE96575EF2C6}">
      <dgm:prSet/>
      <dgm:spPr/>
      <dgm:t>
        <a:bodyPr/>
        <a:lstStyle/>
        <a:p>
          <a:endParaRPr lang="en-US"/>
        </a:p>
      </dgm:t>
    </dgm:pt>
    <dgm:pt modelId="{C173F737-03C0-46D4-B490-E7F70DAE20E7}" type="sibTrans" cxnId="{BF55FD58-124A-49A9-B1CD-CE96575EF2C6}">
      <dgm:prSet/>
      <dgm:spPr/>
      <dgm:t>
        <a:bodyPr/>
        <a:lstStyle/>
        <a:p>
          <a:endParaRPr lang="en-US"/>
        </a:p>
      </dgm:t>
    </dgm:pt>
    <dgm:pt modelId="{31C6FCEC-F029-4A4B-9F66-EC06A83F8384}">
      <dgm:prSet phldrT="[Text]"/>
      <dgm:spPr/>
      <dgm:t>
        <a:bodyPr/>
        <a:lstStyle/>
        <a:p>
          <a:r>
            <a:rPr lang="en-US" dirty="0" smtClean="0"/>
            <a:t>Data2-cu.csv</a:t>
          </a:r>
          <a:endParaRPr lang="en-US" dirty="0"/>
        </a:p>
      </dgm:t>
    </dgm:pt>
    <dgm:pt modelId="{328D9E3D-A268-43E3-9364-057464442A7A}" type="parTrans" cxnId="{A6711C16-E9AC-4F5F-A8D6-3CB827AF55D6}">
      <dgm:prSet/>
      <dgm:spPr/>
      <dgm:t>
        <a:bodyPr/>
        <a:lstStyle/>
        <a:p>
          <a:endParaRPr lang="en-US"/>
        </a:p>
      </dgm:t>
    </dgm:pt>
    <dgm:pt modelId="{DD3C8CF2-D181-4E01-9A74-3A7C34A23790}" type="sibTrans" cxnId="{A6711C16-E9AC-4F5F-A8D6-3CB827AF55D6}">
      <dgm:prSet/>
      <dgm:spPr/>
      <dgm:t>
        <a:bodyPr/>
        <a:lstStyle/>
        <a:p>
          <a:endParaRPr lang="en-US"/>
        </a:p>
      </dgm:t>
    </dgm:pt>
    <dgm:pt modelId="{ADC3EE65-F985-4FC1-BFD8-14C0B22E438F}">
      <dgm:prSet/>
      <dgm:spPr/>
      <dgm:t>
        <a:bodyPr/>
        <a:lstStyle/>
        <a:p>
          <a:r>
            <a:rPr lang="en-US" dirty="0" smtClean="0"/>
            <a:t>Data2.1-cu.csv</a:t>
          </a:r>
          <a:endParaRPr lang="en-US" dirty="0"/>
        </a:p>
      </dgm:t>
    </dgm:pt>
    <dgm:pt modelId="{E7440C44-FCD2-42F5-A20A-2B1C5F6A5DC7}" type="parTrans" cxnId="{402C35EC-8190-4424-B321-1706C88CF423}">
      <dgm:prSet/>
      <dgm:spPr/>
      <dgm:t>
        <a:bodyPr/>
        <a:lstStyle/>
        <a:p>
          <a:endParaRPr lang="en-US"/>
        </a:p>
      </dgm:t>
    </dgm:pt>
    <dgm:pt modelId="{EBCF3B0F-85AC-488C-A390-73D64F83CB02}" type="sibTrans" cxnId="{402C35EC-8190-4424-B321-1706C88CF423}">
      <dgm:prSet/>
      <dgm:spPr/>
      <dgm:t>
        <a:bodyPr/>
        <a:lstStyle/>
        <a:p>
          <a:endParaRPr lang="en-US"/>
        </a:p>
      </dgm:t>
    </dgm:pt>
    <dgm:pt modelId="{CAAA0ABC-2549-4981-8DE4-6F5DCBAAD8B2}">
      <dgm:prSet/>
      <dgm:spPr/>
      <dgm:t>
        <a:bodyPr/>
        <a:lstStyle/>
        <a:p>
          <a:r>
            <a:rPr lang="en-US" dirty="0" smtClean="0"/>
            <a:t>Data2.2-cu.csv</a:t>
          </a:r>
          <a:endParaRPr lang="en-US" dirty="0"/>
        </a:p>
      </dgm:t>
    </dgm:pt>
    <dgm:pt modelId="{1CDEBEEA-EDE8-4849-99BB-D68AF606269D}" type="parTrans" cxnId="{291AC7DC-4BB0-458E-BEA0-32D2E6F1F785}">
      <dgm:prSet/>
      <dgm:spPr/>
      <dgm:t>
        <a:bodyPr/>
        <a:lstStyle/>
        <a:p>
          <a:endParaRPr lang="en-US"/>
        </a:p>
      </dgm:t>
    </dgm:pt>
    <dgm:pt modelId="{2F0244D6-AFD6-4B5D-A0D2-3F50DCEFF38A}" type="sibTrans" cxnId="{291AC7DC-4BB0-458E-BEA0-32D2E6F1F785}">
      <dgm:prSet/>
      <dgm:spPr/>
      <dgm:t>
        <a:bodyPr/>
        <a:lstStyle/>
        <a:p>
          <a:endParaRPr lang="en-US"/>
        </a:p>
      </dgm:t>
    </dgm:pt>
    <dgm:pt modelId="{07D9F6E6-C312-45E9-801D-0E34B76035C6}">
      <dgm:prSet/>
      <dgm:spPr/>
      <dgm:t>
        <a:bodyPr/>
        <a:lstStyle/>
        <a:p>
          <a:r>
            <a:rPr lang="en-US" dirty="0" smtClean="0"/>
            <a:t>Data3.jd.csv</a:t>
          </a:r>
          <a:endParaRPr lang="en-US" dirty="0"/>
        </a:p>
      </dgm:t>
    </dgm:pt>
    <dgm:pt modelId="{5A781DD3-286B-4CA1-990F-4293EDCF8CE6}" type="parTrans" cxnId="{BDF5F18F-2501-4671-8456-2BAEB26349EF}">
      <dgm:prSet/>
      <dgm:spPr/>
      <dgm:t>
        <a:bodyPr/>
        <a:lstStyle/>
        <a:p>
          <a:endParaRPr lang="en-US"/>
        </a:p>
      </dgm:t>
    </dgm:pt>
    <dgm:pt modelId="{817C6BA0-F320-4CC2-87FD-CA9178EA4075}" type="sibTrans" cxnId="{BDF5F18F-2501-4671-8456-2BAEB26349EF}">
      <dgm:prSet/>
      <dgm:spPr/>
      <dgm:t>
        <a:bodyPr/>
        <a:lstStyle/>
        <a:p>
          <a:endParaRPr lang="en-US"/>
        </a:p>
      </dgm:t>
    </dgm:pt>
    <dgm:pt modelId="{CF8578A4-219E-4665-A429-90872ED8FCF4}">
      <dgm:prSet/>
      <dgm:spPr/>
      <dgm:t>
        <a:bodyPr/>
        <a:lstStyle/>
        <a:p>
          <a:r>
            <a:rPr lang="en-US" dirty="0" smtClean="0"/>
            <a:t>Data3-rc.csv</a:t>
          </a:r>
          <a:endParaRPr lang="en-US" dirty="0"/>
        </a:p>
      </dgm:t>
    </dgm:pt>
    <dgm:pt modelId="{57600620-72A7-4CF9-92E0-8FB8BA2BA275}" type="parTrans" cxnId="{8CC744ED-9257-4105-BDA6-5FF0057D3D49}">
      <dgm:prSet/>
      <dgm:spPr/>
      <dgm:t>
        <a:bodyPr/>
        <a:lstStyle/>
        <a:p>
          <a:endParaRPr lang="en-US"/>
        </a:p>
      </dgm:t>
    </dgm:pt>
    <dgm:pt modelId="{65155BDF-81F9-4B0C-B2AB-A96F0D65CEBE}" type="sibTrans" cxnId="{8CC744ED-9257-4105-BDA6-5FF0057D3D49}">
      <dgm:prSet/>
      <dgm:spPr/>
      <dgm:t>
        <a:bodyPr/>
        <a:lstStyle/>
        <a:p>
          <a:endParaRPr lang="en-US"/>
        </a:p>
      </dgm:t>
    </dgm:pt>
    <dgm:pt modelId="{CE52A87E-D9DC-42AB-A412-964F172D4B9D}">
      <dgm:prSet/>
      <dgm:spPr/>
      <dgm:t>
        <a:bodyPr/>
        <a:lstStyle/>
        <a:p>
          <a:r>
            <a:rPr lang="en-US" dirty="0" smtClean="0"/>
            <a:t>Data3-ro.csv</a:t>
          </a:r>
          <a:endParaRPr lang="en-US" dirty="0"/>
        </a:p>
      </dgm:t>
    </dgm:pt>
    <dgm:pt modelId="{7B583EF1-FCAE-4B9A-A5C8-F81CC6CA63BD}" type="parTrans" cxnId="{62B99504-8A7E-4414-82C0-FBC53D9BF7C4}">
      <dgm:prSet/>
      <dgm:spPr/>
      <dgm:t>
        <a:bodyPr/>
        <a:lstStyle/>
        <a:p>
          <a:endParaRPr lang="en-US"/>
        </a:p>
      </dgm:t>
    </dgm:pt>
    <dgm:pt modelId="{9C08A609-D531-48E7-BA8A-90D2BB3D7070}" type="sibTrans" cxnId="{62B99504-8A7E-4414-82C0-FBC53D9BF7C4}">
      <dgm:prSet/>
      <dgm:spPr/>
      <dgm:t>
        <a:bodyPr/>
        <a:lstStyle/>
        <a:p>
          <a:endParaRPr lang="en-US"/>
        </a:p>
      </dgm:t>
    </dgm:pt>
    <dgm:pt modelId="{B3177851-6EB1-4D34-91FE-4E690452D7BA}">
      <dgm:prSet/>
      <dgm:spPr/>
      <dgm:t>
        <a:bodyPr/>
        <a:lstStyle/>
        <a:p>
          <a:r>
            <a:rPr lang="en-US" dirty="0" smtClean="0"/>
            <a:t>Data4-ro.csv</a:t>
          </a:r>
          <a:endParaRPr lang="en-US" dirty="0"/>
        </a:p>
      </dgm:t>
    </dgm:pt>
    <dgm:pt modelId="{D5A65483-8A5B-45E4-822E-B11B31D06E7C}" type="parTrans" cxnId="{3FCA5416-877A-438F-B369-43D0AA854F11}">
      <dgm:prSet/>
      <dgm:spPr/>
      <dgm:t>
        <a:bodyPr/>
        <a:lstStyle/>
        <a:p>
          <a:endParaRPr lang="en-US"/>
        </a:p>
      </dgm:t>
    </dgm:pt>
    <dgm:pt modelId="{18FC5810-8EE0-4CA6-9E9B-AA4CC4D7836F}" type="sibTrans" cxnId="{3FCA5416-877A-438F-B369-43D0AA854F11}">
      <dgm:prSet/>
      <dgm:spPr/>
      <dgm:t>
        <a:bodyPr/>
        <a:lstStyle/>
        <a:p>
          <a:endParaRPr lang="en-US"/>
        </a:p>
      </dgm:t>
    </dgm:pt>
    <dgm:pt modelId="{11F42F33-E482-45ED-BE15-D4614959AB62}">
      <dgm:prSet/>
      <dgm:spPr/>
      <dgm:t>
        <a:bodyPr/>
        <a:lstStyle/>
        <a:p>
          <a:r>
            <a:rPr lang="en-US" dirty="0" smtClean="0"/>
            <a:t>Data4-ro.csv</a:t>
          </a:r>
          <a:endParaRPr lang="en-US" dirty="0"/>
        </a:p>
      </dgm:t>
    </dgm:pt>
    <dgm:pt modelId="{2E5D146F-8078-495B-85A2-0E331AA12C3E}" type="parTrans" cxnId="{C62AC971-10EB-454B-B96D-8ACFDFF8D80E}">
      <dgm:prSet/>
      <dgm:spPr/>
      <dgm:t>
        <a:bodyPr/>
        <a:lstStyle/>
        <a:p>
          <a:endParaRPr lang="en-US"/>
        </a:p>
      </dgm:t>
    </dgm:pt>
    <dgm:pt modelId="{BE06ED79-1571-4065-BF7F-D883DAC76559}" type="sibTrans" cxnId="{C62AC971-10EB-454B-B96D-8ACFDFF8D80E}">
      <dgm:prSet/>
      <dgm:spPr/>
      <dgm:t>
        <a:bodyPr/>
        <a:lstStyle/>
        <a:p>
          <a:endParaRPr lang="en-US"/>
        </a:p>
      </dgm:t>
    </dgm:pt>
    <dgm:pt modelId="{78E6AD4F-347A-4F99-8FC7-232927552A24}" type="asst">
      <dgm:prSet phldrT="[Text]"/>
      <dgm:spPr/>
      <dgm:t>
        <a:bodyPr/>
        <a:lstStyle/>
        <a:p>
          <a:r>
            <a:rPr lang="en-US" dirty="0" smtClean="0"/>
            <a:t>Data1-ro.csv</a:t>
          </a:r>
          <a:endParaRPr lang="en-US" dirty="0"/>
        </a:p>
      </dgm:t>
    </dgm:pt>
    <dgm:pt modelId="{BCCF67E0-2EE2-4EC2-BF45-AC5F1A4A8F54}" type="sibTrans" cxnId="{70A7BEDD-693B-4DD1-9C83-55BBBE76215C}">
      <dgm:prSet/>
      <dgm:spPr/>
      <dgm:t>
        <a:bodyPr/>
        <a:lstStyle/>
        <a:p>
          <a:endParaRPr lang="en-US"/>
        </a:p>
      </dgm:t>
    </dgm:pt>
    <dgm:pt modelId="{133A30AB-63DB-4345-8C87-A092BED2B122}" type="parTrans" cxnId="{70A7BEDD-693B-4DD1-9C83-55BBBE76215C}">
      <dgm:prSet/>
      <dgm:spPr/>
      <dgm:t>
        <a:bodyPr/>
        <a:lstStyle/>
        <a:p>
          <a:endParaRPr lang="en-US"/>
        </a:p>
      </dgm:t>
    </dgm:pt>
    <dgm:pt modelId="{E5DC0FFD-9516-436D-9BC7-7D3F3A652D9C}" type="pres">
      <dgm:prSet presAssocID="{46CEAA11-2189-4337-A6B5-CBA0319EFC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EAD67C-2513-406B-943A-35913B039F8C}" type="pres">
      <dgm:prSet presAssocID="{F839EE37-AAC3-4FA5-AD3B-EA73CC88A648}" presName="hierRoot1" presStyleCnt="0">
        <dgm:presLayoutVars>
          <dgm:hierBranch val="init"/>
        </dgm:presLayoutVars>
      </dgm:prSet>
      <dgm:spPr/>
    </dgm:pt>
    <dgm:pt modelId="{63534E00-9DA4-4593-A305-19E292E49D06}" type="pres">
      <dgm:prSet presAssocID="{F839EE37-AAC3-4FA5-AD3B-EA73CC88A648}" presName="rootComposite1" presStyleCnt="0"/>
      <dgm:spPr/>
    </dgm:pt>
    <dgm:pt modelId="{E80EDD09-92C8-49D8-B9EB-C448BC64713F}" type="pres">
      <dgm:prSet presAssocID="{F839EE37-AAC3-4FA5-AD3B-EA73CC88A6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55807-A1F5-4B5A-93C2-29868EDE5CA8}" type="pres">
      <dgm:prSet presAssocID="{F839EE37-AAC3-4FA5-AD3B-EA73CC88A64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4ACEE89-6415-4FB4-8D1F-992FFD0993A3}" type="pres">
      <dgm:prSet presAssocID="{F839EE37-AAC3-4FA5-AD3B-EA73CC88A648}" presName="hierChild2" presStyleCnt="0"/>
      <dgm:spPr/>
    </dgm:pt>
    <dgm:pt modelId="{0F4A088B-993F-4213-9936-8FF979AF9149}" type="pres">
      <dgm:prSet presAssocID="{C366E0D5-DE76-41F2-BB49-FFA6E1AAF58E}" presName="Name37" presStyleLbl="parChTrans1D2" presStyleIdx="0" presStyleCnt="4"/>
      <dgm:spPr/>
      <dgm:t>
        <a:bodyPr/>
        <a:lstStyle/>
        <a:p>
          <a:endParaRPr lang="en-US"/>
        </a:p>
      </dgm:t>
    </dgm:pt>
    <dgm:pt modelId="{CA9B703A-8480-48DE-8479-DE89DB0F736A}" type="pres">
      <dgm:prSet presAssocID="{66992C1B-6E3F-4DCC-9C98-B505A8FF77FE}" presName="hierRoot2" presStyleCnt="0">
        <dgm:presLayoutVars>
          <dgm:hierBranch val="init"/>
        </dgm:presLayoutVars>
      </dgm:prSet>
      <dgm:spPr/>
    </dgm:pt>
    <dgm:pt modelId="{479B9B8E-A461-40DB-9DD6-16215B9EC35D}" type="pres">
      <dgm:prSet presAssocID="{66992C1B-6E3F-4DCC-9C98-B505A8FF77FE}" presName="rootComposite" presStyleCnt="0"/>
      <dgm:spPr/>
    </dgm:pt>
    <dgm:pt modelId="{042DEE46-144E-4F97-9AAD-12FD1102B775}" type="pres">
      <dgm:prSet presAssocID="{66992C1B-6E3F-4DCC-9C98-B505A8FF77FE}" presName="rootText" presStyleLbl="node2" presStyleIdx="0" presStyleCnt="3" custLinFactNeighborX="31515" custLinFactNeighborY="-2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E3E06-3871-4A30-A404-4B40FB3E9D52}" type="pres">
      <dgm:prSet presAssocID="{66992C1B-6E3F-4DCC-9C98-B505A8FF77FE}" presName="rootConnector" presStyleLbl="node2" presStyleIdx="0" presStyleCnt="3"/>
      <dgm:spPr/>
      <dgm:t>
        <a:bodyPr/>
        <a:lstStyle/>
        <a:p>
          <a:endParaRPr lang="en-US"/>
        </a:p>
      </dgm:t>
    </dgm:pt>
    <dgm:pt modelId="{61E24C15-37A0-4B75-B1A0-B7168947A3F5}" type="pres">
      <dgm:prSet presAssocID="{66992C1B-6E3F-4DCC-9C98-B505A8FF77FE}" presName="hierChild4" presStyleCnt="0"/>
      <dgm:spPr/>
    </dgm:pt>
    <dgm:pt modelId="{7A95E3CB-9025-4CAF-8CC6-29EECC6A7D76}" type="pres">
      <dgm:prSet presAssocID="{7B583EF1-FCAE-4B9A-A5C8-F81CC6CA63BD}" presName="Name37" presStyleLbl="parChTrans1D3" presStyleIdx="0" presStyleCnt="4"/>
      <dgm:spPr/>
      <dgm:t>
        <a:bodyPr/>
        <a:lstStyle/>
        <a:p>
          <a:endParaRPr lang="en-US"/>
        </a:p>
      </dgm:t>
    </dgm:pt>
    <dgm:pt modelId="{F0FA253E-5AA3-46CE-B28D-2FC17DC37E3E}" type="pres">
      <dgm:prSet presAssocID="{CE52A87E-D9DC-42AB-A412-964F172D4B9D}" presName="hierRoot2" presStyleCnt="0">
        <dgm:presLayoutVars>
          <dgm:hierBranch val="init"/>
        </dgm:presLayoutVars>
      </dgm:prSet>
      <dgm:spPr/>
    </dgm:pt>
    <dgm:pt modelId="{AC0AE369-AB4B-4DAA-BD7A-29D218DE7817}" type="pres">
      <dgm:prSet presAssocID="{CE52A87E-D9DC-42AB-A412-964F172D4B9D}" presName="rootComposite" presStyleCnt="0"/>
      <dgm:spPr/>
    </dgm:pt>
    <dgm:pt modelId="{FE32EDE3-F446-4FCB-AB6F-0D3769826834}" type="pres">
      <dgm:prSet presAssocID="{CE52A87E-D9DC-42AB-A412-964F172D4B9D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33FA0-AD44-4379-B1D1-C0C65789CA43}" type="pres">
      <dgm:prSet presAssocID="{CE52A87E-D9DC-42AB-A412-964F172D4B9D}" presName="rootConnector" presStyleLbl="node3" presStyleIdx="0" presStyleCnt="4"/>
      <dgm:spPr/>
      <dgm:t>
        <a:bodyPr/>
        <a:lstStyle/>
        <a:p>
          <a:endParaRPr lang="en-US"/>
        </a:p>
      </dgm:t>
    </dgm:pt>
    <dgm:pt modelId="{48A5878F-A554-429A-A941-E74B4A9606C8}" type="pres">
      <dgm:prSet presAssocID="{CE52A87E-D9DC-42AB-A412-964F172D4B9D}" presName="hierChild4" presStyleCnt="0"/>
      <dgm:spPr/>
    </dgm:pt>
    <dgm:pt modelId="{32CC4FC2-CE9F-47A9-91BC-9FA89581F6AA}" type="pres">
      <dgm:prSet presAssocID="{D5A65483-8A5B-45E4-822E-B11B31D06E7C}" presName="Name37" presStyleLbl="parChTrans1D4" presStyleIdx="0" presStyleCnt="3"/>
      <dgm:spPr/>
      <dgm:t>
        <a:bodyPr/>
        <a:lstStyle/>
        <a:p>
          <a:endParaRPr lang="en-US"/>
        </a:p>
      </dgm:t>
    </dgm:pt>
    <dgm:pt modelId="{A07FE056-303E-4DE4-A5D7-03A1E64790BA}" type="pres">
      <dgm:prSet presAssocID="{B3177851-6EB1-4D34-91FE-4E690452D7BA}" presName="hierRoot2" presStyleCnt="0">
        <dgm:presLayoutVars>
          <dgm:hierBranch val="init"/>
        </dgm:presLayoutVars>
      </dgm:prSet>
      <dgm:spPr/>
    </dgm:pt>
    <dgm:pt modelId="{92F326AC-F90A-4F13-9882-3E786322C9F7}" type="pres">
      <dgm:prSet presAssocID="{B3177851-6EB1-4D34-91FE-4E690452D7BA}" presName="rootComposite" presStyleCnt="0"/>
      <dgm:spPr/>
    </dgm:pt>
    <dgm:pt modelId="{648AF6B3-E6DB-4B1E-B09D-D39D6525EF7C}" type="pres">
      <dgm:prSet presAssocID="{B3177851-6EB1-4D34-91FE-4E690452D7BA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5E71C9-D0E9-4DCF-96EE-5FF45EF7005C}" type="pres">
      <dgm:prSet presAssocID="{B3177851-6EB1-4D34-91FE-4E690452D7BA}" presName="rootConnector" presStyleLbl="node4" presStyleIdx="0" presStyleCnt="3"/>
      <dgm:spPr/>
      <dgm:t>
        <a:bodyPr/>
        <a:lstStyle/>
        <a:p>
          <a:endParaRPr lang="en-US"/>
        </a:p>
      </dgm:t>
    </dgm:pt>
    <dgm:pt modelId="{173FCEB9-1554-41FD-9A4B-080C982B2C9A}" type="pres">
      <dgm:prSet presAssocID="{B3177851-6EB1-4D34-91FE-4E690452D7BA}" presName="hierChild4" presStyleCnt="0"/>
      <dgm:spPr/>
    </dgm:pt>
    <dgm:pt modelId="{853AAD8C-75C0-4E7E-A44F-7B66A0CFB1AF}" type="pres">
      <dgm:prSet presAssocID="{2E5D146F-8078-495B-85A2-0E331AA12C3E}" presName="Name37" presStyleLbl="parChTrans1D4" presStyleIdx="1" presStyleCnt="3"/>
      <dgm:spPr/>
      <dgm:t>
        <a:bodyPr/>
        <a:lstStyle/>
        <a:p>
          <a:endParaRPr lang="en-US"/>
        </a:p>
      </dgm:t>
    </dgm:pt>
    <dgm:pt modelId="{972C6B53-24E1-44A1-A823-697273EBB672}" type="pres">
      <dgm:prSet presAssocID="{11F42F33-E482-45ED-BE15-D4614959AB62}" presName="hierRoot2" presStyleCnt="0">
        <dgm:presLayoutVars>
          <dgm:hierBranch val="init"/>
        </dgm:presLayoutVars>
      </dgm:prSet>
      <dgm:spPr/>
    </dgm:pt>
    <dgm:pt modelId="{DCE00F36-C85F-4A45-A256-809EC93AAD52}" type="pres">
      <dgm:prSet presAssocID="{11F42F33-E482-45ED-BE15-D4614959AB62}" presName="rootComposite" presStyleCnt="0"/>
      <dgm:spPr/>
    </dgm:pt>
    <dgm:pt modelId="{B5014CE3-8A9C-4BA2-936D-31F7EE3BF698}" type="pres">
      <dgm:prSet presAssocID="{11F42F33-E482-45ED-BE15-D4614959AB62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E44C1-CCC8-491B-94A2-1215855ED29F}" type="pres">
      <dgm:prSet presAssocID="{11F42F33-E482-45ED-BE15-D4614959AB62}" presName="rootConnector" presStyleLbl="node4" presStyleIdx="1" presStyleCnt="3"/>
      <dgm:spPr/>
      <dgm:t>
        <a:bodyPr/>
        <a:lstStyle/>
        <a:p>
          <a:endParaRPr lang="en-US"/>
        </a:p>
      </dgm:t>
    </dgm:pt>
    <dgm:pt modelId="{E76BFDD7-2AD6-4D33-972F-6A7E519436AA}" type="pres">
      <dgm:prSet presAssocID="{11F42F33-E482-45ED-BE15-D4614959AB62}" presName="hierChild4" presStyleCnt="0"/>
      <dgm:spPr/>
    </dgm:pt>
    <dgm:pt modelId="{AD12A525-0823-4982-AF36-F4B7F8403124}" type="pres">
      <dgm:prSet presAssocID="{11F42F33-E482-45ED-BE15-D4614959AB62}" presName="hierChild5" presStyleCnt="0"/>
      <dgm:spPr/>
    </dgm:pt>
    <dgm:pt modelId="{B63B4B80-056D-4F94-BB23-BA638F640355}" type="pres">
      <dgm:prSet presAssocID="{B3177851-6EB1-4D34-91FE-4E690452D7BA}" presName="hierChild5" presStyleCnt="0"/>
      <dgm:spPr/>
    </dgm:pt>
    <dgm:pt modelId="{3F567838-1770-4DEE-A831-81C5C88EE5E8}" type="pres">
      <dgm:prSet presAssocID="{CE52A87E-D9DC-42AB-A412-964F172D4B9D}" presName="hierChild5" presStyleCnt="0"/>
      <dgm:spPr/>
    </dgm:pt>
    <dgm:pt modelId="{76520364-5F6F-46FD-B4E3-810127C2505A}" type="pres">
      <dgm:prSet presAssocID="{57600620-72A7-4CF9-92E0-8FB8BA2BA275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BB74A00-903B-4B8C-911D-7FB0D24E29C7}" type="pres">
      <dgm:prSet presAssocID="{CF8578A4-219E-4665-A429-90872ED8FCF4}" presName="hierRoot2" presStyleCnt="0">
        <dgm:presLayoutVars>
          <dgm:hierBranch val="init"/>
        </dgm:presLayoutVars>
      </dgm:prSet>
      <dgm:spPr/>
    </dgm:pt>
    <dgm:pt modelId="{6B3A4B1B-D09C-402C-AA30-458420271E41}" type="pres">
      <dgm:prSet presAssocID="{CF8578A4-219E-4665-A429-90872ED8FCF4}" presName="rootComposite" presStyleCnt="0"/>
      <dgm:spPr/>
    </dgm:pt>
    <dgm:pt modelId="{84F23C21-307C-4CA7-94C6-F637284A248F}" type="pres">
      <dgm:prSet presAssocID="{CF8578A4-219E-4665-A429-90872ED8FCF4}" presName="rootText" presStyleLbl="node3" presStyleIdx="1" presStyleCnt="4" custLinFactNeighborX="7824" custLinFactNeighborY="76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6F14-1291-4FD1-BC43-679F020BD9F1}" type="pres">
      <dgm:prSet presAssocID="{CF8578A4-219E-4665-A429-90872ED8FCF4}" presName="rootConnector" presStyleLbl="node3" presStyleIdx="1" presStyleCnt="4"/>
      <dgm:spPr/>
      <dgm:t>
        <a:bodyPr/>
        <a:lstStyle/>
        <a:p>
          <a:endParaRPr lang="en-US"/>
        </a:p>
      </dgm:t>
    </dgm:pt>
    <dgm:pt modelId="{E9F750DA-9420-4462-8A6E-98D2366D8666}" type="pres">
      <dgm:prSet presAssocID="{CF8578A4-219E-4665-A429-90872ED8FCF4}" presName="hierChild4" presStyleCnt="0"/>
      <dgm:spPr/>
    </dgm:pt>
    <dgm:pt modelId="{7487E0C1-AC63-4699-9AB5-EAF675CEDD3B}" type="pres">
      <dgm:prSet presAssocID="{CF8578A4-219E-4665-A429-90872ED8FCF4}" presName="hierChild5" presStyleCnt="0"/>
      <dgm:spPr/>
    </dgm:pt>
    <dgm:pt modelId="{12181A4A-9DDF-4A8E-B70A-257D72A784A1}" type="pres">
      <dgm:prSet presAssocID="{66992C1B-6E3F-4DCC-9C98-B505A8FF77FE}" presName="hierChild5" presStyleCnt="0"/>
      <dgm:spPr/>
    </dgm:pt>
    <dgm:pt modelId="{2A99A8CD-0C66-4FBC-8A63-FE349AD1B859}" type="pres">
      <dgm:prSet presAssocID="{42EB0CB2-C8CB-436F-9B25-B300369EFA4F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F6B98F2-A642-4DFF-B5BA-35009B1CD9BE}" type="pres">
      <dgm:prSet presAssocID="{F2B98D6A-2CA0-4E0C-8604-BABBF5F000CD}" presName="hierRoot2" presStyleCnt="0">
        <dgm:presLayoutVars>
          <dgm:hierBranch val="init"/>
        </dgm:presLayoutVars>
      </dgm:prSet>
      <dgm:spPr/>
    </dgm:pt>
    <dgm:pt modelId="{DA281250-A17A-4E23-8EBF-F7F7D406C98A}" type="pres">
      <dgm:prSet presAssocID="{F2B98D6A-2CA0-4E0C-8604-BABBF5F000CD}" presName="rootComposite" presStyleCnt="0"/>
      <dgm:spPr/>
    </dgm:pt>
    <dgm:pt modelId="{DBAFD0B1-1EDC-4A9C-A060-F06341BEC60D}" type="pres">
      <dgm:prSet presAssocID="{F2B98D6A-2CA0-4E0C-8604-BABBF5F000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82ED39-AB22-4B27-9352-0AB52FB7F1E9}" type="pres">
      <dgm:prSet presAssocID="{F2B98D6A-2CA0-4E0C-8604-BABBF5F000CD}" presName="rootConnector" presStyleLbl="node2" presStyleIdx="1" presStyleCnt="3"/>
      <dgm:spPr/>
      <dgm:t>
        <a:bodyPr/>
        <a:lstStyle/>
        <a:p>
          <a:endParaRPr lang="en-US"/>
        </a:p>
      </dgm:t>
    </dgm:pt>
    <dgm:pt modelId="{126942DB-FD86-4C71-8D03-CF5AD7097018}" type="pres">
      <dgm:prSet presAssocID="{F2B98D6A-2CA0-4E0C-8604-BABBF5F000CD}" presName="hierChild4" presStyleCnt="0"/>
      <dgm:spPr/>
    </dgm:pt>
    <dgm:pt modelId="{3239088D-13FC-4BAE-A4B9-3BF5FE10AD00}" type="pres">
      <dgm:prSet presAssocID="{5A781DD3-286B-4CA1-990F-4293EDCF8CE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8188DC75-7D51-48AE-B965-D58E830B4973}" type="pres">
      <dgm:prSet presAssocID="{07D9F6E6-C312-45E9-801D-0E34B76035C6}" presName="hierRoot2" presStyleCnt="0">
        <dgm:presLayoutVars>
          <dgm:hierBranch val="init"/>
        </dgm:presLayoutVars>
      </dgm:prSet>
      <dgm:spPr/>
    </dgm:pt>
    <dgm:pt modelId="{99AA9599-7EA2-4C03-A087-0EF7506E8D93}" type="pres">
      <dgm:prSet presAssocID="{07D9F6E6-C312-45E9-801D-0E34B76035C6}" presName="rootComposite" presStyleCnt="0"/>
      <dgm:spPr/>
    </dgm:pt>
    <dgm:pt modelId="{08EEE261-903F-484D-8AC0-ED3C8A7B85D6}" type="pres">
      <dgm:prSet presAssocID="{07D9F6E6-C312-45E9-801D-0E34B76035C6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EECAA-9C82-41A2-B9E1-4874E1FDF08D}" type="pres">
      <dgm:prSet presAssocID="{07D9F6E6-C312-45E9-801D-0E34B76035C6}" presName="rootConnector" presStyleLbl="node3" presStyleIdx="2" presStyleCnt="4"/>
      <dgm:spPr/>
      <dgm:t>
        <a:bodyPr/>
        <a:lstStyle/>
        <a:p>
          <a:endParaRPr lang="en-US"/>
        </a:p>
      </dgm:t>
    </dgm:pt>
    <dgm:pt modelId="{5524CA2A-7F3F-472E-BC4E-104DA84F7CC4}" type="pres">
      <dgm:prSet presAssocID="{07D9F6E6-C312-45E9-801D-0E34B76035C6}" presName="hierChild4" presStyleCnt="0"/>
      <dgm:spPr/>
    </dgm:pt>
    <dgm:pt modelId="{DE95C8EE-E30D-4F74-AE6A-A4E9B1A8A3C6}" type="pres">
      <dgm:prSet presAssocID="{07D9F6E6-C312-45E9-801D-0E34B76035C6}" presName="hierChild5" presStyleCnt="0"/>
      <dgm:spPr/>
    </dgm:pt>
    <dgm:pt modelId="{011C975B-AA46-4D29-B7BC-877D55B6B836}" type="pres">
      <dgm:prSet presAssocID="{F2B98D6A-2CA0-4E0C-8604-BABBF5F000CD}" presName="hierChild5" presStyleCnt="0"/>
      <dgm:spPr/>
    </dgm:pt>
    <dgm:pt modelId="{8AF1F71C-8D01-4EB4-89D5-24DFF3E1612D}" type="pres">
      <dgm:prSet presAssocID="{328D9E3D-A268-43E3-9364-057464442A7A}" presName="Name37" presStyleLbl="parChTrans1D2" presStyleIdx="2" presStyleCnt="4"/>
      <dgm:spPr/>
      <dgm:t>
        <a:bodyPr/>
        <a:lstStyle/>
        <a:p>
          <a:endParaRPr lang="en-US"/>
        </a:p>
      </dgm:t>
    </dgm:pt>
    <dgm:pt modelId="{D6E09A46-E401-4D25-8B90-3948168B5453}" type="pres">
      <dgm:prSet presAssocID="{31C6FCEC-F029-4A4B-9F66-EC06A83F8384}" presName="hierRoot2" presStyleCnt="0">
        <dgm:presLayoutVars>
          <dgm:hierBranch val="init"/>
        </dgm:presLayoutVars>
      </dgm:prSet>
      <dgm:spPr/>
    </dgm:pt>
    <dgm:pt modelId="{D13C711E-277A-4907-B275-8D05BF61ED26}" type="pres">
      <dgm:prSet presAssocID="{31C6FCEC-F029-4A4B-9F66-EC06A83F8384}" presName="rootComposite" presStyleCnt="0"/>
      <dgm:spPr/>
    </dgm:pt>
    <dgm:pt modelId="{1971057D-DE6E-446F-AAB2-37541DB87212}" type="pres">
      <dgm:prSet presAssocID="{31C6FCEC-F029-4A4B-9F66-EC06A83F83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8954ED-4F39-424E-AC8F-2F9EC6B047FC}" type="pres">
      <dgm:prSet presAssocID="{31C6FCEC-F029-4A4B-9F66-EC06A83F8384}" presName="rootConnector" presStyleLbl="node2" presStyleIdx="2" presStyleCnt="3"/>
      <dgm:spPr/>
      <dgm:t>
        <a:bodyPr/>
        <a:lstStyle/>
        <a:p>
          <a:endParaRPr lang="en-US"/>
        </a:p>
      </dgm:t>
    </dgm:pt>
    <dgm:pt modelId="{1C530A4D-F01D-43D1-BE65-C36B9C1B853D}" type="pres">
      <dgm:prSet presAssocID="{31C6FCEC-F029-4A4B-9F66-EC06A83F8384}" presName="hierChild4" presStyleCnt="0"/>
      <dgm:spPr/>
    </dgm:pt>
    <dgm:pt modelId="{D5F69E44-5460-4F3D-A16B-1FAB1F568E60}" type="pres">
      <dgm:prSet presAssocID="{E7440C44-FCD2-42F5-A20A-2B1C5F6A5DC7}" presName="Name37" presStyleLbl="parChTrans1D3" presStyleIdx="3" presStyleCnt="4"/>
      <dgm:spPr/>
      <dgm:t>
        <a:bodyPr/>
        <a:lstStyle/>
        <a:p>
          <a:endParaRPr lang="en-US"/>
        </a:p>
      </dgm:t>
    </dgm:pt>
    <dgm:pt modelId="{74EAEDD5-928E-4A34-B165-76142CCDC7A5}" type="pres">
      <dgm:prSet presAssocID="{ADC3EE65-F985-4FC1-BFD8-14C0B22E438F}" presName="hierRoot2" presStyleCnt="0">
        <dgm:presLayoutVars>
          <dgm:hierBranch val="init"/>
        </dgm:presLayoutVars>
      </dgm:prSet>
      <dgm:spPr/>
    </dgm:pt>
    <dgm:pt modelId="{91081856-365D-4B8F-A6EB-F7C4D1A29AF8}" type="pres">
      <dgm:prSet presAssocID="{ADC3EE65-F985-4FC1-BFD8-14C0B22E438F}" presName="rootComposite" presStyleCnt="0"/>
      <dgm:spPr/>
    </dgm:pt>
    <dgm:pt modelId="{C61F81E7-F12A-4297-BB6D-DF74C40EC18A}" type="pres">
      <dgm:prSet presAssocID="{ADC3EE65-F985-4FC1-BFD8-14C0B22E438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7EE8F-8214-4A83-B7B1-B6C98F11A3FE}" type="pres">
      <dgm:prSet presAssocID="{ADC3EE65-F985-4FC1-BFD8-14C0B22E438F}" presName="rootConnector" presStyleLbl="node3" presStyleIdx="3" presStyleCnt="4"/>
      <dgm:spPr/>
      <dgm:t>
        <a:bodyPr/>
        <a:lstStyle/>
        <a:p>
          <a:endParaRPr lang="en-US"/>
        </a:p>
      </dgm:t>
    </dgm:pt>
    <dgm:pt modelId="{FD9EA52C-CD08-4D90-A09A-B77DD905F8AF}" type="pres">
      <dgm:prSet presAssocID="{ADC3EE65-F985-4FC1-BFD8-14C0B22E438F}" presName="hierChild4" presStyleCnt="0"/>
      <dgm:spPr/>
    </dgm:pt>
    <dgm:pt modelId="{885064D3-1501-481D-BD48-4A2F12691B03}" type="pres">
      <dgm:prSet presAssocID="{1CDEBEEA-EDE8-4849-99BB-D68AF606269D}" presName="Name37" presStyleLbl="parChTrans1D4" presStyleIdx="2" presStyleCnt="3"/>
      <dgm:spPr/>
      <dgm:t>
        <a:bodyPr/>
        <a:lstStyle/>
        <a:p>
          <a:endParaRPr lang="en-US"/>
        </a:p>
      </dgm:t>
    </dgm:pt>
    <dgm:pt modelId="{7B9FDF7C-93ED-4FCC-B02B-61879AD25B49}" type="pres">
      <dgm:prSet presAssocID="{CAAA0ABC-2549-4981-8DE4-6F5DCBAAD8B2}" presName="hierRoot2" presStyleCnt="0">
        <dgm:presLayoutVars>
          <dgm:hierBranch val="init"/>
        </dgm:presLayoutVars>
      </dgm:prSet>
      <dgm:spPr/>
    </dgm:pt>
    <dgm:pt modelId="{56DDF8C9-5C6B-4A9E-8CBA-A0A0B9FA7425}" type="pres">
      <dgm:prSet presAssocID="{CAAA0ABC-2549-4981-8DE4-6F5DCBAAD8B2}" presName="rootComposite" presStyleCnt="0"/>
      <dgm:spPr/>
    </dgm:pt>
    <dgm:pt modelId="{6DA40F89-E62B-4FCC-AE3E-00E7F46D3988}" type="pres">
      <dgm:prSet presAssocID="{CAAA0ABC-2549-4981-8DE4-6F5DCBAAD8B2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79120F-BF9B-46DF-877D-E72A306E2FDE}" type="pres">
      <dgm:prSet presAssocID="{CAAA0ABC-2549-4981-8DE4-6F5DCBAAD8B2}" presName="rootConnector" presStyleLbl="node4" presStyleIdx="2" presStyleCnt="3"/>
      <dgm:spPr/>
      <dgm:t>
        <a:bodyPr/>
        <a:lstStyle/>
        <a:p>
          <a:endParaRPr lang="en-US"/>
        </a:p>
      </dgm:t>
    </dgm:pt>
    <dgm:pt modelId="{CFA1C58A-8F3E-403B-860B-85B7172AABFE}" type="pres">
      <dgm:prSet presAssocID="{CAAA0ABC-2549-4981-8DE4-6F5DCBAAD8B2}" presName="hierChild4" presStyleCnt="0"/>
      <dgm:spPr/>
    </dgm:pt>
    <dgm:pt modelId="{1F4EEED9-9A04-4968-AC01-F3877569FBEE}" type="pres">
      <dgm:prSet presAssocID="{CAAA0ABC-2549-4981-8DE4-6F5DCBAAD8B2}" presName="hierChild5" presStyleCnt="0"/>
      <dgm:spPr/>
    </dgm:pt>
    <dgm:pt modelId="{02CB27D3-B919-40D6-9FFA-57C61501093A}" type="pres">
      <dgm:prSet presAssocID="{ADC3EE65-F985-4FC1-BFD8-14C0B22E438F}" presName="hierChild5" presStyleCnt="0"/>
      <dgm:spPr/>
    </dgm:pt>
    <dgm:pt modelId="{1CA1D863-8A6E-40F1-8E11-1D2E6163DCF7}" type="pres">
      <dgm:prSet presAssocID="{31C6FCEC-F029-4A4B-9F66-EC06A83F8384}" presName="hierChild5" presStyleCnt="0"/>
      <dgm:spPr/>
    </dgm:pt>
    <dgm:pt modelId="{64F89620-10E6-4775-A63B-5240EE829B56}" type="pres">
      <dgm:prSet presAssocID="{F839EE37-AAC3-4FA5-AD3B-EA73CC88A648}" presName="hierChild3" presStyleCnt="0"/>
      <dgm:spPr/>
    </dgm:pt>
    <dgm:pt modelId="{92DDC1F2-A09D-471F-AA46-883AB1B9D889}" type="pres">
      <dgm:prSet presAssocID="{133A30AB-63DB-4345-8C87-A092BED2B122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66CE800E-9E1A-4EF9-B868-E95A55B4FD14}" type="pres">
      <dgm:prSet presAssocID="{78E6AD4F-347A-4F99-8FC7-232927552A24}" presName="hierRoot3" presStyleCnt="0">
        <dgm:presLayoutVars>
          <dgm:hierBranch val="init"/>
        </dgm:presLayoutVars>
      </dgm:prSet>
      <dgm:spPr/>
    </dgm:pt>
    <dgm:pt modelId="{D031AD5B-496E-4948-B97D-DBAC7F967E97}" type="pres">
      <dgm:prSet presAssocID="{78E6AD4F-347A-4F99-8FC7-232927552A24}" presName="rootComposite3" presStyleCnt="0"/>
      <dgm:spPr/>
    </dgm:pt>
    <dgm:pt modelId="{89C74F6A-853F-4966-A25E-1E2B377B728D}" type="pres">
      <dgm:prSet presAssocID="{78E6AD4F-347A-4F99-8FC7-232927552A2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695F6-6F0C-4580-827F-7DA78F7377E7}" type="pres">
      <dgm:prSet presAssocID="{78E6AD4F-347A-4F99-8FC7-232927552A2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82BBF8F6-1412-4C06-B474-15EAB50F83A4}" type="pres">
      <dgm:prSet presAssocID="{78E6AD4F-347A-4F99-8FC7-232927552A24}" presName="hierChild6" presStyleCnt="0"/>
      <dgm:spPr/>
    </dgm:pt>
    <dgm:pt modelId="{5842CFCE-7BE0-4779-884D-DB354362A80B}" type="pres">
      <dgm:prSet presAssocID="{78E6AD4F-347A-4F99-8FC7-232927552A24}" presName="hierChild7" presStyleCnt="0"/>
      <dgm:spPr/>
    </dgm:pt>
  </dgm:ptLst>
  <dgm:cxnLst>
    <dgm:cxn modelId="{3EB62FD0-2257-864C-8663-FBD88D9630C8}" type="presOf" srcId="{B3177851-6EB1-4D34-91FE-4E690452D7BA}" destId="{648AF6B3-E6DB-4B1E-B09D-D39D6525EF7C}" srcOrd="0" destOrd="0" presId="urn:microsoft.com/office/officeart/2005/8/layout/orgChart1"/>
    <dgm:cxn modelId="{70A7BEDD-693B-4DD1-9C83-55BBBE76215C}" srcId="{F839EE37-AAC3-4FA5-AD3B-EA73CC88A648}" destId="{78E6AD4F-347A-4F99-8FC7-232927552A24}" srcOrd="0" destOrd="0" parTransId="{133A30AB-63DB-4345-8C87-A092BED2B122}" sibTransId="{BCCF67E0-2EE2-4EC2-BF45-AC5F1A4A8F54}"/>
    <dgm:cxn modelId="{1A08D7FB-5653-8142-8292-BB6F2D56A46B}" type="presOf" srcId="{ADC3EE65-F985-4FC1-BFD8-14C0B22E438F}" destId="{C61F81E7-F12A-4297-BB6D-DF74C40EC18A}" srcOrd="0" destOrd="0" presId="urn:microsoft.com/office/officeart/2005/8/layout/orgChart1"/>
    <dgm:cxn modelId="{620E2FC9-D4F5-5841-ADDE-07A5839BDC69}" type="presOf" srcId="{7B583EF1-FCAE-4B9A-A5C8-F81CC6CA63BD}" destId="{7A95E3CB-9025-4CAF-8CC6-29EECC6A7D76}" srcOrd="0" destOrd="0" presId="urn:microsoft.com/office/officeart/2005/8/layout/orgChart1"/>
    <dgm:cxn modelId="{FBD6B55C-3BF2-1E47-B517-C8CA3C6D7CCA}" type="presOf" srcId="{66992C1B-6E3F-4DCC-9C98-B505A8FF77FE}" destId="{042DEE46-144E-4F97-9AAD-12FD1102B775}" srcOrd="0" destOrd="0" presId="urn:microsoft.com/office/officeart/2005/8/layout/orgChart1"/>
    <dgm:cxn modelId="{EC57A8DF-9971-1B4D-A582-917372306FB5}" type="presOf" srcId="{D5A65483-8A5B-45E4-822E-B11B31D06E7C}" destId="{32CC4FC2-CE9F-47A9-91BC-9FA89581F6AA}" srcOrd="0" destOrd="0" presId="urn:microsoft.com/office/officeart/2005/8/layout/orgChart1"/>
    <dgm:cxn modelId="{66BEE586-1975-6540-A2E2-DD1BAF2485B6}" type="presOf" srcId="{5A781DD3-286B-4CA1-990F-4293EDCF8CE6}" destId="{3239088D-13FC-4BAE-A4B9-3BF5FE10AD00}" srcOrd="0" destOrd="0" presId="urn:microsoft.com/office/officeart/2005/8/layout/orgChart1"/>
    <dgm:cxn modelId="{F6AC0B79-D095-544E-82C8-7036375E6057}" type="presOf" srcId="{1CDEBEEA-EDE8-4849-99BB-D68AF606269D}" destId="{885064D3-1501-481D-BD48-4A2F12691B03}" srcOrd="0" destOrd="0" presId="urn:microsoft.com/office/officeart/2005/8/layout/orgChart1"/>
    <dgm:cxn modelId="{A6711C16-E9AC-4F5F-A8D6-3CB827AF55D6}" srcId="{F839EE37-AAC3-4FA5-AD3B-EA73CC88A648}" destId="{31C6FCEC-F029-4A4B-9F66-EC06A83F8384}" srcOrd="3" destOrd="0" parTransId="{328D9E3D-A268-43E3-9364-057464442A7A}" sibTransId="{DD3C8CF2-D181-4E01-9A74-3A7C34A23790}"/>
    <dgm:cxn modelId="{565503FE-2541-AB46-8A8C-42FE77C3FB04}" type="presOf" srcId="{CAAA0ABC-2549-4981-8DE4-6F5DCBAAD8B2}" destId="{6DA40F89-E62B-4FCC-AE3E-00E7F46D3988}" srcOrd="0" destOrd="0" presId="urn:microsoft.com/office/officeart/2005/8/layout/orgChart1"/>
    <dgm:cxn modelId="{37E2F0FF-5219-4748-9881-928427A3767B}" type="presOf" srcId="{CE52A87E-D9DC-42AB-A412-964F172D4B9D}" destId="{B0233FA0-AD44-4379-B1D1-C0C65789CA43}" srcOrd="1" destOrd="0" presId="urn:microsoft.com/office/officeart/2005/8/layout/orgChart1"/>
    <dgm:cxn modelId="{71BF4D82-F556-084B-BCC7-F9A604F1D930}" type="presOf" srcId="{07D9F6E6-C312-45E9-801D-0E34B76035C6}" destId="{412EECAA-9C82-41A2-B9E1-4874E1FDF08D}" srcOrd="1" destOrd="0" presId="urn:microsoft.com/office/officeart/2005/8/layout/orgChart1"/>
    <dgm:cxn modelId="{EFDB461F-7FA0-B543-82BB-718F788DAAED}" type="presOf" srcId="{CF8578A4-219E-4665-A429-90872ED8FCF4}" destId="{84F23C21-307C-4CA7-94C6-F637284A248F}" srcOrd="0" destOrd="0" presId="urn:microsoft.com/office/officeart/2005/8/layout/orgChart1"/>
    <dgm:cxn modelId="{6886E6E0-A380-F643-81FF-9D61EB5E3273}" type="presOf" srcId="{C366E0D5-DE76-41F2-BB49-FFA6E1AAF58E}" destId="{0F4A088B-993F-4213-9936-8FF979AF9149}" srcOrd="0" destOrd="0" presId="urn:microsoft.com/office/officeart/2005/8/layout/orgChart1"/>
    <dgm:cxn modelId="{8CC744ED-9257-4105-BDA6-5FF0057D3D49}" srcId="{66992C1B-6E3F-4DCC-9C98-B505A8FF77FE}" destId="{CF8578A4-219E-4665-A429-90872ED8FCF4}" srcOrd="1" destOrd="0" parTransId="{57600620-72A7-4CF9-92E0-8FB8BA2BA275}" sibTransId="{65155BDF-81F9-4B0C-B2AB-A96F0D65CEBE}"/>
    <dgm:cxn modelId="{82F870E8-B774-1845-BE86-2EBBEC3C34B9}" type="presOf" srcId="{42EB0CB2-C8CB-436F-9B25-B300369EFA4F}" destId="{2A99A8CD-0C66-4FBC-8A63-FE349AD1B859}" srcOrd="0" destOrd="0" presId="urn:microsoft.com/office/officeart/2005/8/layout/orgChart1"/>
    <dgm:cxn modelId="{02FDA5C2-482C-4C46-9FA7-298B7D417133}" type="presOf" srcId="{328D9E3D-A268-43E3-9364-057464442A7A}" destId="{8AF1F71C-8D01-4EB4-89D5-24DFF3E1612D}" srcOrd="0" destOrd="0" presId="urn:microsoft.com/office/officeart/2005/8/layout/orgChart1"/>
    <dgm:cxn modelId="{203FCCEA-EF4A-E84A-89DD-879AB4E0C2F3}" type="presOf" srcId="{46CEAA11-2189-4337-A6B5-CBA0319EFCEE}" destId="{E5DC0FFD-9516-436D-9BC7-7D3F3A652D9C}" srcOrd="0" destOrd="0" presId="urn:microsoft.com/office/officeart/2005/8/layout/orgChart1"/>
    <dgm:cxn modelId="{DD5F6121-41BB-B049-98A3-5C57FEF11D44}" type="presOf" srcId="{31C6FCEC-F029-4A4B-9F66-EC06A83F8384}" destId="{1971057D-DE6E-446F-AAB2-37541DB87212}" srcOrd="0" destOrd="0" presId="urn:microsoft.com/office/officeart/2005/8/layout/orgChart1"/>
    <dgm:cxn modelId="{AFF81945-BCB3-9342-95A8-772879545DF7}" type="presOf" srcId="{66992C1B-6E3F-4DCC-9C98-B505A8FF77FE}" destId="{EB9E3E06-3871-4A30-A404-4B40FB3E9D52}" srcOrd="1" destOrd="0" presId="urn:microsoft.com/office/officeart/2005/8/layout/orgChart1"/>
    <dgm:cxn modelId="{4DFC9BC2-C66E-4F4F-9DBD-E66CF53E8E87}" type="presOf" srcId="{78E6AD4F-347A-4F99-8FC7-232927552A24}" destId="{89C74F6A-853F-4966-A25E-1E2B377B728D}" srcOrd="0" destOrd="0" presId="urn:microsoft.com/office/officeart/2005/8/layout/orgChart1"/>
    <dgm:cxn modelId="{291AC7DC-4BB0-458E-BEA0-32D2E6F1F785}" srcId="{ADC3EE65-F985-4FC1-BFD8-14C0B22E438F}" destId="{CAAA0ABC-2549-4981-8DE4-6F5DCBAAD8B2}" srcOrd="0" destOrd="0" parTransId="{1CDEBEEA-EDE8-4849-99BB-D68AF606269D}" sibTransId="{2F0244D6-AFD6-4B5D-A0D2-3F50DCEFF38A}"/>
    <dgm:cxn modelId="{AFD2AD40-3180-A940-9937-BA06CC2AA412}" type="presOf" srcId="{11F42F33-E482-45ED-BE15-D4614959AB62}" destId="{B5014CE3-8A9C-4BA2-936D-31F7EE3BF698}" srcOrd="0" destOrd="0" presId="urn:microsoft.com/office/officeart/2005/8/layout/orgChart1"/>
    <dgm:cxn modelId="{5827DE35-0D47-614B-8B76-8F22BF4F5152}" type="presOf" srcId="{F2B98D6A-2CA0-4E0C-8604-BABBF5F000CD}" destId="{6182ED39-AB22-4B27-9352-0AB52FB7F1E9}" srcOrd="1" destOrd="0" presId="urn:microsoft.com/office/officeart/2005/8/layout/orgChart1"/>
    <dgm:cxn modelId="{4FBC0AF7-3FE9-7745-8709-7690A7C704ED}" type="presOf" srcId="{57600620-72A7-4CF9-92E0-8FB8BA2BA275}" destId="{76520364-5F6F-46FD-B4E3-810127C2505A}" srcOrd="0" destOrd="0" presId="urn:microsoft.com/office/officeart/2005/8/layout/orgChart1"/>
    <dgm:cxn modelId="{13B69FC5-5FCF-B047-AB56-7C9BB67C349A}" type="presOf" srcId="{CAAA0ABC-2549-4981-8DE4-6F5DCBAAD8B2}" destId="{CD79120F-BF9B-46DF-877D-E72A306E2FDE}" srcOrd="1" destOrd="0" presId="urn:microsoft.com/office/officeart/2005/8/layout/orgChart1"/>
    <dgm:cxn modelId="{2B556536-0B27-F54C-A683-B6FC1D3516DA}" type="presOf" srcId="{F2B98D6A-2CA0-4E0C-8604-BABBF5F000CD}" destId="{DBAFD0B1-1EDC-4A9C-A060-F06341BEC60D}" srcOrd="0" destOrd="0" presId="urn:microsoft.com/office/officeart/2005/8/layout/orgChart1"/>
    <dgm:cxn modelId="{741DBA7E-4AC8-3646-A806-27F76E5D8849}" type="presOf" srcId="{E7440C44-FCD2-42F5-A20A-2B1C5F6A5DC7}" destId="{D5F69E44-5460-4F3D-A16B-1FAB1F568E60}" srcOrd="0" destOrd="0" presId="urn:microsoft.com/office/officeart/2005/8/layout/orgChart1"/>
    <dgm:cxn modelId="{62B99504-8A7E-4414-82C0-FBC53D9BF7C4}" srcId="{66992C1B-6E3F-4DCC-9C98-B505A8FF77FE}" destId="{CE52A87E-D9DC-42AB-A412-964F172D4B9D}" srcOrd="0" destOrd="0" parTransId="{7B583EF1-FCAE-4B9A-A5C8-F81CC6CA63BD}" sibTransId="{9C08A609-D531-48E7-BA8A-90D2BB3D7070}"/>
    <dgm:cxn modelId="{90F04FBA-34C7-6144-BF7F-3D862E9D9E78}" type="presOf" srcId="{ADC3EE65-F985-4FC1-BFD8-14C0B22E438F}" destId="{61D7EE8F-8214-4A83-B7B1-B6C98F11A3FE}" srcOrd="1" destOrd="0" presId="urn:microsoft.com/office/officeart/2005/8/layout/orgChart1"/>
    <dgm:cxn modelId="{402C35EC-8190-4424-B321-1706C88CF423}" srcId="{31C6FCEC-F029-4A4B-9F66-EC06A83F8384}" destId="{ADC3EE65-F985-4FC1-BFD8-14C0B22E438F}" srcOrd="0" destOrd="0" parTransId="{E7440C44-FCD2-42F5-A20A-2B1C5F6A5DC7}" sibTransId="{EBCF3B0F-85AC-488C-A390-73D64F83CB02}"/>
    <dgm:cxn modelId="{DFAFEA00-885B-1B48-B14F-44C59CF54172}" type="presOf" srcId="{B3177851-6EB1-4D34-91FE-4E690452D7BA}" destId="{855E71C9-D0E9-4DCF-96EE-5FF45EF7005C}" srcOrd="1" destOrd="0" presId="urn:microsoft.com/office/officeart/2005/8/layout/orgChart1"/>
    <dgm:cxn modelId="{CEAB18AD-CE24-2246-8F0A-0ED2EA6A0187}" type="presOf" srcId="{07D9F6E6-C312-45E9-801D-0E34B76035C6}" destId="{08EEE261-903F-484D-8AC0-ED3C8A7B85D6}" srcOrd="0" destOrd="0" presId="urn:microsoft.com/office/officeart/2005/8/layout/orgChart1"/>
    <dgm:cxn modelId="{635464FC-B1A9-EB40-99AF-A8F84B0393F1}" type="presOf" srcId="{11F42F33-E482-45ED-BE15-D4614959AB62}" destId="{23DE44C1-CCC8-491B-94A2-1215855ED29F}" srcOrd="1" destOrd="0" presId="urn:microsoft.com/office/officeart/2005/8/layout/orgChart1"/>
    <dgm:cxn modelId="{4B7D79A2-D19D-41E4-99CC-0205E7EA1189}" srcId="{F839EE37-AAC3-4FA5-AD3B-EA73CC88A648}" destId="{66992C1B-6E3F-4DCC-9C98-B505A8FF77FE}" srcOrd="1" destOrd="0" parTransId="{C366E0D5-DE76-41F2-BB49-FFA6E1AAF58E}" sibTransId="{0B423D87-FE63-48CD-9DCB-DDA1031EEBCC}"/>
    <dgm:cxn modelId="{C62AC971-10EB-454B-B96D-8ACFDFF8D80E}" srcId="{B3177851-6EB1-4D34-91FE-4E690452D7BA}" destId="{11F42F33-E482-45ED-BE15-D4614959AB62}" srcOrd="0" destOrd="0" parTransId="{2E5D146F-8078-495B-85A2-0E331AA12C3E}" sibTransId="{BE06ED79-1571-4065-BF7F-D883DAC76559}"/>
    <dgm:cxn modelId="{2D8C6F06-465D-894A-A6D5-4EFD060C423A}" type="presOf" srcId="{CE52A87E-D9DC-42AB-A412-964F172D4B9D}" destId="{FE32EDE3-F446-4FCB-AB6F-0D3769826834}" srcOrd="0" destOrd="0" presId="urn:microsoft.com/office/officeart/2005/8/layout/orgChart1"/>
    <dgm:cxn modelId="{950F43F0-8452-C343-9520-A8568F23C0A0}" type="presOf" srcId="{F839EE37-AAC3-4FA5-AD3B-EA73CC88A648}" destId="{B5555807-A1F5-4B5A-93C2-29868EDE5CA8}" srcOrd="1" destOrd="0" presId="urn:microsoft.com/office/officeart/2005/8/layout/orgChart1"/>
    <dgm:cxn modelId="{BDF5F18F-2501-4671-8456-2BAEB26349EF}" srcId="{F2B98D6A-2CA0-4E0C-8604-BABBF5F000CD}" destId="{07D9F6E6-C312-45E9-801D-0E34B76035C6}" srcOrd="0" destOrd="0" parTransId="{5A781DD3-286B-4CA1-990F-4293EDCF8CE6}" sibTransId="{817C6BA0-F320-4CC2-87FD-CA9178EA4075}"/>
    <dgm:cxn modelId="{F446E246-FD23-4048-B69A-A88C35CFC234}" type="presOf" srcId="{133A30AB-63DB-4345-8C87-A092BED2B122}" destId="{92DDC1F2-A09D-471F-AA46-883AB1B9D889}" srcOrd="0" destOrd="0" presId="urn:microsoft.com/office/officeart/2005/8/layout/orgChart1"/>
    <dgm:cxn modelId="{BF55FD58-124A-49A9-B1CD-CE96575EF2C6}" srcId="{F839EE37-AAC3-4FA5-AD3B-EA73CC88A648}" destId="{F2B98D6A-2CA0-4E0C-8604-BABBF5F000CD}" srcOrd="2" destOrd="0" parTransId="{42EB0CB2-C8CB-436F-9B25-B300369EFA4F}" sibTransId="{C173F737-03C0-46D4-B490-E7F70DAE20E7}"/>
    <dgm:cxn modelId="{AAF06561-E161-4F47-8ACC-1AFE33CF6B7D}" type="presOf" srcId="{F839EE37-AAC3-4FA5-AD3B-EA73CC88A648}" destId="{E80EDD09-92C8-49D8-B9EB-C448BC64713F}" srcOrd="0" destOrd="0" presId="urn:microsoft.com/office/officeart/2005/8/layout/orgChart1"/>
    <dgm:cxn modelId="{77B2832C-9AE8-0D4C-9D23-DED37474F4FD}" type="presOf" srcId="{2E5D146F-8078-495B-85A2-0E331AA12C3E}" destId="{853AAD8C-75C0-4E7E-A44F-7B66A0CFB1AF}" srcOrd="0" destOrd="0" presId="urn:microsoft.com/office/officeart/2005/8/layout/orgChart1"/>
    <dgm:cxn modelId="{3AFFBF39-95B9-4C47-A282-47E8A5840A3F}" type="presOf" srcId="{31C6FCEC-F029-4A4B-9F66-EC06A83F8384}" destId="{5C8954ED-4F39-424E-AC8F-2F9EC6B047FC}" srcOrd="1" destOrd="0" presId="urn:microsoft.com/office/officeart/2005/8/layout/orgChart1"/>
    <dgm:cxn modelId="{3FCA5416-877A-438F-B369-43D0AA854F11}" srcId="{CE52A87E-D9DC-42AB-A412-964F172D4B9D}" destId="{B3177851-6EB1-4D34-91FE-4E690452D7BA}" srcOrd="0" destOrd="0" parTransId="{D5A65483-8A5B-45E4-822E-B11B31D06E7C}" sibTransId="{18FC5810-8EE0-4CA6-9E9B-AA4CC4D7836F}"/>
    <dgm:cxn modelId="{A07E84A1-5C7F-446F-9953-B9A7677E5A09}" srcId="{46CEAA11-2189-4337-A6B5-CBA0319EFCEE}" destId="{F839EE37-AAC3-4FA5-AD3B-EA73CC88A648}" srcOrd="0" destOrd="0" parTransId="{710DCB2C-9D9C-436B-975C-0D5EA6E01AFC}" sibTransId="{5E9A7EEF-DEE4-45A9-A63C-95860C110C21}"/>
    <dgm:cxn modelId="{4646A001-FFF6-4E40-9B2C-B9780CCA8A60}" type="presOf" srcId="{CF8578A4-219E-4665-A429-90872ED8FCF4}" destId="{636D6F14-1291-4FD1-BC43-679F020BD9F1}" srcOrd="1" destOrd="0" presId="urn:microsoft.com/office/officeart/2005/8/layout/orgChart1"/>
    <dgm:cxn modelId="{70BA8A86-5941-CA4B-AB1D-03C19BB87BEA}" type="presOf" srcId="{78E6AD4F-347A-4F99-8FC7-232927552A24}" destId="{D09695F6-6F0C-4580-827F-7DA78F7377E7}" srcOrd="1" destOrd="0" presId="urn:microsoft.com/office/officeart/2005/8/layout/orgChart1"/>
    <dgm:cxn modelId="{1567EB9E-15F3-C24D-A5A9-D679D68F6C46}" type="presParOf" srcId="{E5DC0FFD-9516-436D-9BC7-7D3F3A652D9C}" destId="{ADEAD67C-2513-406B-943A-35913B039F8C}" srcOrd="0" destOrd="0" presId="urn:microsoft.com/office/officeart/2005/8/layout/orgChart1"/>
    <dgm:cxn modelId="{C828F1FF-24D2-6148-86E1-A504BE948A73}" type="presParOf" srcId="{ADEAD67C-2513-406B-943A-35913B039F8C}" destId="{63534E00-9DA4-4593-A305-19E292E49D06}" srcOrd="0" destOrd="0" presId="urn:microsoft.com/office/officeart/2005/8/layout/orgChart1"/>
    <dgm:cxn modelId="{2C89F157-F820-E143-8818-F40B047E4BBA}" type="presParOf" srcId="{63534E00-9DA4-4593-A305-19E292E49D06}" destId="{E80EDD09-92C8-49D8-B9EB-C448BC64713F}" srcOrd="0" destOrd="0" presId="urn:microsoft.com/office/officeart/2005/8/layout/orgChart1"/>
    <dgm:cxn modelId="{3B922D78-C6B9-3845-BE0D-D65F25BB9726}" type="presParOf" srcId="{63534E00-9DA4-4593-A305-19E292E49D06}" destId="{B5555807-A1F5-4B5A-93C2-29868EDE5CA8}" srcOrd="1" destOrd="0" presId="urn:microsoft.com/office/officeart/2005/8/layout/orgChart1"/>
    <dgm:cxn modelId="{228F40E1-CA15-E443-9895-DCC2F830A4F4}" type="presParOf" srcId="{ADEAD67C-2513-406B-943A-35913B039F8C}" destId="{94ACEE89-6415-4FB4-8D1F-992FFD0993A3}" srcOrd="1" destOrd="0" presId="urn:microsoft.com/office/officeart/2005/8/layout/orgChart1"/>
    <dgm:cxn modelId="{8DFBF09D-0FE8-5049-AE27-4DCC63656FDB}" type="presParOf" srcId="{94ACEE89-6415-4FB4-8D1F-992FFD0993A3}" destId="{0F4A088B-993F-4213-9936-8FF979AF9149}" srcOrd="0" destOrd="0" presId="urn:microsoft.com/office/officeart/2005/8/layout/orgChart1"/>
    <dgm:cxn modelId="{457E7AF1-14F5-7240-9659-D111096CF9B0}" type="presParOf" srcId="{94ACEE89-6415-4FB4-8D1F-992FFD0993A3}" destId="{CA9B703A-8480-48DE-8479-DE89DB0F736A}" srcOrd="1" destOrd="0" presId="urn:microsoft.com/office/officeart/2005/8/layout/orgChart1"/>
    <dgm:cxn modelId="{1F121048-A9FF-8F4A-B947-15E526B1EE65}" type="presParOf" srcId="{CA9B703A-8480-48DE-8479-DE89DB0F736A}" destId="{479B9B8E-A461-40DB-9DD6-16215B9EC35D}" srcOrd="0" destOrd="0" presId="urn:microsoft.com/office/officeart/2005/8/layout/orgChart1"/>
    <dgm:cxn modelId="{AD8AE973-3D77-1F48-8597-204F8F32FE13}" type="presParOf" srcId="{479B9B8E-A461-40DB-9DD6-16215B9EC35D}" destId="{042DEE46-144E-4F97-9AAD-12FD1102B775}" srcOrd="0" destOrd="0" presId="urn:microsoft.com/office/officeart/2005/8/layout/orgChart1"/>
    <dgm:cxn modelId="{0CACA5B3-A01F-8B47-ADDB-9784A20A89E4}" type="presParOf" srcId="{479B9B8E-A461-40DB-9DD6-16215B9EC35D}" destId="{EB9E3E06-3871-4A30-A404-4B40FB3E9D52}" srcOrd="1" destOrd="0" presId="urn:microsoft.com/office/officeart/2005/8/layout/orgChart1"/>
    <dgm:cxn modelId="{F1AD8252-89AE-2341-8C73-1A43B33673EA}" type="presParOf" srcId="{CA9B703A-8480-48DE-8479-DE89DB0F736A}" destId="{61E24C15-37A0-4B75-B1A0-B7168947A3F5}" srcOrd="1" destOrd="0" presId="urn:microsoft.com/office/officeart/2005/8/layout/orgChart1"/>
    <dgm:cxn modelId="{3DA1AC7B-87AE-214F-BD9C-38B17AAE4718}" type="presParOf" srcId="{61E24C15-37A0-4B75-B1A0-B7168947A3F5}" destId="{7A95E3CB-9025-4CAF-8CC6-29EECC6A7D76}" srcOrd="0" destOrd="0" presId="urn:microsoft.com/office/officeart/2005/8/layout/orgChart1"/>
    <dgm:cxn modelId="{79874828-5204-9C4F-B28B-605D224B32F0}" type="presParOf" srcId="{61E24C15-37A0-4B75-B1A0-B7168947A3F5}" destId="{F0FA253E-5AA3-46CE-B28D-2FC17DC37E3E}" srcOrd="1" destOrd="0" presId="urn:microsoft.com/office/officeart/2005/8/layout/orgChart1"/>
    <dgm:cxn modelId="{1106539B-6F9C-F54B-8BEA-191040011C01}" type="presParOf" srcId="{F0FA253E-5AA3-46CE-B28D-2FC17DC37E3E}" destId="{AC0AE369-AB4B-4DAA-BD7A-29D218DE7817}" srcOrd="0" destOrd="0" presId="urn:microsoft.com/office/officeart/2005/8/layout/orgChart1"/>
    <dgm:cxn modelId="{6BE622C7-C4C2-4E48-A41F-B1BF485E6F24}" type="presParOf" srcId="{AC0AE369-AB4B-4DAA-BD7A-29D218DE7817}" destId="{FE32EDE3-F446-4FCB-AB6F-0D3769826834}" srcOrd="0" destOrd="0" presId="urn:microsoft.com/office/officeart/2005/8/layout/orgChart1"/>
    <dgm:cxn modelId="{25DA441D-688D-C44E-BEEE-245D37C8011A}" type="presParOf" srcId="{AC0AE369-AB4B-4DAA-BD7A-29D218DE7817}" destId="{B0233FA0-AD44-4379-B1D1-C0C65789CA43}" srcOrd="1" destOrd="0" presId="urn:microsoft.com/office/officeart/2005/8/layout/orgChart1"/>
    <dgm:cxn modelId="{24785749-BA53-CF4C-B359-1185BACBCE8E}" type="presParOf" srcId="{F0FA253E-5AA3-46CE-B28D-2FC17DC37E3E}" destId="{48A5878F-A554-429A-A941-E74B4A9606C8}" srcOrd="1" destOrd="0" presId="urn:microsoft.com/office/officeart/2005/8/layout/orgChart1"/>
    <dgm:cxn modelId="{17FDA3B8-E408-BD4D-B620-A5815C4A7342}" type="presParOf" srcId="{48A5878F-A554-429A-A941-E74B4A9606C8}" destId="{32CC4FC2-CE9F-47A9-91BC-9FA89581F6AA}" srcOrd="0" destOrd="0" presId="urn:microsoft.com/office/officeart/2005/8/layout/orgChart1"/>
    <dgm:cxn modelId="{3A979D3C-AB22-0E4E-855D-8BF46D729CD4}" type="presParOf" srcId="{48A5878F-A554-429A-A941-E74B4A9606C8}" destId="{A07FE056-303E-4DE4-A5D7-03A1E64790BA}" srcOrd="1" destOrd="0" presId="urn:microsoft.com/office/officeart/2005/8/layout/orgChart1"/>
    <dgm:cxn modelId="{1524FC9F-7DC7-CF41-8266-56911166D445}" type="presParOf" srcId="{A07FE056-303E-4DE4-A5D7-03A1E64790BA}" destId="{92F326AC-F90A-4F13-9882-3E786322C9F7}" srcOrd="0" destOrd="0" presId="urn:microsoft.com/office/officeart/2005/8/layout/orgChart1"/>
    <dgm:cxn modelId="{B2959AB9-8287-2C47-A0AE-1A5A798B0876}" type="presParOf" srcId="{92F326AC-F90A-4F13-9882-3E786322C9F7}" destId="{648AF6B3-E6DB-4B1E-B09D-D39D6525EF7C}" srcOrd="0" destOrd="0" presId="urn:microsoft.com/office/officeart/2005/8/layout/orgChart1"/>
    <dgm:cxn modelId="{F392E893-96F0-EA44-868D-27B6C3DAE99D}" type="presParOf" srcId="{92F326AC-F90A-4F13-9882-3E786322C9F7}" destId="{855E71C9-D0E9-4DCF-96EE-5FF45EF7005C}" srcOrd="1" destOrd="0" presId="urn:microsoft.com/office/officeart/2005/8/layout/orgChart1"/>
    <dgm:cxn modelId="{BD678B65-97CE-784F-8379-E06033C3D992}" type="presParOf" srcId="{A07FE056-303E-4DE4-A5D7-03A1E64790BA}" destId="{173FCEB9-1554-41FD-9A4B-080C982B2C9A}" srcOrd="1" destOrd="0" presId="urn:microsoft.com/office/officeart/2005/8/layout/orgChart1"/>
    <dgm:cxn modelId="{EE7B8776-2211-FA40-9298-504083AC51FE}" type="presParOf" srcId="{173FCEB9-1554-41FD-9A4B-080C982B2C9A}" destId="{853AAD8C-75C0-4E7E-A44F-7B66A0CFB1AF}" srcOrd="0" destOrd="0" presId="urn:microsoft.com/office/officeart/2005/8/layout/orgChart1"/>
    <dgm:cxn modelId="{96D737A6-59C6-6048-8C03-3E906C90494F}" type="presParOf" srcId="{173FCEB9-1554-41FD-9A4B-080C982B2C9A}" destId="{972C6B53-24E1-44A1-A823-697273EBB672}" srcOrd="1" destOrd="0" presId="urn:microsoft.com/office/officeart/2005/8/layout/orgChart1"/>
    <dgm:cxn modelId="{BA45057C-D6F2-564A-8030-A7A99D07A160}" type="presParOf" srcId="{972C6B53-24E1-44A1-A823-697273EBB672}" destId="{DCE00F36-C85F-4A45-A256-809EC93AAD52}" srcOrd="0" destOrd="0" presId="urn:microsoft.com/office/officeart/2005/8/layout/orgChart1"/>
    <dgm:cxn modelId="{A3790CD9-FACC-3B4A-A1EF-DEF75BA34D70}" type="presParOf" srcId="{DCE00F36-C85F-4A45-A256-809EC93AAD52}" destId="{B5014CE3-8A9C-4BA2-936D-31F7EE3BF698}" srcOrd="0" destOrd="0" presId="urn:microsoft.com/office/officeart/2005/8/layout/orgChart1"/>
    <dgm:cxn modelId="{9E8DDED5-5CF1-3646-9DC6-08A100A5304D}" type="presParOf" srcId="{DCE00F36-C85F-4A45-A256-809EC93AAD52}" destId="{23DE44C1-CCC8-491B-94A2-1215855ED29F}" srcOrd="1" destOrd="0" presId="urn:microsoft.com/office/officeart/2005/8/layout/orgChart1"/>
    <dgm:cxn modelId="{096EA2FE-87EB-0540-9F29-ACF598372C70}" type="presParOf" srcId="{972C6B53-24E1-44A1-A823-697273EBB672}" destId="{E76BFDD7-2AD6-4D33-972F-6A7E519436AA}" srcOrd="1" destOrd="0" presId="urn:microsoft.com/office/officeart/2005/8/layout/orgChart1"/>
    <dgm:cxn modelId="{0CE1AEE6-6B25-544B-958A-A9776CAFB312}" type="presParOf" srcId="{972C6B53-24E1-44A1-A823-697273EBB672}" destId="{AD12A525-0823-4982-AF36-F4B7F8403124}" srcOrd="2" destOrd="0" presId="urn:microsoft.com/office/officeart/2005/8/layout/orgChart1"/>
    <dgm:cxn modelId="{7D32FC52-4939-3C49-B287-F22C190FDD2D}" type="presParOf" srcId="{A07FE056-303E-4DE4-A5D7-03A1E64790BA}" destId="{B63B4B80-056D-4F94-BB23-BA638F640355}" srcOrd="2" destOrd="0" presId="urn:microsoft.com/office/officeart/2005/8/layout/orgChart1"/>
    <dgm:cxn modelId="{8568CA59-0969-C040-877E-F3813CA9D46A}" type="presParOf" srcId="{F0FA253E-5AA3-46CE-B28D-2FC17DC37E3E}" destId="{3F567838-1770-4DEE-A831-81C5C88EE5E8}" srcOrd="2" destOrd="0" presId="urn:microsoft.com/office/officeart/2005/8/layout/orgChart1"/>
    <dgm:cxn modelId="{D9CD8432-2ABD-E645-AE9B-874811530A8F}" type="presParOf" srcId="{61E24C15-37A0-4B75-B1A0-B7168947A3F5}" destId="{76520364-5F6F-46FD-B4E3-810127C2505A}" srcOrd="2" destOrd="0" presId="urn:microsoft.com/office/officeart/2005/8/layout/orgChart1"/>
    <dgm:cxn modelId="{693FF79A-BF2B-1A41-A532-18824D52C1A3}" type="presParOf" srcId="{61E24C15-37A0-4B75-B1A0-B7168947A3F5}" destId="{2BB74A00-903B-4B8C-911D-7FB0D24E29C7}" srcOrd="3" destOrd="0" presId="urn:microsoft.com/office/officeart/2005/8/layout/orgChart1"/>
    <dgm:cxn modelId="{18BAFDBB-6E61-A243-AB1B-E95485E9CC2B}" type="presParOf" srcId="{2BB74A00-903B-4B8C-911D-7FB0D24E29C7}" destId="{6B3A4B1B-D09C-402C-AA30-458420271E41}" srcOrd="0" destOrd="0" presId="urn:microsoft.com/office/officeart/2005/8/layout/orgChart1"/>
    <dgm:cxn modelId="{0895E52B-72E7-2F43-8271-B3334C4CA6B6}" type="presParOf" srcId="{6B3A4B1B-D09C-402C-AA30-458420271E41}" destId="{84F23C21-307C-4CA7-94C6-F637284A248F}" srcOrd="0" destOrd="0" presId="urn:microsoft.com/office/officeart/2005/8/layout/orgChart1"/>
    <dgm:cxn modelId="{72AFEFC5-1139-B24F-A42F-B75BDCC6DAE5}" type="presParOf" srcId="{6B3A4B1B-D09C-402C-AA30-458420271E41}" destId="{636D6F14-1291-4FD1-BC43-679F020BD9F1}" srcOrd="1" destOrd="0" presId="urn:microsoft.com/office/officeart/2005/8/layout/orgChart1"/>
    <dgm:cxn modelId="{25873D63-634D-0441-8ED0-ECB1852F85D9}" type="presParOf" srcId="{2BB74A00-903B-4B8C-911D-7FB0D24E29C7}" destId="{E9F750DA-9420-4462-8A6E-98D2366D8666}" srcOrd="1" destOrd="0" presId="urn:microsoft.com/office/officeart/2005/8/layout/orgChart1"/>
    <dgm:cxn modelId="{A24D10BD-7D5C-244E-B8A1-10908F90DC9D}" type="presParOf" srcId="{2BB74A00-903B-4B8C-911D-7FB0D24E29C7}" destId="{7487E0C1-AC63-4699-9AB5-EAF675CEDD3B}" srcOrd="2" destOrd="0" presId="urn:microsoft.com/office/officeart/2005/8/layout/orgChart1"/>
    <dgm:cxn modelId="{D15C1AAE-53A0-C849-B3F8-41117A9D0459}" type="presParOf" srcId="{CA9B703A-8480-48DE-8479-DE89DB0F736A}" destId="{12181A4A-9DDF-4A8E-B70A-257D72A784A1}" srcOrd="2" destOrd="0" presId="urn:microsoft.com/office/officeart/2005/8/layout/orgChart1"/>
    <dgm:cxn modelId="{3F55B6AA-48E3-7A49-99DE-EB9DF17514E7}" type="presParOf" srcId="{94ACEE89-6415-4FB4-8D1F-992FFD0993A3}" destId="{2A99A8CD-0C66-4FBC-8A63-FE349AD1B859}" srcOrd="2" destOrd="0" presId="urn:microsoft.com/office/officeart/2005/8/layout/orgChart1"/>
    <dgm:cxn modelId="{B14F9938-8E85-1545-85B5-15E9AF94D087}" type="presParOf" srcId="{94ACEE89-6415-4FB4-8D1F-992FFD0993A3}" destId="{9F6B98F2-A642-4DFF-B5BA-35009B1CD9BE}" srcOrd="3" destOrd="0" presId="urn:microsoft.com/office/officeart/2005/8/layout/orgChart1"/>
    <dgm:cxn modelId="{E061DB1F-B663-6749-8190-6A5F761A1C59}" type="presParOf" srcId="{9F6B98F2-A642-4DFF-B5BA-35009B1CD9BE}" destId="{DA281250-A17A-4E23-8EBF-F7F7D406C98A}" srcOrd="0" destOrd="0" presId="urn:microsoft.com/office/officeart/2005/8/layout/orgChart1"/>
    <dgm:cxn modelId="{AAC46FF6-F19A-DC49-9FC3-7A38B9C7319F}" type="presParOf" srcId="{DA281250-A17A-4E23-8EBF-F7F7D406C98A}" destId="{DBAFD0B1-1EDC-4A9C-A060-F06341BEC60D}" srcOrd="0" destOrd="0" presId="urn:microsoft.com/office/officeart/2005/8/layout/orgChart1"/>
    <dgm:cxn modelId="{773933AA-EF0F-254A-8613-0D0F3E648607}" type="presParOf" srcId="{DA281250-A17A-4E23-8EBF-F7F7D406C98A}" destId="{6182ED39-AB22-4B27-9352-0AB52FB7F1E9}" srcOrd="1" destOrd="0" presId="urn:microsoft.com/office/officeart/2005/8/layout/orgChart1"/>
    <dgm:cxn modelId="{6AF8397C-7250-CE4F-AA82-1B5FEB115721}" type="presParOf" srcId="{9F6B98F2-A642-4DFF-B5BA-35009B1CD9BE}" destId="{126942DB-FD86-4C71-8D03-CF5AD7097018}" srcOrd="1" destOrd="0" presId="urn:microsoft.com/office/officeart/2005/8/layout/orgChart1"/>
    <dgm:cxn modelId="{68B7CE22-6F3E-604F-B112-CD179BC7F341}" type="presParOf" srcId="{126942DB-FD86-4C71-8D03-CF5AD7097018}" destId="{3239088D-13FC-4BAE-A4B9-3BF5FE10AD00}" srcOrd="0" destOrd="0" presId="urn:microsoft.com/office/officeart/2005/8/layout/orgChart1"/>
    <dgm:cxn modelId="{7F044F12-3E86-A843-ADCC-FB609ECEC017}" type="presParOf" srcId="{126942DB-FD86-4C71-8D03-CF5AD7097018}" destId="{8188DC75-7D51-48AE-B965-D58E830B4973}" srcOrd="1" destOrd="0" presId="urn:microsoft.com/office/officeart/2005/8/layout/orgChart1"/>
    <dgm:cxn modelId="{C5C0F12E-DCED-A34B-9720-23AE0BE387AE}" type="presParOf" srcId="{8188DC75-7D51-48AE-B965-D58E830B4973}" destId="{99AA9599-7EA2-4C03-A087-0EF7506E8D93}" srcOrd="0" destOrd="0" presId="urn:microsoft.com/office/officeart/2005/8/layout/orgChart1"/>
    <dgm:cxn modelId="{C4CE6B89-720D-9743-8BF9-78FF2D712669}" type="presParOf" srcId="{99AA9599-7EA2-4C03-A087-0EF7506E8D93}" destId="{08EEE261-903F-484D-8AC0-ED3C8A7B85D6}" srcOrd="0" destOrd="0" presId="urn:microsoft.com/office/officeart/2005/8/layout/orgChart1"/>
    <dgm:cxn modelId="{31614BAD-9D26-3341-B399-D078B81422BC}" type="presParOf" srcId="{99AA9599-7EA2-4C03-A087-0EF7506E8D93}" destId="{412EECAA-9C82-41A2-B9E1-4874E1FDF08D}" srcOrd="1" destOrd="0" presId="urn:microsoft.com/office/officeart/2005/8/layout/orgChart1"/>
    <dgm:cxn modelId="{D4363E04-01DE-A44E-8A63-C39D69DF346C}" type="presParOf" srcId="{8188DC75-7D51-48AE-B965-D58E830B4973}" destId="{5524CA2A-7F3F-472E-BC4E-104DA84F7CC4}" srcOrd="1" destOrd="0" presId="urn:microsoft.com/office/officeart/2005/8/layout/orgChart1"/>
    <dgm:cxn modelId="{990F80CA-CD6A-FF4C-9B73-B63F2028AE49}" type="presParOf" srcId="{8188DC75-7D51-48AE-B965-D58E830B4973}" destId="{DE95C8EE-E30D-4F74-AE6A-A4E9B1A8A3C6}" srcOrd="2" destOrd="0" presId="urn:microsoft.com/office/officeart/2005/8/layout/orgChart1"/>
    <dgm:cxn modelId="{BFD6AB9F-7B66-C949-ABAF-3D4C93BB9300}" type="presParOf" srcId="{9F6B98F2-A642-4DFF-B5BA-35009B1CD9BE}" destId="{011C975B-AA46-4D29-B7BC-877D55B6B836}" srcOrd="2" destOrd="0" presId="urn:microsoft.com/office/officeart/2005/8/layout/orgChart1"/>
    <dgm:cxn modelId="{9DAEFE69-FA8B-3744-9EE9-2FAFD7F4AEA1}" type="presParOf" srcId="{94ACEE89-6415-4FB4-8D1F-992FFD0993A3}" destId="{8AF1F71C-8D01-4EB4-89D5-24DFF3E1612D}" srcOrd="4" destOrd="0" presId="urn:microsoft.com/office/officeart/2005/8/layout/orgChart1"/>
    <dgm:cxn modelId="{0D8F5B4F-8591-FC47-8277-8374AC04911F}" type="presParOf" srcId="{94ACEE89-6415-4FB4-8D1F-992FFD0993A3}" destId="{D6E09A46-E401-4D25-8B90-3948168B5453}" srcOrd="5" destOrd="0" presId="urn:microsoft.com/office/officeart/2005/8/layout/orgChart1"/>
    <dgm:cxn modelId="{20949C3E-1A18-4545-AC3B-2D9A1CD53EE0}" type="presParOf" srcId="{D6E09A46-E401-4D25-8B90-3948168B5453}" destId="{D13C711E-277A-4907-B275-8D05BF61ED26}" srcOrd="0" destOrd="0" presId="urn:microsoft.com/office/officeart/2005/8/layout/orgChart1"/>
    <dgm:cxn modelId="{A29BC8E3-9D09-CC4D-9B5D-82C4652A448B}" type="presParOf" srcId="{D13C711E-277A-4907-B275-8D05BF61ED26}" destId="{1971057D-DE6E-446F-AAB2-37541DB87212}" srcOrd="0" destOrd="0" presId="urn:microsoft.com/office/officeart/2005/8/layout/orgChart1"/>
    <dgm:cxn modelId="{6781BA4F-ECA0-3040-9181-6CCCFAFEEC9B}" type="presParOf" srcId="{D13C711E-277A-4907-B275-8D05BF61ED26}" destId="{5C8954ED-4F39-424E-AC8F-2F9EC6B047FC}" srcOrd="1" destOrd="0" presId="urn:microsoft.com/office/officeart/2005/8/layout/orgChart1"/>
    <dgm:cxn modelId="{D70940F4-F53A-BA4D-99D8-D0ADA0F75ED9}" type="presParOf" srcId="{D6E09A46-E401-4D25-8B90-3948168B5453}" destId="{1C530A4D-F01D-43D1-BE65-C36B9C1B853D}" srcOrd="1" destOrd="0" presId="urn:microsoft.com/office/officeart/2005/8/layout/orgChart1"/>
    <dgm:cxn modelId="{52501DAA-85FC-BF43-8282-54426B3F36ED}" type="presParOf" srcId="{1C530A4D-F01D-43D1-BE65-C36B9C1B853D}" destId="{D5F69E44-5460-4F3D-A16B-1FAB1F568E60}" srcOrd="0" destOrd="0" presId="urn:microsoft.com/office/officeart/2005/8/layout/orgChart1"/>
    <dgm:cxn modelId="{90322AA9-1E80-8F48-8E87-4601B8955F78}" type="presParOf" srcId="{1C530A4D-F01D-43D1-BE65-C36B9C1B853D}" destId="{74EAEDD5-928E-4A34-B165-76142CCDC7A5}" srcOrd="1" destOrd="0" presId="urn:microsoft.com/office/officeart/2005/8/layout/orgChart1"/>
    <dgm:cxn modelId="{4B52CC73-ACAE-8E43-9D6B-FBF43A3183E3}" type="presParOf" srcId="{74EAEDD5-928E-4A34-B165-76142CCDC7A5}" destId="{91081856-365D-4B8F-A6EB-F7C4D1A29AF8}" srcOrd="0" destOrd="0" presId="urn:microsoft.com/office/officeart/2005/8/layout/orgChart1"/>
    <dgm:cxn modelId="{938A1225-0EAC-5540-89D2-E52A89DF8BCE}" type="presParOf" srcId="{91081856-365D-4B8F-A6EB-F7C4D1A29AF8}" destId="{C61F81E7-F12A-4297-BB6D-DF74C40EC18A}" srcOrd="0" destOrd="0" presId="urn:microsoft.com/office/officeart/2005/8/layout/orgChart1"/>
    <dgm:cxn modelId="{2C8CA872-C75A-DB43-B99E-D7F65FBEF6C1}" type="presParOf" srcId="{91081856-365D-4B8F-A6EB-F7C4D1A29AF8}" destId="{61D7EE8F-8214-4A83-B7B1-B6C98F11A3FE}" srcOrd="1" destOrd="0" presId="urn:microsoft.com/office/officeart/2005/8/layout/orgChart1"/>
    <dgm:cxn modelId="{6E981B8A-F039-864E-BF1A-A75C4300CA2B}" type="presParOf" srcId="{74EAEDD5-928E-4A34-B165-76142CCDC7A5}" destId="{FD9EA52C-CD08-4D90-A09A-B77DD905F8AF}" srcOrd="1" destOrd="0" presId="urn:microsoft.com/office/officeart/2005/8/layout/orgChart1"/>
    <dgm:cxn modelId="{2CCE69AD-204D-8546-B6CD-634689EE178F}" type="presParOf" srcId="{FD9EA52C-CD08-4D90-A09A-B77DD905F8AF}" destId="{885064D3-1501-481D-BD48-4A2F12691B03}" srcOrd="0" destOrd="0" presId="urn:microsoft.com/office/officeart/2005/8/layout/orgChart1"/>
    <dgm:cxn modelId="{50B8A62B-3DA0-3D4F-BFFC-6E3BCA0BCFAA}" type="presParOf" srcId="{FD9EA52C-CD08-4D90-A09A-B77DD905F8AF}" destId="{7B9FDF7C-93ED-4FCC-B02B-61879AD25B49}" srcOrd="1" destOrd="0" presId="urn:microsoft.com/office/officeart/2005/8/layout/orgChart1"/>
    <dgm:cxn modelId="{18BD48FA-D35E-B447-9D88-1F1F4CED4872}" type="presParOf" srcId="{7B9FDF7C-93ED-4FCC-B02B-61879AD25B49}" destId="{56DDF8C9-5C6B-4A9E-8CBA-A0A0B9FA7425}" srcOrd="0" destOrd="0" presId="urn:microsoft.com/office/officeart/2005/8/layout/orgChart1"/>
    <dgm:cxn modelId="{E6B09566-1A19-D54C-A760-E6E28DDECABA}" type="presParOf" srcId="{56DDF8C9-5C6B-4A9E-8CBA-A0A0B9FA7425}" destId="{6DA40F89-E62B-4FCC-AE3E-00E7F46D3988}" srcOrd="0" destOrd="0" presId="urn:microsoft.com/office/officeart/2005/8/layout/orgChart1"/>
    <dgm:cxn modelId="{AF2A900E-70BC-C14E-8AC0-FD219C9C3366}" type="presParOf" srcId="{56DDF8C9-5C6B-4A9E-8CBA-A0A0B9FA7425}" destId="{CD79120F-BF9B-46DF-877D-E72A306E2FDE}" srcOrd="1" destOrd="0" presId="urn:microsoft.com/office/officeart/2005/8/layout/orgChart1"/>
    <dgm:cxn modelId="{7F9E9CE4-8C25-7B46-90AB-CB91C2E6F97C}" type="presParOf" srcId="{7B9FDF7C-93ED-4FCC-B02B-61879AD25B49}" destId="{CFA1C58A-8F3E-403B-860B-85B7172AABFE}" srcOrd="1" destOrd="0" presId="urn:microsoft.com/office/officeart/2005/8/layout/orgChart1"/>
    <dgm:cxn modelId="{66625B29-0564-4B4B-8695-3A3762131FA9}" type="presParOf" srcId="{7B9FDF7C-93ED-4FCC-B02B-61879AD25B49}" destId="{1F4EEED9-9A04-4968-AC01-F3877569FBEE}" srcOrd="2" destOrd="0" presId="urn:microsoft.com/office/officeart/2005/8/layout/orgChart1"/>
    <dgm:cxn modelId="{8845E77F-3B1F-0344-951B-9E81D36254BE}" type="presParOf" srcId="{74EAEDD5-928E-4A34-B165-76142CCDC7A5}" destId="{02CB27D3-B919-40D6-9FFA-57C61501093A}" srcOrd="2" destOrd="0" presId="urn:microsoft.com/office/officeart/2005/8/layout/orgChart1"/>
    <dgm:cxn modelId="{C92D046D-544B-0B4F-8604-F37C1D945877}" type="presParOf" srcId="{D6E09A46-E401-4D25-8B90-3948168B5453}" destId="{1CA1D863-8A6E-40F1-8E11-1D2E6163DCF7}" srcOrd="2" destOrd="0" presId="urn:microsoft.com/office/officeart/2005/8/layout/orgChart1"/>
    <dgm:cxn modelId="{B4BBE1CC-5712-D842-954A-70E016734CF6}" type="presParOf" srcId="{ADEAD67C-2513-406B-943A-35913B039F8C}" destId="{64F89620-10E6-4775-A63B-5240EE829B56}" srcOrd="2" destOrd="0" presId="urn:microsoft.com/office/officeart/2005/8/layout/orgChart1"/>
    <dgm:cxn modelId="{AB80BB5B-ECA8-3742-838B-85A1BACB3003}" type="presParOf" srcId="{64F89620-10E6-4775-A63B-5240EE829B56}" destId="{92DDC1F2-A09D-471F-AA46-883AB1B9D889}" srcOrd="0" destOrd="0" presId="urn:microsoft.com/office/officeart/2005/8/layout/orgChart1"/>
    <dgm:cxn modelId="{326AABC4-7285-4C4A-B937-8549C87027AA}" type="presParOf" srcId="{64F89620-10E6-4775-A63B-5240EE829B56}" destId="{66CE800E-9E1A-4EF9-B868-E95A55B4FD14}" srcOrd="1" destOrd="0" presId="urn:microsoft.com/office/officeart/2005/8/layout/orgChart1"/>
    <dgm:cxn modelId="{0C718BFA-F3E0-F34A-9A51-F044A7E55CB5}" type="presParOf" srcId="{66CE800E-9E1A-4EF9-B868-E95A55B4FD14}" destId="{D031AD5B-496E-4948-B97D-DBAC7F967E97}" srcOrd="0" destOrd="0" presId="urn:microsoft.com/office/officeart/2005/8/layout/orgChart1"/>
    <dgm:cxn modelId="{8F65FF52-844B-0A46-8166-450C2DD0E03E}" type="presParOf" srcId="{D031AD5B-496E-4948-B97D-DBAC7F967E97}" destId="{89C74F6A-853F-4966-A25E-1E2B377B728D}" srcOrd="0" destOrd="0" presId="urn:microsoft.com/office/officeart/2005/8/layout/orgChart1"/>
    <dgm:cxn modelId="{FE6C550B-7322-DA4B-86EA-77D1A6069669}" type="presParOf" srcId="{D031AD5B-496E-4948-B97D-DBAC7F967E97}" destId="{D09695F6-6F0C-4580-827F-7DA78F7377E7}" srcOrd="1" destOrd="0" presId="urn:microsoft.com/office/officeart/2005/8/layout/orgChart1"/>
    <dgm:cxn modelId="{53FBFBB4-B7AF-FF49-A453-319F9DD51BBC}" type="presParOf" srcId="{66CE800E-9E1A-4EF9-B868-E95A55B4FD14}" destId="{82BBF8F6-1412-4C06-B474-15EAB50F83A4}" srcOrd="1" destOrd="0" presId="urn:microsoft.com/office/officeart/2005/8/layout/orgChart1"/>
    <dgm:cxn modelId="{49681652-891A-A64B-B063-21432B1AEFA6}" type="presParOf" srcId="{66CE800E-9E1A-4EF9-B868-E95A55B4FD14}" destId="{5842CFCE-7BE0-4779-884D-DB354362A8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EAA11-2189-4337-A6B5-CBA0319EFCEE}" type="doc">
      <dgm:prSet loTypeId="urn:microsoft.com/office/officeart/2005/8/layout/orgChart1" loCatId="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D66976-BA65-D544-9781-70717DC331B0}">
      <dgm:prSet phldrT="[Text]" custT="1"/>
      <dgm:spPr/>
      <dgm:t>
        <a:bodyPr/>
        <a:lstStyle/>
        <a:p>
          <a:r>
            <a:rPr lang="en-US" sz="1200" dirty="0" smtClean="0"/>
            <a:t>Analysis0-ro.r</a:t>
          </a:r>
          <a:endParaRPr lang="en-US" sz="1200" dirty="0"/>
        </a:p>
      </dgm:t>
    </dgm:pt>
    <dgm:pt modelId="{1628D0EA-6A2B-EB49-BBA9-419F710DA0D6}" type="parTrans" cxnId="{FAF4A8BE-EA21-AA4B-89BE-983CD71C1CEC}">
      <dgm:prSet/>
      <dgm:spPr/>
      <dgm:t>
        <a:bodyPr/>
        <a:lstStyle/>
        <a:p>
          <a:endParaRPr lang="en-US" sz="1200"/>
        </a:p>
      </dgm:t>
    </dgm:pt>
    <dgm:pt modelId="{FD58A060-F82D-7F45-B028-06014A5AF5AF}" type="sibTrans" cxnId="{FAF4A8BE-EA21-AA4B-89BE-983CD71C1CEC}">
      <dgm:prSet/>
      <dgm:spPr/>
      <dgm:t>
        <a:bodyPr/>
        <a:lstStyle/>
        <a:p>
          <a:endParaRPr lang="en-US" sz="1200"/>
        </a:p>
      </dgm:t>
    </dgm:pt>
    <dgm:pt modelId="{A7DBECA3-F8EB-FB43-A7B7-7C5690B85239}">
      <dgm:prSet phldrT="[Text]" custT="1"/>
      <dgm:spPr/>
      <dgm:t>
        <a:bodyPr/>
        <a:lstStyle/>
        <a:p>
          <a:r>
            <a:rPr lang="en-US" sz="1200" dirty="0" smtClean="0"/>
            <a:t>Analysis1-ro.r</a:t>
          </a:r>
          <a:endParaRPr lang="en-US" sz="1200" dirty="0"/>
        </a:p>
      </dgm:t>
    </dgm:pt>
    <dgm:pt modelId="{384EC59C-28A8-FD4A-BE76-AC3C762AA11A}" type="parTrans" cxnId="{4CF3CD19-688C-A644-BC2A-96B53175D8E9}">
      <dgm:prSet/>
      <dgm:spPr/>
      <dgm:t>
        <a:bodyPr/>
        <a:lstStyle/>
        <a:p>
          <a:endParaRPr lang="en-US" sz="1200"/>
        </a:p>
      </dgm:t>
    </dgm:pt>
    <dgm:pt modelId="{05BC24B8-45A6-814A-AAF0-8AD255B6BC3D}" type="sibTrans" cxnId="{4CF3CD19-688C-A644-BC2A-96B53175D8E9}">
      <dgm:prSet/>
      <dgm:spPr/>
      <dgm:t>
        <a:bodyPr/>
        <a:lstStyle/>
        <a:p>
          <a:endParaRPr lang="en-US" sz="1200"/>
        </a:p>
      </dgm:t>
    </dgm:pt>
    <dgm:pt modelId="{E99DAD9F-9BF8-D241-8920-345630EDB1F1}">
      <dgm:prSet phldrT="[Text]" custT="1"/>
      <dgm:spPr/>
      <dgm:t>
        <a:bodyPr/>
        <a:lstStyle/>
        <a:p>
          <a:r>
            <a:rPr lang="en-US" sz="1200" dirty="0" smtClean="0"/>
            <a:t>Analysis2-ro.r</a:t>
          </a:r>
          <a:endParaRPr lang="en-US" sz="1200" dirty="0"/>
        </a:p>
      </dgm:t>
    </dgm:pt>
    <dgm:pt modelId="{DA1F5B71-0C82-BC40-9676-093E6CEDE508}" type="parTrans" cxnId="{AA92A35A-1106-C74B-8883-763A616FF18B}">
      <dgm:prSet/>
      <dgm:spPr/>
      <dgm:t>
        <a:bodyPr/>
        <a:lstStyle/>
        <a:p>
          <a:endParaRPr lang="en-US" sz="1200"/>
        </a:p>
      </dgm:t>
    </dgm:pt>
    <dgm:pt modelId="{7B2AB9BA-6058-4449-B962-B9639639077C}" type="sibTrans" cxnId="{AA92A35A-1106-C74B-8883-763A616FF18B}">
      <dgm:prSet/>
      <dgm:spPr/>
      <dgm:t>
        <a:bodyPr/>
        <a:lstStyle/>
        <a:p>
          <a:endParaRPr lang="en-US" sz="1200"/>
        </a:p>
      </dgm:t>
    </dgm:pt>
    <dgm:pt modelId="{D85D4967-9970-2A45-894D-8D84143E9357}">
      <dgm:prSet phldrT="[Text]" custT="1"/>
      <dgm:spPr/>
      <dgm:t>
        <a:bodyPr/>
        <a:lstStyle/>
        <a:p>
          <a:r>
            <a:rPr lang="en-US" sz="1200" dirty="0" smtClean="0"/>
            <a:t>Analysis4-ro.r</a:t>
          </a:r>
          <a:endParaRPr lang="en-US" sz="1200" dirty="0"/>
        </a:p>
      </dgm:t>
    </dgm:pt>
    <dgm:pt modelId="{3555AAF5-7204-E743-BD4A-2C190B923AAB}" type="parTrans" cxnId="{856F18C7-AED3-9341-8D1F-2C47446924AA}">
      <dgm:prSet/>
      <dgm:spPr/>
      <dgm:t>
        <a:bodyPr/>
        <a:lstStyle/>
        <a:p>
          <a:endParaRPr lang="en-US" sz="1200"/>
        </a:p>
      </dgm:t>
    </dgm:pt>
    <dgm:pt modelId="{DC2EC10F-36F4-4242-BC91-7AE8D68BDF2C}" type="sibTrans" cxnId="{856F18C7-AED3-9341-8D1F-2C47446924AA}">
      <dgm:prSet/>
      <dgm:spPr/>
      <dgm:t>
        <a:bodyPr/>
        <a:lstStyle/>
        <a:p>
          <a:endParaRPr lang="en-US" sz="1200"/>
        </a:p>
      </dgm:t>
    </dgm:pt>
    <dgm:pt modelId="{30479D33-BA35-6B45-BD88-A5B6375A35D5}">
      <dgm:prSet phldrT="[Text]" custT="1"/>
      <dgm:spPr/>
      <dgm:t>
        <a:bodyPr/>
        <a:lstStyle/>
        <a:p>
          <a:r>
            <a:rPr lang="en-US" sz="1200" dirty="0" smtClean="0"/>
            <a:t>Analysis5-ro.r</a:t>
          </a:r>
          <a:endParaRPr lang="en-US" sz="1200" dirty="0"/>
        </a:p>
      </dgm:t>
    </dgm:pt>
    <dgm:pt modelId="{26F7452A-DEA0-D44A-A713-128322436138}" type="parTrans" cxnId="{63428B78-4D35-F140-A9D2-79AB56E8F641}">
      <dgm:prSet/>
      <dgm:spPr/>
      <dgm:t>
        <a:bodyPr/>
        <a:lstStyle/>
        <a:p>
          <a:endParaRPr lang="en-US" sz="1200"/>
        </a:p>
      </dgm:t>
    </dgm:pt>
    <dgm:pt modelId="{A152D5C5-56B8-404B-ACEB-AA575A0B15DF}" type="sibTrans" cxnId="{63428B78-4D35-F140-A9D2-79AB56E8F641}">
      <dgm:prSet/>
      <dgm:spPr/>
      <dgm:t>
        <a:bodyPr/>
        <a:lstStyle/>
        <a:p>
          <a:endParaRPr lang="en-US" sz="1200"/>
        </a:p>
      </dgm:t>
    </dgm:pt>
    <dgm:pt modelId="{D1782B6A-D977-EB4F-A060-8FDC30CCA402}">
      <dgm:prSet phldrT="[Text]" custT="1"/>
      <dgm:spPr/>
      <dgm:t>
        <a:bodyPr/>
        <a:lstStyle/>
        <a:p>
          <a:r>
            <a:rPr lang="en-US" sz="1200" dirty="0" smtClean="0"/>
            <a:t>Analysis1-rc.r</a:t>
          </a:r>
          <a:endParaRPr lang="en-US" sz="1200" dirty="0"/>
        </a:p>
      </dgm:t>
    </dgm:pt>
    <dgm:pt modelId="{D5053301-59EB-A84D-9961-88626E9CE22D}" type="parTrans" cxnId="{8C000D07-86EB-C54B-8848-BF634A611247}">
      <dgm:prSet/>
      <dgm:spPr/>
      <dgm:t>
        <a:bodyPr/>
        <a:lstStyle/>
        <a:p>
          <a:endParaRPr lang="en-US" sz="1200"/>
        </a:p>
      </dgm:t>
    </dgm:pt>
    <dgm:pt modelId="{0FE8E370-D2DE-8644-8AC2-7C860A4B7A5B}" type="sibTrans" cxnId="{8C000D07-86EB-C54B-8848-BF634A611247}">
      <dgm:prSet/>
      <dgm:spPr/>
      <dgm:t>
        <a:bodyPr/>
        <a:lstStyle/>
        <a:p>
          <a:endParaRPr lang="en-US" sz="1200"/>
        </a:p>
      </dgm:t>
    </dgm:pt>
    <dgm:pt modelId="{3D184175-8587-2341-9FA5-3A10244D5DAE}">
      <dgm:prSet phldrT="[Text]" custT="1"/>
      <dgm:spPr/>
      <dgm:t>
        <a:bodyPr/>
        <a:lstStyle/>
        <a:p>
          <a:r>
            <a:rPr lang="en-US" sz="1200" dirty="0" smtClean="0"/>
            <a:t>Analysis1-jj.r</a:t>
          </a:r>
          <a:endParaRPr lang="en-US" sz="1200" dirty="0"/>
        </a:p>
      </dgm:t>
    </dgm:pt>
    <dgm:pt modelId="{2DB4AAAB-DA1A-2347-9E11-5F383FB1091F}" type="parTrans" cxnId="{9F4EF53B-0D2C-3F4E-92D8-7999A8F6B666}">
      <dgm:prSet/>
      <dgm:spPr/>
      <dgm:t>
        <a:bodyPr/>
        <a:lstStyle/>
        <a:p>
          <a:endParaRPr lang="en-US" sz="1200"/>
        </a:p>
      </dgm:t>
    </dgm:pt>
    <dgm:pt modelId="{A1E0F1C8-DCC9-CF4B-8BE9-C5B57C4959C9}" type="sibTrans" cxnId="{9F4EF53B-0D2C-3F4E-92D8-7999A8F6B666}">
      <dgm:prSet/>
      <dgm:spPr/>
      <dgm:t>
        <a:bodyPr/>
        <a:lstStyle/>
        <a:p>
          <a:endParaRPr lang="en-US" sz="1200"/>
        </a:p>
      </dgm:t>
    </dgm:pt>
    <dgm:pt modelId="{57B24C86-3BB3-4F42-87D5-A56F07DB0BE9}">
      <dgm:prSet phldrT="[Text]" custT="1"/>
      <dgm:spPr/>
      <dgm:t>
        <a:bodyPr/>
        <a:lstStyle/>
        <a:p>
          <a:r>
            <a:rPr lang="en-US" sz="1200" dirty="0" smtClean="0"/>
            <a:t>Analysis2-jj.r</a:t>
          </a:r>
          <a:endParaRPr lang="en-US" sz="1200" dirty="0"/>
        </a:p>
      </dgm:t>
    </dgm:pt>
    <dgm:pt modelId="{FE3E7F64-0821-EE41-9F34-35CB6E89A9D7}" type="parTrans" cxnId="{6F117A48-4FF7-9842-B606-2817F379D137}">
      <dgm:prSet/>
      <dgm:spPr/>
      <dgm:t>
        <a:bodyPr/>
        <a:lstStyle/>
        <a:p>
          <a:endParaRPr lang="en-US" sz="1200"/>
        </a:p>
      </dgm:t>
    </dgm:pt>
    <dgm:pt modelId="{D2C0E0BF-5049-B141-B1B5-AACFCDFA772E}" type="sibTrans" cxnId="{6F117A48-4FF7-9842-B606-2817F379D137}">
      <dgm:prSet/>
      <dgm:spPr/>
      <dgm:t>
        <a:bodyPr/>
        <a:lstStyle/>
        <a:p>
          <a:endParaRPr lang="en-US" sz="1200"/>
        </a:p>
      </dgm:t>
    </dgm:pt>
    <dgm:pt modelId="{E5DC0FFD-9516-436D-9BC7-7D3F3A652D9C}" type="pres">
      <dgm:prSet presAssocID="{46CEAA11-2189-4337-A6B5-CBA0319EFC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92A79C-CB86-B74B-BA80-731654FDE078}" type="pres">
      <dgm:prSet presAssocID="{B6D66976-BA65-D544-9781-70717DC331B0}" presName="hierRoot1" presStyleCnt="0">
        <dgm:presLayoutVars>
          <dgm:hierBranch val="init"/>
        </dgm:presLayoutVars>
      </dgm:prSet>
      <dgm:spPr/>
    </dgm:pt>
    <dgm:pt modelId="{C0E55A55-8FF9-884E-942D-96E85D785467}" type="pres">
      <dgm:prSet presAssocID="{B6D66976-BA65-D544-9781-70717DC331B0}" presName="rootComposite1" presStyleCnt="0"/>
      <dgm:spPr/>
    </dgm:pt>
    <dgm:pt modelId="{B09CC45F-12AF-6B40-B59F-EE185159397C}" type="pres">
      <dgm:prSet presAssocID="{B6D66976-BA65-D544-9781-70717DC331B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03621-5B2E-3742-BC39-6F7155F14D2A}" type="pres">
      <dgm:prSet presAssocID="{B6D66976-BA65-D544-9781-70717DC331B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D0A8ACC-EBED-204A-A8F1-2563813D79CC}" type="pres">
      <dgm:prSet presAssocID="{B6D66976-BA65-D544-9781-70717DC331B0}" presName="hierChild2" presStyleCnt="0"/>
      <dgm:spPr/>
    </dgm:pt>
    <dgm:pt modelId="{1AC5FD1E-3656-1049-AF26-BE3335955D52}" type="pres">
      <dgm:prSet presAssocID="{384EC59C-28A8-FD4A-BE76-AC3C762AA11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C79463A-F520-DD49-851F-368F651BD7EC}" type="pres">
      <dgm:prSet presAssocID="{A7DBECA3-F8EB-FB43-A7B7-7C5690B85239}" presName="hierRoot2" presStyleCnt="0">
        <dgm:presLayoutVars>
          <dgm:hierBranch val="init"/>
        </dgm:presLayoutVars>
      </dgm:prSet>
      <dgm:spPr/>
    </dgm:pt>
    <dgm:pt modelId="{04E2AE2D-A784-9D42-9BDC-7D6AD4569B52}" type="pres">
      <dgm:prSet presAssocID="{A7DBECA3-F8EB-FB43-A7B7-7C5690B85239}" presName="rootComposite" presStyleCnt="0"/>
      <dgm:spPr/>
    </dgm:pt>
    <dgm:pt modelId="{5E76C677-F7E4-DD40-A3BF-53EDF2E9AAC3}" type="pres">
      <dgm:prSet presAssocID="{A7DBECA3-F8EB-FB43-A7B7-7C5690B8523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E8B228-FCE6-EB4F-8E39-9849546C0FAA}" type="pres">
      <dgm:prSet presAssocID="{A7DBECA3-F8EB-FB43-A7B7-7C5690B85239}" presName="rootConnector" presStyleLbl="node2" presStyleIdx="0" presStyleCnt="3"/>
      <dgm:spPr/>
      <dgm:t>
        <a:bodyPr/>
        <a:lstStyle/>
        <a:p>
          <a:endParaRPr lang="en-US"/>
        </a:p>
      </dgm:t>
    </dgm:pt>
    <dgm:pt modelId="{FAC04A0A-9C3B-1F42-82EB-B3D62E532AA0}" type="pres">
      <dgm:prSet presAssocID="{A7DBECA3-F8EB-FB43-A7B7-7C5690B85239}" presName="hierChild4" presStyleCnt="0"/>
      <dgm:spPr/>
    </dgm:pt>
    <dgm:pt modelId="{C1F458B3-EDBB-D94A-A8A4-629CCD2AFC78}" type="pres">
      <dgm:prSet presAssocID="{DA1F5B71-0C82-BC40-9676-093E6CEDE508}" presName="Name37" presStyleLbl="parChTrans1D3" presStyleIdx="0" presStyleCnt="2"/>
      <dgm:spPr/>
      <dgm:t>
        <a:bodyPr/>
        <a:lstStyle/>
        <a:p>
          <a:endParaRPr lang="en-US"/>
        </a:p>
      </dgm:t>
    </dgm:pt>
    <dgm:pt modelId="{F1EDB1BA-43E8-9E4C-8A6D-4C1A6809AA05}" type="pres">
      <dgm:prSet presAssocID="{E99DAD9F-9BF8-D241-8920-345630EDB1F1}" presName="hierRoot2" presStyleCnt="0">
        <dgm:presLayoutVars>
          <dgm:hierBranch val="init"/>
        </dgm:presLayoutVars>
      </dgm:prSet>
      <dgm:spPr/>
    </dgm:pt>
    <dgm:pt modelId="{E0BC3A88-5FE9-A34B-B44E-D9687A1D7B45}" type="pres">
      <dgm:prSet presAssocID="{E99DAD9F-9BF8-D241-8920-345630EDB1F1}" presName="rootComposite" presStyleCnt="0"/>
      <dgm:spPr/>
    </dgm:pt>
    <dgm:pt modelId="{D6BD30AB-FC6C-184C-A8D7-70BFD5498C08}" type="pres">
      <dgm:prSet presAssocID="{E99DAD9F-9BF8-D241-8920-345630EDB1F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228D9-180D-564D-87E6-922248B1F9B4}" type="pres">
      <dgm:prSet presAssocID="{E99DAD9F-9BF8-D241-8920-345630EDB1F1}" presName="rootConnector" presStyleLbl="node3" presStyleIdx="0" presStyleCnt="2"/>
      <dgm:spPr/>
      <dgm:t>
        <a:bodyPr/>
        <a:lstStyle/>
        <a:p>
          <a:endParaRPr lang="en-US"/>
        </a:p>
      </dgm:t>
    </dgm:pt>
    <dgm:pt modelId="{7F33F7F6-1C91-3942-9C20-54ED323D517F}" type="pres">
      <dgm:prSet presAssocID="{E99DAD9F-9BF8-D241-8920-345630EDB1F1}" presName="hierChild4" presStyleCnt="0"/>
      <dgm:spPr/>
    </dgm:pt>
    <dgm:pt modelId="{57DA398E-547C-4A44-8724-213247DC0F7D}" type="pres">
      <dgm:prSet presAssocID="{3555AAF5-7204-E743-BD4A-2C190B923AAB}" presName="Name37" presStyleLbl="parChTrans1D4" presStyleIdx="0" presStyleCnt="2"/>
      <dgm:spPr/>
      <dgm:t>
        <a:bodyPr/>
        <a:lstStyle/>
        <a:p>
          <a:endParaRPr lang="en-US"/>
        </a:p>
      </dgm:t>
    </dgm:pt>
    <dgm:pt modelId="{BE66BCB4-12B0-1F4A-82F9-040143877865}" type="pres">
      <dgm:prSet presAssocID="{D85D4967-9970-2A45-894D-8D84143E9357}" presName="hierRoot2" presStyleCnt="0">
        <dgm:presLayoutVars>
          <dgm:hierBranch val="init"/>
        </dgm:presLayoutVars>
      </dgm:prSet>
      <dgm:spPr/>
    </dgm:pt>
    <dgm:pt modelId="{CA88E305-1CCB-3D4F-90E6-BA0A084B7F8F}" type="pres">
      <dgm:prSet presAssocID="{D85D4967-9970-2A45-894D-8D84143E9357}" presName="rootComposite" presStyleCnt="0"/>
      <dgm:spPr/>
    </dgm:pt>
    <dgm:pt modelId="{5D5D0315-B97E-594E-83F0-ED303EF2DD8B}" type="pres">
      <dgm:prSet presAssocID="{D85D4967-9970-2A45-894D-8D84143E9357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E4D40F-E054-3347-AF98-C399E1E43A46}" type="pres">
      <dgm:prSet presAssocID="{D85D4967-9970-2A45-894D-8D84143E9357}" presName="rootConnector" presStyleLbl="node4" presStyleIdx="0" presStyleCnt="2"/>
      <dgm:spPr/>
      <dgm:t>
        <a:bodyPr/>
        <a:lstStyle/>
        <a:p>
          <a:endParaRPr lang="en-US"/>
        </a:p>
      </dgm:t>
    </dgm:pt>
    <dgm:pt modelId="{DBAC8C63-0C38-C54B-BBD6-0D27192A5356}" type="pres">
      <dgm:prSet presAssocID="{D85D4967-9970-2A45-894D-8D84143E9357}" presName="hierChild4" presStyleCnt="0"/>
      <dgm:spPr/>
    </dgm:pt>
    <dgm:pt modelId="{AF09FA10-8594-494C-A8E3-7CB428F9CC49}" type="pres">
      <dgm:prSet presAssocID="{26F7452A-DEA0-D44A-A713-128322436138}" presName="Name37" presStyleLbl="parChTrans1D4" presStyleIdx="1" presStyleCnt="2"/>
      <dgm:spPr/>
      <dgm:t>
        <a:bodyPr/>
        <a:lstStyle/>
        <a:p>
          <a:endParaRPr lang="en-US"/>
        </a:p>
      </dgm:t>
    </dgm:pt>
    <dgm:pt modelId="{F728698D-1EE6-7B4A-8A96-1A7ADFB861D5}" type="pres">
      <dgm:prSet presAssocID="{30479D33-BA35-6B45-BD88-A5B6375A35D5}" presName="hierRoot2" presStyleCnt="0">
        <dgm:presLayoutVars>
          <dgm:hierBranch val="init"/>
        </dgm:presLayoutVars>
      </dgm:prSet>
      <dgm:spPr/>
    </dgm:pt>
    <dgm:pt modelId="{9B3CAACE-75F1-AA4A-9310-3FFE20BE2357}" type="pres">
      <dgm:prSet presAssocID="{30479D33-BA35-6B45-BD88-A5B6375A35D5}" presName="rootComposite" presStyleCnt="0"/>
      <dgm:spPr/>
    </dgm:pt>
    <dgm:pt modelId="{7E726BD2-5E02-2943-ADFF-B6EF0BA67FAE}" type="pres">
      <dgm:prSet presAssocID="{30479D33-BA35-6B45-BD88-A5B6375A35D5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7F863-45AB-4D45-979B-A779492AC4B8}" type="pres">
      <dgm:prSet presAssocID="{30479D33-BA35-6B45-BD88-A5B6375A35D5}" presName="rootConnector" presStyleLbl="node4" presStyleIdx="1" presStyleCnt="2"/>
      <dgm:spPr/>
      <dgm:t>
        <a:bodyPr/>
        <a:lstStyle/>
        <a:p>
          <a:endParaRPr lang="en-US"/>
        </a:p>
      </dgm:t>
    </dgm:pt>
    <dgm:pt modelId="{3AF5E2E9-B933-9E48-837F-7E45B2CC8967}" type="pres">
      <dgm:prSet presAssocID="{30479D33-BA35-6B45-BD88-A5B6375A35D5}" presName="hierChild4" presStyleCnt="0"/>
      <dgm:spPr/>
    </dgm:pt>
    <dgm:pt modelId="{2E79CB47-8C30-9A43-90B7-EEF6830AE738}" type="pres">
      <dgm:prSet presAssocID="{30479D33-BA35-6B45-BD88-A5B6375A35D5}" presName="hierChild5" presStyleCnt="0"/>
      <dgm:spPr/>
    </dgm:pt>
    <dgm:pt modelId="{38A40A77-0603-154C-BAB4-268563AB653F}" type="pres">
      <dgm:prSet presAssocID="{D85D4967-9970-2A45-894D-8D84143E9357}" presName="hierChild5" presStyleCnt="0"/>
      <dgm:spPr/>
    </dgm:pt>
    <dgm:pt modelId="{E990069B-4B56-7E4E-9351-3D94B3F67A49}" type="pres">
      <dgm:prSet presAssocID="{E99DAD9F-9BF8-D241-8920-345630EDB1F1}" presName="hierChild5" presStyleCnt="0"/>
      <dgm:spPr/>
    </dgm:pt>
    <dgm:pt modelId="{8A53AA22-E768-7644-8C2B-12A25AF5A1F3}" type="pres">
      <dgm:prSet presAssocID="{A7DBECA3-F8EB-FB43-A7B7-7C5690B85239}" presName="hierChild5" presStyleCnt="0"/>
      <dgm:spPr/>
    </dgm:pt>
    <dgm:pt modelId="{E9A2B22E-777C-224A-BDEC-145A614E7CD4}" type="pres">
      <dgm:prSet presAssocID="{D5053301-59EB-A84D-9961-88626E9CE22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5C90585-D74F-A042-A778-7EB41BDB03B4}" type="pres">
      <dgm:prSet presAssocID="{D1782B6A-D977-EB4F-A060-8FDC30CCA402}" presName="hierRoot2" presStyleCnt="0">
        <dgm:presLayoutVars>
          <dgm:hierBranch val="init"/>
        </dgm:presLayoutVars>
      </dgm:prSet>
      <dgm:spPr/>
    </dgm:pt>
    <dgm:pt modelId="{E11066E0-7D94-7C4C-9587-4B5580486895}" type="pres">
      <dgm:prSet presAssocID="{D1782B6A-D977-EB4F-A060-8FDC30CCA402}" presName="rootComposite" presStyleCnt="0"/>
      <dgm:spPr/>
    </dgm:pt>
    <dgm:pt modelId="{F841CCEE-910E-9E46-99EB-3212999763F4}" type="pres">
      <dgm:prSet presAssocID="{D1782B6A-D977-EB4F-A060-8FDC30CCA4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8B3DD-CB01-744E-9403-8D1122390958}" type="pres">
      <dgm:prSet presAssocID="{D1782B6A-D977-EB4F-A060-8FDC30CCA402}" presName="rootConnector" presStyleLbl="node2" presStyleIdx="1" presStyleCnt="3"/>
      <dgm:spPr/>
      <dgm:t>
        <a:bodyPr/>
        <a:lstStyle/>
        <a:p>
          <a:endParaRPr lang="en-US"/>
        </a:p>
      </dgm:t>
    </dgm:pt>
    <dgm:pt modelId="{FC063706-AFD4-684A-99A6-81535ABD4D95}" type="pres">
      <dgm:prSet presAssocID="{D1782B6A-D977-EB4F-A060-8FDC30CCA402}" presName="hierChild4" presStyleCnt="0"/>
      <dgm:spPr/>
    </dgm:pt>
    <dgm:pt modelId="{E2448CE6-7084-CF45-986D-8F5AE244C567}" type="pres">
      <dgm:prSet presAssocID="{D1782B6A-D977-EB4F-A060-8FDC30CCA402}" presName="hierChild5" presStyleCnt="0"/>
      <dgm:spPr/>
    </dgm:pt>
    <dgm:pt modelId="{859807E0-1E00-4647-BA43-40F9434F3A50}" type="pres">
      <dgm:prSet presAssocID="{2DB4AAAB-DA1A-2347-9E11-5F383FB1091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C63D9D1-703B-2746-AE08-3E8C466378BD}" type="pres">
      <dgm:prSet presAssocID="{3D184175-8587-2341-9FA5-3A10244D5DAE}" presName="hierRoot2" presStyleCnt="0">
        <dgm:presLayoutVars>
          <dgm:hierBranch val="init"/>
        </dgm:presLayoutVars>
      </dgm:prSet>
      <dgm:spPr/>
    </dgm:pt>
    <dgm:pt modelId="{42496125-2E28-A941-BDC7-C31E2BBD6D0A}" type="pres">
      <dgm:prSet presAssocID="{3D184175-8587-2341-9FA5-3A10244D5DAE}" presName="rootComposite" presStyleCnt="0"/>
      <dgm:spPr/>
    </dgm:pt>
    <dgm:pt modelId="{A75F40FD-F9CE-A84C-AEBC-CADB60A314A0}" type="pres">
      <dgm:prSet presAssocID="{3D184175-8587-2341-9FA5-3A10244D5DA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C0FB6-8496-7C4F-93C9-BB1D0D47F531}" type="pres">
      <dgm:prSet presAssocID="{3D184175-8587-2341-9FA5-3A10244D5DAE}" presName="rootConnector" presStyleLbl="node2" presStyleIdx="2" presStyleCnt="3"/>
      <dgm:spPr/>
      <dgm:t>
        <a:bodyPr/>
        <a:lstStyle/>
        <a:p>
          <a:endParaRPr lang="en-US"/>
        </a:p>
      </dgm:t>
    </dgm:pt>
    <dgm:pt modelId="{2FE1C341-31B3-8D4C-B2BD-924D68EFBC77}" type="pres">
      <dgm:prSet presAssocID="{3D184175-8587-2341-9FA5-3A10244D5DAE}" presName="hierChild4" presStyleCnt="0"/>
      <dgm:spPr/>
    </dgm:pt>
    <dgm:pt modelId="{4280BDEA-1578-884A-8956-3EB0E20A7C88}" type="pres">
      <dgm:prSet presAssocID="{FE3E7F64-0821-EE41-9F34-35CB6E89A9D7}" presName="Name37" presStyleLbl="parChTrans1D3" presStyleIdx="1" presStyleCnt="2"/>
      <dgm:spPr/>
      <dgm:t>
        <a:bodyPr/>
        <a:lstStyle/>
        <a:p>
          <a:endParaRPr lang="en-US"/>
        </a:p>
      </dgm:t>
    </dgm:pt>
    <dgm:pt modelId="{379856DD-51D2-2142-9FF8-110EB02EECA2}" type="pres">
      <dgm:prSet presAssocID="{57B24C86-3BB3-4F42-87D5-A56F07DB0BE9}" presName="hierRoot2" presStyleCnt="0">
        <dgm:presLayoutVars>
          <dgm:hierBranch val="init"/>
        </dgm:presLayoutVars>
      </dgm:prSet>
      <dgm:spPr/>
    </dgm:pt>
    <dgm:pt modelId="{E4C71121-D649-DD46-AFC7-850FAAE8DD68}" type="pres">
      <dgm:prSet presAssocID="{57B24C86-3BB3-4F42-87D5-A56F07DB0BE9}" presName="rootComposite" presStyleCnt="0"/>
      <dgm:spPr/>
    </dgm:pt>
    <dgm:pt modelId="{5FB9E115-E05F-A948-87D4-C28735387692}" type="pres">
      <dgm:prSet presAssocID="{57B24C86-3BB3-4F42-87D5-A56F07DB0BE9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6592D-1E0B-2749-801C-88FC82F4746C}" type="pres">
      <dgm:prSet presAssocID="{57B24C86-3BB3-4F42-87D5-A56F07DB0BE9}" presName="rootConnector" presStyleLbl="node3" presStyleIdx="1" presStyleCnt="2"/>
      <dgm:spPr/>
      <dgm:t>
        <a:bodyPr/>
        <a:lstStyle/>
        <a:p>
          <a:endParaRPr lang="en-US"/>
        </a:p>
      </dgm:t>
    </dgm:pt>
    <dgm:pt modelId="{0CFB5526-9015-7949-83B1-B7456B1F780F}" type="pres">
      <dgm:prSet presAssocID="{57B24C86-3BB3-4F42-87D5-A56F07DB0BE9}" presName="hierChild4" presStyleCnt="0"/>
      <dgm:spPr/>
    </dgm:pt>
    <dgm:pt modelId="{359B1332-B491-BD44-AF2F-E9F3021B41E5}" type="pres">
      <dgm:prSet presAssocID="{57B24C86-3BB3-4F42-87D5-A56F07DB0BE9}" presName="hierChild5" presStyleCnt="0"/>
      <dgm:spPr/>
    </dgm:pt>
    <dgm:pt modelId="{5D9B5484-3773-5348-B256-83BDC0D83555}" type="pres">
      <dgm:prSet presAssocID="{3D184175-8587-2341-9FA5-3A10244D5DAE}" presName="hierChild5" presStyleCnt="0"/>
      <dgm:spPr/>
    </dgm:pt>
    <dgm:pt modelId="{E0B37437-A72D-0144-ADD8-C034B5B82879}" type="pres">
      <dgm:prSet presAssocID="{B6D66976-BA65-D544-9781-70717DC331B0}" presName="hierChild3" presStyleCnt="0"/>
      <dgm:spPr/>
    </dgm:pt>
  </dgm:ptLst>
  <dgm:cxnLst>
    <dgm:cxn modelId="{AE5EEDBB-9486-FE4B-84A3-3C5E5850F685}" type="presOf" srcId="{57B24C86-3BB3-4F42-87D5-A56F07DB0BE9}" destId="{AD06592D-1E0B-2749-801C-88FC82F4746C}" srcOrd="1" destOrd="0" presId="urn:microsoft.com/office/officeart/2005/8/layout/orgChart1"/>
    <dgm:cxn modelId="{9F4EF53B-0D2C-3F4E-92D8-7999A8F6B666}" srcId="{B6D66976-BA65-D544-9781-70717DC331B0}" destId="{3D184175-8587-2341-9FA5-3A10244D5DAE}" srcOrd="2" destOrd="0" parTransId="{2DB4AAAB-DA1A-2347-9E11-5F383FB1091F}" sibTransId="{A1E0F1C8-DCC9-CF4B-8BE9-C5B57C4959C9}"/>
    <dgm:cxn modelId="{871FDB35-125F-6746-A688-B6C338354467}" type="presOf" srcId="{DA1F5B71-0C82-BC40-9676-093E6CEDE508}" destId="{C1F458B3-EDBB-D94A-A8A4-629CCD2AFC78}" srcOrd="0" destOrd="0" presId="urn:microsoft.com/office/officeart/2005/8/layout/orgChart1"/>
    <dgm:cxn modelId="{EE41B323-6C99-D047-9324-3758E8718F3B}" type="presOf" srcId="{A7DBECA3-F8EB-FB43-A7B7-7C5690B85239}" destId="{5CE8B228-FCE6-EB4F-8E39-9849546C0FAA}" srcOrd="1" destOrd="0" presId="urn:microsoft.com/office/officeart/2005/8/layout/orgChart1"/>
    <dgm:cxn modelId="{4CF3CD19-688C-A644-BC2A-96B53175D8E9}" srcId="{B6D66976-BA65-D544-9781-70717DC331B0}" destId="{A7DBECA3-F8EB-FB43-A7B7-7C5690B85239}" srcOrd="0" destOrd="0" parTransId="{384EC59C-28A8-FD4A-BE76-AC3C762AA11A}" sibTransId="{05BC24B8-45A6-814A-AAF0-8AD255B6BC3D}"/>
    <dgm:cxn modelId="{BC969955-F10B-6742-8524-DFCCFE6DE123}" type="presOf" srcId="{3D184175-8587-2341-9FA5-3A10244D5DAE}" destId="{A75F40FD-F9CE-A84C-AEBC-CADB60A314A0}" srcOrd="0" destOrd="0" presId="urn:microsoft.com/office/officeart/2005/8/layout/orgChart1"/>
    <dgm:cxn modelId="{BBBB9E8B-467B-D748-A3C5-6BB896426547}" type="presOf" srcId="{57B24C86-3BB3-4F42-87D5-A56F07DB0BE9}" destId="{5FB9E115-E05F-A948-87D4-C28735387692}" srcOrd="0" destOrd="0" presId="urn:microsoft.com/office/officeart/2005/8/layout/orgChart1"/>
    <dgm:cxn modelId="{FAF4A8BE-EA21-AA4B-89BE-983CD71C1CEC}" srcId="{46CEAA11-2189-4337-A6B5-CBA0319EFCEE}" destId="{B6D66976-BA65-D544-9781-70717DC331B0}" srcOrd="0" destOrd="0" parTransId="{1628D0EA-6A2B-EB49-BBA9-419F710DA0D6}" sibTransId="{FD58A060-F82D-7F45-B028-06014A5AF5AF}"/>
    <dgm:cxn modelId="{269B64CC-9A95-B84D-8067-E71182861D53}" type="presOf" srcId="{E99DAD9F-9BF8-D241-8920-345630EDB1F1}" destId="{D6BD30AB-FC6C-184C-A8D7-70BFD5498C08}" srcOrd="0" destOrd="0" presId="urn:microsoft.com/office/officeart/2005/8/layout/orgChart1"/>
    <dgm:cxn modelId="{979882F6-4A22-884A-81C8-69747A9B2AAE}" type="presOf" srcId="{D1782B6A-D977-EB4F-A060-8FDC30CCA402}" destId="{06B8B3DD-CB01-744E-9403-8D1122390958}" srcOrd="1" destOrd="0" presId="urn:microsoft.com/office/officeart/2005/8/layout/orgChart1"/>
    <dgm:cxn modelId="{56FEA1F6-6EE5-6646-AE71-DEB2D505DE3C}" type="presOf" srcId="{3D184175-8587-2341-9FA5-3A10244D5DAE}" destId="{EC6C0FB6-8496-7C4F-93C9-BB1D0D47F531}" srcOrd="1" destOrd="0" presId="urn:microsoft.com/office/officeart/2005/8/layout/orgChart1"/>
    <dgm:cxn modelId="{FAE74DD8-FF55-B84C-8070-F52928BCBA88}" type="presOf" srcId="{E99DAD9F-9BF8-D241-8920-345630EDB1F1}" destId="{194228D9-180D-564D-87E6-922248B1F9B4}" srcOrd="1" destOrd="0" presId="urn:microsoft.com/office/officeart/2005/8/layout/orgChart1"/>
    <dgm:cxn modelId="{5B108B41-9773-6548-ABE7-415C4D999A01}" type="presOf" srcId="{3555AAF5-7204-E743-BD4A-2C190B923AAB}" destId="{57DA398E-547C-4A44-8724-213247DC0F7D}" srcOrd="0" destOrd="0" presId="urn:microsoft.com/office/officeart/2005/8/layout/orgChart1"/>
    <dgm:cxn modelId="{6F117A48-4FF7-9842-B606-2817F379D137}" srcId="{3D184175-8587-2341-9FA5-3A10244D5DAE}" destId="{57B24C86-3BB3-4F42-87D5-A56F07DB0BE9}" srcOrd="0" destOrd="0" parTransId="{FE3E7F64-0821-EE41-9F34-35CB6E89A9D7}" sibTransId="{D2C0E0BF-5049-B141-B1B5-AACFCDFA772E}"/>
    <dgm:cxn modelId="{EFD0D107-295D-9D4B-9FA5-F50C050092C6}" type="presOf" srcId="{D85D4967-9970-2A45-894D-8D84143E9357}" destId="{5D5D0315-B97E-594E-83F0-ED303EF2DD8B}" srcOrd="0" destOrd="0" presId="urn:microsoft.com/office/officeart/2005/8/layout/orgChart1"/>
    <dgm:cxn modelId="{63428B78-4D35-F140-A9D2-79AB56E8F641}" srcId="{D85D4967-9970-2A45-894D-8D84143E9357}" destId="{30479D33-BA35-6B45-BD88-A5B6375A35D5}" srcOrd="0" destOrd="0" parTransId="{26F7452A-DEA0-D44A-A713-128322436138}" sibTransId="{A152D5C5-56B8-404B-ACEB-AA575A0B15DF}"/>
    <dgm:cxn modelId="{3A9A8613-3425-7449-AA74-12E9811FEE01}" type="presOf" srcId="{26F7452A-DEA0-D44A-A713-128322436138}" destId="{AF09FA10-8594-494C-A8E3-7CB428F9CC49}" srcOrd="0" destOrd="0" presId="urn:microsoft.com/office/officeart/2005/8/layout/orgChart1"/>
    <dgm:cxn modelId="{19B8AFE5-9AE5-EF46-BB51-72FC0D342F7A}" type="presOf" srcId="{D1782B6A-D977-EB4F-A060-8FDC30CCA402}" destId="{F841CCEE-910E-9E46-99EB-3212999763F4}" srcOrd="0" destOrd="0" presId="urn:microsoft.com/office/officeart/2005/8/layout/orgChart1"/>
    <dgm:cxn modelId="{26EA2ABF-9E68-034E-97E4-3F169A2B0A74}" type="presOf" srcId="{D85D4967-9970-2A45-894D-8D84143E9357}" destId="{13E4D40F-E054-3347-AF98-C399E1E43A46}" srcOrd="1" destOrd="0" presId="urn:microsoft.com/office/officeart/2005/8/layout/orgChart1"/>
    <dgm:cxn modelId="{3F122170-A371-F94A-A828-1A0CE8E00DC6}" type="presOf" srcId="{B6D66976-BA65-D544-9781-70717DC331B0}" destId="{D5C03621-5B2E-3742-BC39-6F7155F14D2A}" srcOrd="1" destOrd="0" presId="urn:microsoft.com/office/officeart/2005/8/layout/orgChart1"/>
    <dgm:cxn modelId="{AA92A35A-1106-C74B-8883-763A616FF18B}" srcId="{A7DBECA3-F8EB-FB43-A7B7-7C5690B85239}" destId="{E99DAD9F-9BF8-D241-8920-345630EDB1F1}" srcOrd="0" destOrd="0" parTransId="{DA1F5B71-0C82-BC40-9676-093E6CEDE508}" sibTransId="{7B2AB9BA-6058-4449-B962-B9639639077C}"/>
    <dgm:cxn modelId="{C978C7B0-5753-1B43-A2FA-403627B70302}" type="presOf" srcId="{B6D66976-BA65-D544-9781-70717DC331B0}" destId="{B09CC45F-12AF-6B40-B59F-EE185159397C}" srcOrd="0" destOrd="0" presId="urn:microsoft.com/office/officeart/2005/8/layout/orgChart1"/>
    <dgm:cxn modelId="{0F8E6209-BEB5-F141-81D5-B1C42DECD305}" type="presOf" srcId="{2DB4AAAB-DA1A-2347-9E11-5F383FB1091F}" destId="{859807E0-1E00-4647-BA43-40F9434F3A50}" srcOrd="0" destOrd="0" presId="urn:microsoft.com/office/officeart/2005/8/layout/orgChart1"/>
    <dgm:cxn modelId="{8C000D07-86EB-C54B-8848-BF634A611247}" srcId="{B6D66976-BA65-D544-9781-70717DC331B0}" destId="{D1782B6A-D977-EB4F-A060-8FDC30CCA402}" srcOrd="1" destOrd="0" parTransId="{D5053301-59EB-A84D-9961-88626E9CE22D}" sibTransId="{0FE8E370-D2DE-8644-8AC2-7C860A4B7A5B}"/>
    <dgm:cxn modelId="{AE45718C-30AF-1243-A9DE-0B1F349473B7}" type="presOf" srcId="{384EC59C-28A8-FD4A-BE76-AC3C762AA11A}" destId="{1AC5FD1E-3656-1049-AF26-BE3335955D52}" srcOrd="0" destOrd="0" presId="urn:microsoft.com/office/officeart/2005/8/layout/orgChart1"/>
    <dgm:cxn modelId="{06774B76-D449-A94D-883F-A0B13177601D}" type="presOf" srcId="{30479D33-BA35-6B45-BD88-A5B6375A35D5}" destId="{3047F863-45AB-4D45-979B-A779492AC4B8}" srcOrd="1" destOrd="0" presId="urn:microsoft.com/office/officeart/2005/8/layout/orgChart1"/>
    <dgm:cxn modelId="{C693988E-CDF8-9F44-9073-FA48591DA4C8}" type="presOf" srcId="{FE3E7F64-0821-EE41-9F34-35CB6E89A9D7}" destId="{4280BDEA-1578-884A-8956-3EB0E20A7C88}" srcOrd="0" destOrd="0" presId="urn:microsoft.com/office/officeart/2005/8/layout/orgChart1"/>
    <dgm:cxn modelId="{3791076D-8C23-064D-AD81-60CB39C3D6B3}" type="presOf" srcId="{30479D33-BA35-6B45-BD88-A5B6375A35D5}" destId="{7E726BD2-5E02-2943-ADFF-B6EF0BA67FAE}" srcOrd="0" destOrd="0" presId="urn:microsoft.com/office/officeart/2005/8/layout/orgChart1"/>
    <dgm:cxn modelId="{2B458D8A-69A7-594C-9A13-64503B1B224C}" type="presOf" srcId="{D5053301-59EB-A84D-9961-88626E9CE22D}" destId="{E9A2B22E-777C-224A-BDEC-145A614E7CD4}" srcOrd="0" destOrd="0" presId="urn:microsoft.com/office/officeart/2005/8/layout/orgChart1"/>
    <dgm:cxn modelId="{B1A163D4-9A00-984A-BAF3-3A2E4D609389}" type="presOf" srcId="{46CEAA11-2189-4337-A6B5-CBA0319EFCEE}" destId="{E5DC0FFD-9516-436D-9BC7-7D3F3A652D9C}" srcOrd="0" destOrd="0" presId="urn:microsoft.com/office/officeart/2005/8/layout/orgChart1"/>
    <dgm:cxn modelId="{DA4261E0-113D-D54C-BF6E-DFF05A2BDFA1}" type="presOf" srcId="{A7DBECA3-F8EB-FB43-A7B7-7C5690B85239}" destId="{5E76C677-F7E4-DD40-A3BF-53EDF2E9AAC3}" srcOrd="0" destOrd="0" presId="urn:microsoft.com/office/officeart/2005/8/layout/orgChart1"/>
    <dgm:cxn modelId="{856F18C7-AED3-9341-8D1F-2C47446924AA}" srcId="{E99DAD9F-9BF8-D241-8920-345630EDB1F1}" destId="{D85D4967-9970-2A45-894D-8D84143E9357}" srcOrd="0" destOrd="0" parTransId="{3555AAF5-7204-E743-BD4A-2C190B923AAB}" sibTransId="{DC2EC10F-36F4-4242-BC91-7AE8D68BDF2C}"/>
    <dgm:cxn modelId="{2B09D2E9-1305-AD4B-8B5E-0990985ACF69}" type="presParOf" srcId="{E5DC0FFD-9516-436D-9BC7-7D3F3A652D9C}" destId="{A792A79C-CB86-B74B-BA80-731654FDE078}" srcOrd="0" destOrd="0" presId="urn:microsoft.com/office/officeart/2005/8/layout/orgChart1"/>
    <dgm:cxn modelId="{89823187-CB99-6449-9AE0-93209A905BDB}" type="presParOf" srcId="{A792A79C-CB86-B74B-BA80-731654FDE078}" destId="{C0E55A55-8FF9-884E-942D-96E85D785467}" srcOrd="0" destOrd="0" presId="urn:microsoft.com/office/officeart/2005/8/layout/orgChart1"/>
    <dgm:cxn modelId="{5A431BAC-8E45-1042-9154-6F5C117FC3C7}" type="presParOf" srcId="{C0E55A55-8FF9-884E-942D-96E85D785467}" destId="{B09CC45F-12AF-6B40-B59F-EE185159397C}" srcOrd="0" destOrd="0" presId="urn:microsoft.com/office/officeart/2005/8/layout/orgChart1"/>
    <dgm:cxn modelId="{0C3922A5-8E13-EA48-83E2-113097CE5B26}" type="presParOf" srcId="{C0E55A55-8FF9-884E-942D-96E85D785467}" destId="{D5C03621-5B2E-3742-BC39-6F7155F14D2A}" srcOrd="1" destOrd="0" presId="urn:microsoft.com/office/officeart/2005/8/layout/orgChart1"/>
    <dgm:cxn modelId="{8F3E81CF-9982-0943-94F9-F61169779A94}" type="presParOf" srcId="{A792A79C-CB86-B74B-BA80-731654FDE078}" destId="{FD0A8ACC-EBED-204A-A8F1-2563813D79CC}" srcOrd="1" destOrd="0" presId="urn:microsoft.com/office/officeart/2005/8/layout/orgChart1"/>
    <dgm:cxn modelId="{32F4A0D9-EF5D-1A4E-9C21-76792C06FD68}" type="presParOf" srcId="{FD0A8ACC-EBED-204A-A8F1-2563813D79CC}" destId="{1AC5FD1E-3656-1049-AF26-BE3335955D52}" srcOrd="0" destOrd="0" presId="urn:microsoft.com/office/officeart/2005/8/layout/orgChart1"/>
    <dgm:cxn modelId="{1DE55104-A35C-4C49-88E3-6BB11E742436}" type="presParOf" srcId="{FD0A8ACC-EBED-204A-A8F1-2563813D79CC}" destId="{DC79463A-F520-DD49-851F-368F651BD7EC}" srcOrd="1" destOrd="0" presId="urn:microsoft.com/office/officeart/2005/8/layout/orgChart1"/>
    <dgm:cxn modelId="{3F9C13FA-61BF-0A4B-AD02-BEDFF107CE89}" type="presParOf" srcId="{DC79463A-F520-DD49-851F-368F651BD7EC}" destId="{04E2AE2D-A784-9D42-9BDC-7D6AD4569B52}" srcOrd="0" destOrd="0" presId="urn:microsoft.com/office/officeart/2005/8/layout/orgChart1"/>
    <dgm:cxn modelId="{82F232FC-2BB4-0C44-9012-0CBF1230F443}" type="presParOf" srcId="{04E2AE2D-A784-9D42-9BDC-7D6AD4569B52}" destId="{5E76C677-F7E4-DD40-A3BF-53EDF2E9AAC3}" srcOrd="0" destOrd="0" presId="urn:microsoft.com/office/officeart/2005/8/layout/orgChart1"/>
    <dgm:cxn modelId="{BA5A0B59-E53F-1147-9694-04CEC8801B99}" type="presParOf" srcId="{04E2AE2D-A784-9D42-9BDC-7D6AD4569B52}" destId="{5CE8B228-FCE6-EB4F-8E39-9849546C0FAA}" srcOrd="1" destOrd="0" presId="urn:microsoft.com/office/officeart/2005/8/layout/orgChart1"/>
    <dgm:cxn modelId="{1BCC8B98-6060-0A4C-87A0-426E6028C9D8}" type="presParOf" srcId="{DC79463A-F520-DD49-851F-368F651BD7EC}" destId="{FAC04A0A-9C3B-1F42-82EB-B3D62E532AA0}" srcOrd="1" destOrd="0" presId="urn:microsoft.com/office/officeart/2005/8/layout/orgChart1"/>
    <dgm:cxn modelId="{FDA9B144-561B-F247-BD46-CC7D47B2AF77}" type="presParOf" srcId="{FAC04A0A-9C3B-1F42-82EB-B3D62E532AA0}" destId="{C1F458B3-EDBB-D94A-A8A4-629CCD2AFC78}" srcOrd="0" destOrd="0" presId="urn:microsoft.com/office/officeart/2005/8/layout/orgChart1"/>
    <dgm:cxn modelId="{AF9868E8-48E1-AD47-A590-85632CE66572}" type="presParOf" srcId="{FAC04A0A-9C3B-1F42-82EB-B3D62E532AA0}" destId="{F1EDB1BA-43E8-9E4C-8A6D-4C1A6809AA05}" srcOrd="1" destOrd="0" presId="urn:microsoft.com/office/officeart/2005/8/layout/orgChart1"/>
    <dgm:cxn modelId="{7CB8DDDA-11A6-0142-877A-2579CF2504D0}" type="presParOf" srcId="{F1EDB1BA-43E8-9E4C-8A6D-4C1A6809AA05}" destId="{E0BC3A88-5FE9-A34B-B44E-D9687A1D7B45}" srcOrd="0" destOrd="0" presId="urn:microsoft.com/office/officeart/2005/8/layout/orgChart1"/>
    <dgm:cxn modelId="{065F3E28-AED4-9746-9A10-3C69E49F85C6}" type="presParOf" srcId="{E0BC3A88-5FE9-A34B-B44E-D9687A1D7B45}" destId="{D6BD30AB-FC6C-184C-A8D7-70BFD5498C08}" srcOrd="0" destOrd="0" presId="urn:microsoft.com/office/officeart/2005/8/layout/orgChart1"/>
    <dgm:cxn modelId="{9C0150AA-D4D6-4D4B-99A4-57EB6F911833}" type="presParOf" srcId="{E0BC3A88-5FE9-A34B-B44E-D9687A1D7B45}" destId="{194228D9-180D-564D-87E6-922248B1F9B4}" srcOrd="1" destOrd="0" presId="urn:microsoft.com/office/officeart/2005/8/layout/orgChart1"/>
    <dgm:cxn modelId="{2E64B69E-AE82-EB4B-A9DC-C68E056D2A8E}" type="presParOf" srcId="{F1EDB1BA-43E8-9E4C-8A6D-4C1A6809AA05}" destId="{7F33F7F6-1C91-3942-9C20-54ED323D517F}" srcOrd="1" destOrd="0" presId="urn:microsoft.com/office/officeart/2005/8/layout/orgChart1"/>
    <dgm:cxn modelId="{FFD7888B-27F0-014F-9AC1-7C38696793E4}" type="presParOf" srcId="{7F33F7F6-1C91-3942-9C20-54ED323D517F}" destId="{57DA398E-547C-4A44-8724-213247DC0F7D}" srcOrd="0" destOrd="0" presId="urn:microsoft.com/office/officeart/2005/8/layout/orgChart1"/>
    <dgm:cxn modelId="{6D7CD0F6-2B2B-AE49-888E-D714A22B4E01}" type="presParOf" srcId="{7F33F7F6-1C91-3942-9C20-54ED323D517F}" destId="{BE66BCB4-12B0-1F4A-82F9-040143877865}" srcOrd="1" destOrd="0" presId="urn:microsoft.com/office/officeart/2005/8/layout/orgChart1"/>
    <dgm:cxn modelId="{975746CD-CF9E-E940-B43E-066490DD70A5}" type="presParOf" srcId="{BE66BCB4-12B0-1F4A-82F9-040143877865}" destId="{CA88E305-1CCB-3D4F-90E6-BA0A084B7F8F}" srcOrd="0" destOrd="0" presId="urn:microsoft.com/office/officeart/2005/8/layout/orgChart1"/>
    <dgm:cxn modelId="{F985861C-5E83-D447-81EC-F58C647F89D7}" type="presParOf" srcId="{CA88E305-1CCB-3D4F-90E6-BA0A084B7F8F}" destId="{5D5D0315-B97E-594E-83F0-ED303EF2DD8B}" srcOrd="0" destOrd="0" presId="urn:microsoft.com/office/officeart/2005/8/layout/orgChart1"/>
    <dgm:cxn modelId="{CBDD6C7C-E1EA-5C40-A66E-F3205F12C51B}" type="presParOf" srcId="{CA88E305-1CCB-3D4F-90E6-BA0A084B7F8F}" destId="{13E4D40F-E054-3347-AF98-C399E1E43A46}" srcOrd="1" destOrd="0" presId="urn:microsoft.com/office/officeart/2005/8/layout/orgChart1"/>
    <dgm:cxn modelId="{8A499B67-485A-9046-BC1B-74EE7A2567FE}" type="presParOf" srcId="{BE66BCB4-12B0-1F4A-82F9-040143877865}" destId="{DBAC8C63-0C38-C54B-BBD6-0D27192A5356}" srcOrd="1" destOrd="0" presId="urn:microsoft.com/office/officeart/2005/8/layout/orgChart1"/>
    <dgm:cxn modelId="{E7F6CE4F-F812-7F4A-B328-AF421688FD72}" type="presParOf" srcId="{DBAC8C63-0C38-C54B-BBD6-0D27192A5356}" destId="{AF09FA10-8594-494C-A8E3-7CB428F9CC49}" srcOrd="0" destOrd="0" presId="urn:microsoft.com/office/officeart/2005/8/layout/orgChart1"/>
    <dgm:cxn modelId="{F8728B6D-3396-694C-9F60-7F2295C9767A}" type="presParOf" srcId="{DBAC8C63-0C38-C54B-BBD6-0D27192A5356}" destId="{F728698D-1EE6-7B4A-8A96-1A7ADFB861D5}" srcOrd="1" destOrd="0" presId="urn:microsoft.com/office/officeart/2005/8/layout/orgChart1"/>
    <dgm:cxn modelId="{046C1440-F9A4-8249-B9D9-EC8A9E16602C}" type="presParOf" srcId="{F728698D-1EE6-7B4A-8A96-1A7ADFB861D5}" destId="{9B3CAACE-75F1-AA4A-9310-3FFE20BE2357}" srcOrd="0" destOrd="0" presId="urn:microsoft.com/office/officeart/2005/8/layout/orgChart1"/>
    <dgm:cxn modelId="{EFA7382E-5318-6940-AE59-B232A2D515DE}" type="presParOf" srcId="{9B3CAACE-75F1-AA4A-9310-3FFE20BE2357}" destId="{7E726BD2-5E02-2943-ADFF-B6EF0BA67FAE}" srcOrd="0" destOrd="0" presId="urn:microsoft.com/office/officeart/2005/8/layout/orgChart1"/>
    <dgm:cxn modelId="{9374B8F2-EE4F-6A47-B8C6-A3426C603DAC}" type="presParOf" srcId="{9B3CAACE-75F1-AA4A-9310-3FFE20BE2357}" destId="{3047F863-45AB-4D45-979B-A779492AC4B8}" srcOrd="1" destOrd="0" presId="urn:microsoft.com/office/officeart/2005/8/layout/orgChart1"/>
    <dgm:cxn modelId="{3232B9D7-CAAA-3C43-A867-17EB39B73BD5}" type="presParOf" srcId="{F728698D-1EE6-7B4A-8A96-1A7ADFB861D5}" destId="{3AF5E2E9-B933-9E48-837F-7E45B2CC8967}" srcOrd="1" destOrd="0" presId="urn:microsoft.com/office/officeart/2005/8/layout/orgChart1"/>
    <dgm:cxn modelId="{088A900C-6ACB-FB4F-BC0F-2C2706C2C211}" type="presParOf" srcId="{F728698D-1EE6-7B4A-8A96-1A7ADFB861D5}" destId="{2E79CB47-8C30-9A43-90B7-EEF6830AE738}" srcOrd="2" destOrd="0" presId="urn:microsoft.com/office/officeart/2005/8/layout/orgChart1"/>
    <dgm:cxn modelId="{B0BE41FE-C980-BD49-9386-6257D47C37DF}" type="presParOf" srcId="{BE66BCB4-12B0-1F4A-82F9-040143877865}" destId="{38A40A77-0603-154C-BAB4-268563AB653F}" srcOrd="2" destOrd="0" presId="urn:microsoft.com/office/officeart/2005/8/layout/orgChart1"/>
    <dgm:cxn modelId="{F991E20B-1D97-D64D-ABB0-CA92991A9631}" type="presParOf" srcId="{F1EDB1BA-43E8-9E4C-8A6D-4C1A6809AA05}" destId="{E990069B-4B56-7E4E-9351-3D94B3F67A49}" srcOrd="2" destOrd="0" presId="urn:microsoft.com/office/officeart/2005/8/layout/orgChart1"/>
    <dgm:cxn modelId="{BAEB12C8-8EF2-0248-B480-C8E0684FD70F}" type="presParOf" srcId="{DC79463A-F520-DD49-851F-368F651BD7EC}" destId="{8A53AA22-E768-7644-8C2B-12A25AF5A1F3}" srcOrd="2" destOrd="0" presId="urn:microsoft.com/office/officeart/2005/8/layout/orgChart1"/>
    <dgm:cxn modelId="{F4C0F1B3-5C4B-594B-9DD8-CA8B2E079318}" type="presParOf" srcId="{FD0A8ACC-EBED-204A-A8F1-2563813D79CC}" destId="{E9A2B22E-777C-224A-BDEC-145A614E7CD4}" srcOrd="2" destOrd="0" presId="urn:microsoft.com/office/officeart/2005/8/layout/orgChart1"/>
    <dgm:cxn modelId="{03A7CEBF-31B3-E549-A582-F54296E937A2}" type="presParOf" srcId="{FD0A8ACC-EBED-204A-A8F1-2563813D79CC}" destId="{E5C90585-D74F-A042-A778-7EB41BDB03B4}" srcOrd="3" destOrd="0" presId="urn:microsoft.com/office/officeart/2005/8/layout/orgChart1"/>
    <dgm:cxn modelId="{E6D13AA9-47E6-E241-98CC-B140310E5038}" type="presParOf" srcId="{E5C90585-D74F-A042-A778-7EB41BDB03B4}" destId="{E11066E0-7D94-7C4C-9587-4B5580486895}" srcOrd="0" destOrd="0" presId="urn:microsoft.com/office/officeart/2005/8/layout/orgChart1"/>
    <dgm:cxn modelId="{999B75C0-E17F-994C-8FB6-EB13B58912AC}" type="presParOf" srcId="{E11066E0-7D94-7C4C-9587-4B5580486895}" destId="{F841CCEE-910E-9E46-99EB-3212999763F4}" srcOrd="0" destOrd="0" presId="urn:microsoft.com/office/officeart/2005/8/layout/orgChart1"/>
    <dgm:cxn modelId="{CDABBD21-3274-5C43-96E0-F0900C312346}" type="presParOf" srcId="{E11066E0-7D94-7C4C-9587-4B5580486895}" destId="{06B8B3DD-CB01-744E-9403-8D1122390958}" srcOrd="1" destOrd="0" presId="urn:microsoft.com/office/officeart/2005/8/layout/orgChart1"/>
    <dgm:cxn modelId="{2C952115-AB85-8E4F-8AD1-C2170E069692}" type="presParOf" srcId="{E5C90585-D74F-A042-A778-7EB41BDB03B4}" destId="{FC063706-AFD4-684A-99A6-81535ABD4D95}" srcOrd="1" destOrd="0" presId="urn:microsoft.com/office/officeart/2005/8/layout/orgChart1"/>
    <dgm:cxn modelId="{7996DCD8-F832-344F-9E0E-9585427899B9}" type="presParOf" srcId="{E5C90585-D74F-A042-A778-7EB41BDB03B4}" destId="{E2448CE6-7084-CF45-986D-8F5AE244C567}" srcOrd="2" destOrd="0" presId="urn:microsoft.com/office/officeart/2005/8/layout/orgChart1"/>
    <dgm:cxn modelId="{CDF16CCD-F2D5-0340-995A-D7B97C5ADF9B}" type="presParOf" srcId="{FD0A8ACC-EBED-204A-A8F1-2563813D79CC}" destId="{859807E0-1E00-4647-BA43-40F9434F3A50}" srcOrd="4" destOrd="0" presId="urn:microsoft.com/office/officeart/2005/8/layout/orgChart1"/>
    <dgm:cxn modelId="{2796B7E1-50F1-B44A-80A7-5B87436F2E2E}" type="presParOf" srcId="{FD0A8ACC-EBED-204A-A8F1-2563813D79CC}" destId="{7C63D9D1-703B-2746-AE08-3E8C466378BD}" srcOrd="5" destOrd="0" presId="urn:microsoft.com/office/officeart/2005/8/layout/orgChart1"/>
    <dgm:cxn modelId="{BC695A41-AB53-7947-BB63-8E0ABCC26149}" type="presParOf" srcId="{7C63D9D1-703B-2746-AE08-3E8C466378BD}" destId="{42496125-2E28-A941-BDC7-C31E2BBD6D0A}" srcOrd="0" destOrd="0" presId="urn:microsoft.com/office/officeart/2005/8/layout/orgChart1"/>
    <dgm:cxn modelId="{093C5C51-7B9E-1843-821B-9C09381A3971}" type="presParOf" srcId="{42496125-2E28-A941-BDC7-C31E2BBD6D0A}" destId="{A75F40FD-F9CE-A84C-AEBC-CADB60A314A0}" srcOrd="0" destOrd="0" presId="urn:microsoft.com/office/officeart/2005/8/layout/orgChart1"/>
    <dgm:cxn modelId="{D14C664A-B678-EE44-BE4B-EA2EC5EF0309}" type="presParOf" srcId="{42496125-2E28-A941-BDC7-C31E2BBD6D0A}" destId="{EC6C0FB6-8496-7C4F-93C9-BB1D0D47F531}" srcOrd="1" destOrd="0" presId="urn:microsoft.com/office/officeart/2005/8/layout/orgChart1"/>
    <dgm:cxn modelId="{FD1A8727-AC26-D94F-81C7-44C540D7A486}" type="presParOf" srcId="{7C63D9D1-703B-2746-AE08-3E8C466378BD}" destId="{2FE1C341-31B3-8D4C-B2BD-924D68EFBC77}" srcOrd="1" destOrd="0" presId="urn:microsoft.com/office/officeart/2005/8/layout/orgChart1"/>
    <dgm:cxn modelId="{8EB91495-9834-9D46-820A-4F45A7DE961D}" type="presParOf" srcId="{2FE1C341-31B3-8D4C-B2BD-924D68EFBC77}" destId="{4280BDEA-1578-884A-8956-3EB0E20A7C88}" srcOrd="0" destOrd="0" presId="urn:microsoft.com/office/officeart/2005/8/layout/orgChart1"/>
    <dgm:cxn modelId="{8BE02551-DB50-2049-9E3C-DECAAF9F780B}" type="presParOf" srcId="{2FE1C341-31B3-8D4C-B2BD-924D68EFBC77}" destId="{379856DD-51D2-2142-9FF8-110EB02EECA2}" srcOrd="1" destOrd="0" presId="urn:microsoft.com/office/officeart/2005/8/layout/orgChart1"/>
    <dgm:cxn modelId="{62C66BAA-733B-5944-B997-EA5911D21753}" type="presParOf" srcId="{379856DD-51D2-2142-9FF8-110EB02EECA2}" destId="{E4C71121-D649-DD46-AFC7-850FAAE8DD68}" srcOrd="0" destOrd="0" presId="urn:microsoft.com/office/officeart/2005/8/layout/orgChart1"/>
    <dgm:cxn modelId="{6CE89ECD-1E7E-C045-97D6-57E24DDAF275}" type="presParOf" srcId="{E4C71121-D649-DD46-AFC7-850FAAE8DD68}" destId="{5FB9E115-E05F-A948-87D4-C28735387692}" srcOrd="0" destOrd="0" presId="urn:microsoft.com/office/officeart/2005/8/layout/orgChart1"/>
    <dgm:cxn modelId="{0E48336C-70E2-8640-9394-7D4654006F21}" type="presParOf" srcId="{E4C71121-D649-DD46-AFC7-850FAAE8DD68}" destId="{AD06592D-1E0B-2749-801C-88FC82F4746C}" srcOrd="1" destOrd="0" presId="urn:microsoft.com/office/officeart/2005/8/layout/orgChart1"/>
    <dgm:cxn modelId="{798FA491-1BE8-8543-B36C-867E98C36973}" type="presParOf" srcId="{379856DD-51D2-2142-9FF8-110EB02EECA2}" destId="{0CFB5526-9015-7949-83B1-B7456B1F780F}" srcOrd="1" destOrd="0" presId="urn:microsoft.com/office/officeart/2005/8/layout/orgChart1"/>
    <dgm:cxn modelId="{665AB3A1-D804-1E4B-A4F4-81D471668697}" type="presParOf" srcId="{379856DD-51D2-2142-9FF8-110EB02EECA2}" destId="{359B1332-B491-BD44-AF2F-E9F3021B41E5}" srcOrd="2" destOrd="0" presId="urn:microsoft.com/office/officeart/2005/8/layout/orgChart1"/>
    <dgm:cxn modelId="{E5542F9D-12CA-164E-A371-10EDB27D5A7C}" type="presParOf" srcId="{7C63D9D1-703B-2746-AE08-3E8C466378BD}" destId="{5D9B5484-3773-5348-B256-83BDC0D83555}" srcOrd="2" destOrd="0" presId="urn:microsoft.com/office/officeart/2005/8/layout/orgChart1"/>
    <dgm:cxn modelId="{5F1BD86A-9DA0-0646-97EC-DA023BE7DAA4}" type="presParOf" srcId="{A792A79C-CB86-B74B-BA80-731654FDE078}" destId="{E0B37437-A72D-0144-ADD8-C034B5B828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C9B08-9FE7-479F-A082-BEAAC23D41A5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94833AB7-2423-4287-A8CB-F9C001352D16}">
      <dgm:prSet phldrT="[Text]"/>
      <dgm:spPr/>
      <dgm:t>
        <a:bodyPr/>
        <a:lstStyle/>
        <a:p>
          <a:r>
            <a:rPr lang="en-US" dirty="0" smtClean="0"/>
            <a:t>Client – Server</a:t>
          </a:r>
        </a:p>
      </dgm:t>
    </dgm:pt>
    <dgm:pt modelId="{400F9AD9-AA88-4ED0-A98D-ED518D8800E7}" type="parTrans" cxnId="{8CFBD0B7-BA5A-4084-9245-DD02B1782B03}">
      <dgm:prSet/>
      <dgm:spPr/>
      <dgm:t>
        <a:bodyPr/>
        <a:lstStyle/>
        <a:p>
          <a:endParaRPr lang="en-US"/>
        </a:p>
      </dgm:t>
    </dgm:pt>
    <dgm:pt modelId="{78DBA3DC-AD24-471C-9AB4-9545DD835887}" type="sibTrans" cxnId="{8CFBD0B7-BA5A-4084-9245-DD02B1782B03}">
      <dgm:prSet/>
      <dgm:spPr/>
      <dgm:t>
        <a:bodyPr/>
        <a:lstStyle/>
        <a:p>
          <a:endParaRPr lang="en-US"/>
        </a:p>
      </dgm:t>
    </dgm:pt>
    <dgm:pt modelId="{329D3200-DF95-41EA-BF9E-2F33A8B612F3}">
      <dgm:prSet phldrT="[Text]"/>
      <dgm:spPr/>
      <dgm:t>
        <a:bodyPr/>
        <a:lstStyle/>
        <a:p>
          <a:r>
            <a:rPr lang="en-US" dirty="0" smtClean="0"/>
            <a:t>Distributed</a:t>
          </a:r>
          <a:endParaRPr lang="en-US" dirty="0"/>
        </a:p>
      </dgm:t>
    </dgm:pt>
    <dgm:pt modelId="{18682FF2-4D4D-4E40-BC7B-51941B1D6AED}" type="parTrans" cxnId="{C6C8192B-7E24-40F9-AEBD-F1A45FE96B18}">
      <dgm:prSet/>
      <dgm:spPr/>
      <dgm:t>
        <a:bodyPr/>
        <a:lstStyle/>
        <a:p>
          <a:endParaRPr lang="en-US"/>
        </a:p>
      </dgm:t>
    </dgm:pt>
    <dgm:pt modelId="{B034398E-E5B7-435A-AF1C-2C51BB2E0550}" type="sibTrans" cxnId="{C6C8192B-7E24-40F9-AEBD-F1A45FE96B18}">
      <dgm:prSet/>
      <dgm:spPr/>
      <dgm:t>
        <a:bodyPr/>
        <a:lstStyle/>
        <a:p>
          <a:endParaRPr lang="en-US"/>
        </a:p>
      </dgm:t>
    </dgm:pt>
    <dgm:pt modelId="{12A5BE3F-93A3-4FFC-ACDC-01AA2BF9FC0E}">
      <dgm:prSet phldrT="[Text]"/>
      <dgm:spPr/>
      <dgm:t>
        <a:bodyPr/>
        <a:lstStyle/>
        <a:p>
          <a:r>
            <a:rPr lang="en-US" dirty="0" smtClean="0"/>
            <a:t>Coordinated</a:t>
          </a:r>
          <a:endParaRPr lang="en-US" dirty="0"/>
        </a:p>
      </dgm:t>
    </dgm:pt>
    <dgm:pt modelId="{F7ECF321-212C-4BC6-985B-AA03723CCDDD}" type="parTrans" cxnId="{F9B8A89F-85F5-44F3-B950-F67B534FFE17}">
      <dgm:prSet/>
      <dgm:spPr/>
      <dgm:t>
        <a:bodyPr/>
        <a:lstStyle/>
        <a:p>
          <a:endParaRPr lang="en-US"/>
        </a:p>
      </dgm:t>
    </dgm:pt>
    <dgm:pt modelId="{8538349F-28A6-49C6-8009-3E9765D90AC5}" type="sibTrans" cxnId="{F9B8A89F-85F5-44F3-B950-F67B534FFE17}">
      <dgm:prSet/>
      <dgm:spPr/>
      <dgm:t>
        <a:bodyPr/>
        <a:lstStyle/>
        <a:p>
          <a:endParaRPr lang="en-US"/>
        </a:p>
      </dgm:t>
    </dgm:pt>
    <dgm:pt modelId="{5C127BA3-D340-4B1E-B494-69A94096E899}">
      <dgm:prSet/>
      <dgm:spPr/>
      <dgm:t>
        <a:bodyPr/>
        <a:lstStyle/>
        <a:p>
          <a:r>
            <a:rPr lang="en-US" dirty="0" smtClean="0"/>
            <a:t>Rules established via convention, culture or software</a:t>
          </a:r>
          <a:endParaRPr lang="en-US" dirty="0"/>
        </a:p>
      </dgm:t>
    </dgm:pt>
    <dgm:pt modelId="{95D7D714-CE26-453B-AB1D-8F206DB53D4F}" type="parTrans" cxnId="{49AD0870-5C35-436B-B49F-2BFDF0CF36C1}">
      <dgm:prSet/>
      <dgm:spPr/>
      <dgm:t>
        <a:bodyPr/>
        <a:lstStyle/>
        <a:p>
          <a:endParaRPr lang="en-US"/>
        </a:p>
      </dgm:t>
    </dgm:pt>
    <dgm:pt modelId="{39E793A7-8DFC-4F7F-9893-C605FE7473FF}" type="sibTrans" cxnId="{49AD0870-5C35-436B-B49F-2BFDF0CF36C1}">
      <dgm:prSet/>
      <dgm:spPr/>
      <dgm:t>
        <a:bodyPr/>
        <a:lstStyle/>
        <a:p>
          <a:endParaRPr lang="en-US"/>
        </a:p>
      </dgm:t>
    </dgm:pt>
    <dgm:pt modelId="{B7C9F657-8CA6-417D-92C4-EB21F1552A1D}">
      <dgm:prSet/>
      <dgm:spPr/>
      <dgm:t>
        <a:bodyPr/>
        <a:lstStyle/>
        <a:p>
          <a:r>
            <a:rPr lang="en-US" dirty="0" err="1" smtClean="0"/>
            <a:t>Github</a:t>
          </a:r>
          <a:endParaRPr lang="en-US" dirty="0"/>
        </a:p>
      </dgm:t>
    </dgm:pt>
    <dgm:pt modelId="{203C26DD-01C1-452C-9682-E343521E30D1}" type="parTrans" cxnId="{05AE73B5-55E7-4491-9C4E-3224B93DEFE5}">
      <dgm:prSet/>
      <dgm:spPr/>
      <dgm:t>
        <a:bodyPr/>
        <a:lstStyle/>
        <a:p>
          <a:endParaRPr lang="en-US"/>
        </a:p>
      </dgm:t>
    </dgm:pt>
    <dgm:pt modelId="{A668A2E9-26A1-49D3-AF56-1D8E92CCAE29}" type="sibTrans" cxnId="{05AE73B5-55E7-4491-9C4E-3224B93DEFE5}">
      <dgm:prSet/>
      <dgm:spPr/>
      <dgm:t>
        <a:bodyPr/>
        <a:lstStyle/>
        <a:p>
          <a:endParaRPr lang="en-US"/>
        </a:p>
      </dgm:t>
    </dgm:pt>
    <dgm:pt modelId="{CFCFD80C-AB80-43BF-A615-6A6499DD3C72}">
      <dgm:prSet/>
      <dgm:spPr/>
      <dgm:t>
        <a:bodyPr/>
        <a:lstStyle/>
        <a:p>
          <a:endParaRPr lang="en-US" dirty="0"/>
        </a:p>
      </dgm:t>
    </dgm:pt>
    <dgm:pt modelId="{26F63E1B-0918-475F-8F10-AD2B391D707B}" type="parTrans" cxnId="{CF3415E9-5B84-434E-AD15-CF88FD7EC7DB}">
      <dgm:prSet/>
      <dgm:spPr/>
      <dgm:t>
        <a:bodyPr/>
        <a:lstStyle/>
        <a:p>
          <a:endParaRPr lang="en-US"/>
        </a:p>
      </dgm:t>
    </dgm:pt>
    <dgm:pt modelId="{E39B9CB4-FA07-4DAE-9DF0-2B6F34526CC1}" type="sibTrans" cxnId="{CF3415E9-5B84-434E-AD15-CF88FD7EC7DB}">
      <dgm:prSet/>
      <dgm:spPr/>
      <dgm:t>
        <a:bodyPr/>
        <a:lstStyle/>
        <a:p>
          <a:endParaRPr lang="en-US"/>
        </a:p>
      </dgm:t>
    </dgm:pt>
    <dgm:pt modelId="{2F6E5F73-65A2-4516-9890-1B55FD3319D8}">
      <dgm:prSet phldrT="[Text]"/>
      <dgm:spPr/>
      <dgm:t>
        <a:bodyPr/>
        <a:lstStyle/>
        <a:p>
          <a:r>
            <a:rPr lang="en-US" dirty="0" smtClean="0"/>
            <a:t>Peer to peer</a:t>
          </a:r>
          <a:endParaRPr lang="en-US" dirty="0"/>
        </a:p>
      </dgm:t>
    </dgm:pt>
    <dgm:pt modelId="{3224A1AE-B6A6-47A5-8B5D-7F683778BC11}" type="parTrans" cxnId="{68361371-7084-4371-87C1-C15280E8E0E4}">
      <dgm:prSet/>
      <dgm:spPr/>
      <dgm:t>
        <a:bodyPr/>
        <a:lstStyle/>
        <a:p>
          <a:endParaRPr lang="en-US"/>
        </a:p>
      </dgm:t>
    </dgm:pt>
    <dgm:pt modelId="{B038DED3-3F2A-4807-B147-BEDEA2EDBE88}" type="sibTrans" cxnId="{68361371-7084-4371-87C1-C15280E8E0E4}">
      <dgm:prSet/>
      <dgm:spPr/>
      <dgm:t>
        <a:bodyPr/>
        <a:lstStyle/>
        <a:p>
          <a:endParaRPr lang="en-US"/>
        </a:p>
      </dgm:t>
    </dgm:pt>
    <dgm:pt modelId="{B1718C9D-0611-4C80-A81C-23860D90A3B9}">
      <dgm:prSet phldrT="[Text]"/>
      <dgm:spPr/>
      <dgm:t>
        <a:bodyPr/>
        <a:lstStyle/>
        <a:p>
          <a:r>
            <a:rPr lang="en-US" dirty="0" smtClean="0"/>
            <a:t>Anyone can talk to anyone</a:t>
          </a:r>
          <a:endParaRPr lang="en-US" dirty="0"/>
        </a:p>
      </dgm:t>
    </dgm:pt>
    <dgm:pt modelId="{1AA0D0D2-18F7-45F4-BDAA-72F5635A6040}" type="parTrans" cxnId="{F2620F39-44B2-4DE5-896B-B89C7AF81A65}">
      <dgm:prSet/>
      <dgm:spPr/>
      <dgm:t>
        <a:bodyPr/>
        <a:lstStyle/>
        <a:p>
          <a:endParaRPr lang="en-US"/>
        </a:p>
      </dgm:t>
    </dgm:pt>
    <dgm:pt modelId="{D42971B5-5DCA-4E2D-8C88-52CC94EDB070}" type="sibTrans" cxnId="{F2620F39-44B2-4DE5-896B-B89C7AF81A65}">
      <dgm:prSet/>
      <dgm:spPr/>
      <dgm:t>
        <a:bodyPr/>
        <a:lstStyle/>
        <a:p>
          <a:endParaRPr lang="en-US"/>
        </a:p>
      </dgm:t>
    </dgm:pt>
    <dgm:pt modelId="{DB6282ED-4C55-488D-B2B4-1F4824E3D862}">
      <dgm:prSet phldrT="[Text]"/>
      <dgm:spPr/>
      <dgm:t>
        <a:bodyPr/>
        <a:lstStyle/>
        <a:p>
          <a:endParaRPr lang="en-US" dirty="0"/>
        </a:p>
      </dgm:t>
    </dgm:pt>
    <dgm:pt modelId="{AC9356B3-B585-48B0-A806-4165F21D06C6}" type="parTrans" cxnId="{42F9358A-5A76-4765-AFC7-00EEF4875106}">
      <dgm:prSet/>
      <dgm:spPr/>
      <dgm:t>
        <a:bodyPr/>
        <a:lstStyle/>
        <a:p>
          <a:endParaRPr lang="en-US"/>
        </a:p>
      </dgm:t>
    </dgm:pt>
    <dgm:pt modelId="{9F7F1F48-184A-43FC-A0AE-2586C126CD86}" type="sibTrans" cxnId="{42F9358A-5A76-4765-AFC7-00EEF4875106}">
      <dgm:prSet/>
      <dgm:spPr/>
      <dgm:t>
        <a:bodyPr/>
        <a:lstStyle/>
        <a:p>
          <a:endParaRPr lang="en-US"/>
        </a:p>
      </dgm:t>
    </dgm:pt>
    <dgm:pt modelId="{0C041F83-8FAE-4729-BDF2-EAAA5BB4F66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, Mercurial</a:t>
          </a:r>
          <a:endParaRPr lang="en-US" dirty="0"/>
        </a:p>
      </dgm:t>
    </dgm:pt>
    <dgm:pt modelId="{4DC7DDE0-26DC-4146-AF04-7046CFA5A75B}" type="parTrans" cxnId="{D27921FA-8C6B-461C-8A3A-951123E4D1DC}">
      <dgm:prSet/>
      <dgm:spPr/>
      <dgm:t>
        <a:bodyPr/>
        <a:lstStyle/>
        <a:p>
          <a:endParaRPr lang="en-US"/>
        </a:p>
      </dgm:t>
    </dgm:pt>
    <dgm:pt modelId="{B6D3F26C-0A8A-4413-9F2A-43669899EC06}" type="sibTrans" cxnId="{D27921FA-8C6B-461C-8A3A-951123E4D1DC}">
      <dgm:prSet/>
      <dgm:spPr/>
      <dgm:t>
        <a:bodyPr/>
        <a:lstStyle/>
        <a:p>
          <a:endParaRPr lang="en-US"/>
        </a:p>
      </dgm:t>
    </dgm:pt>
    <dgm:pt modelId="{82F7B83E-3EBE-42B4-AA08-E64126D7C72D}">
      <dgm:prSet/>
      <dgm:spPr/>
      <dgm:t>
        <a:bodyPr/>
        <a:lstStyle/>
        <a:p>
          <a:r>
            <a:rPr lang="en-US" dirty="0" smtClean="0"/>
            <a:t>Rules established via convention, culture or software</a:t>
          </a:r>
          <a:endParaRPr lang="en-US" dirty="0"/>
        </a:p>
      </dgm:t>
    </dgm:pt>
    <dgm:pt modelId="{23E3ADCE-D14C-4EEF-9756-B034C1CC3866}" type="parTrans" cxnId="{EE0DA71D-3A22-45DB-9B29-B61920C1B1F5}">
      <dgm:prSet/>
      <dgm:spPr/>
      <dgm:t>
        <a:bodyPr/>
        <a:lstStyle/>
        <a:p>
          <a:endParaRPr lang="en-US"/>
        </a:p>
      </dgm:t>
    </dgm:pt>
    <dgm:pt modelId="{F046BDFC-4AB9-41D5-B4E9-780C6122587D}" type="sibTrans" cxnId="{EE0DA71D-3A22-45DB-9B29-B61920C1B1F5}">
      <dgm:prSet/>
      <dgm:spPr/>
      <dgm:t>
        <a:bodyPr/>
        <a:lstStyle/>
        <a:p>
          <a:endParaRPr lang="en-US"/>
        </a:p>
      </dgm:t>
    </dgm:pt>
    <dgm:pt modelId="{C064632C-2762-4152-903B-813A631401DD}">
      <dgm:prSet/>
      <dgm:spPr/>
      <dgm:t>
        <a:bodyPr/>
        <a:lstStyle/>
        <a:p>
          <a:r>
            <a:rPr lang="en-US" dirty="0" smtClean="0"/>
            <a:t>SVN, CVS, Box</a:t>
          </a:r>
          <a:endParaRPr lang="en-US" dirty="0"/>
        </a:p>
      </dgm:t>
    </dgm:pt>
    <dgm:pt modelId="{480F3574-3D70-4B00-887F-3355064156D4}" type="parTrans" cxnId="{99AC87E8-1D85-4F41-B143-D4B20F3A8114}">
      <dgm:prSet/>
      <dgm:spPr/>
      <dgm:t>
        <a:bodyPr/>
        <a:lstStyle/>
        <a:p>
          <a:endParaRPr lang="en-US"/>
        </a:p>
      </dgm:t>
    </dgm:pt>
    <dgm:pt modelId="{656D453A-5431-4573-A9BE-244D44BFCA50}" type="sibTrans" cxnId="{99AC87E8-1D85-4F41-B143-D4B20F3A8114}">
      <dgm:prSet/>
      <dgm:spPr/>
      <dgm:t>
        <a:bodyPr/>
        <a:lstStyle/>
        <a:p>
          <a:endParaRPr lang="en-US"/>
        </a:p>
      </dgm:t>
    </dgm:pt>
    <dgm:pt modelId="{5168CCB8-A4B8-401A-A459-28E6BEFCEABD}">
      <dgm:prSet/>
      <dgm:spPr/>
      <dgm:t>
        <a:bodyPr/>
        <a:lstStyle/>
        <a:p>
          <a:endParaRPr lang="en-US" dirty="0"/>
        </a:p>
      </dgm:t>
    </dgm:pt>
    <dgm:pt modelId="{D833E39D-5949-41A3-95A3-B63DCD8F13F3}" type="parTrans" cxnId="{00E0E8A6-86E0-4142-895C-05A2BB4B8D6B}">
      <dgm:prSet/>
      <dgm:spPr/>
      <dgm:t>
        <a:bodyPr/>
        <a:lstStyle/>
        <a:p>
          <a:endParaRPr lang="en-US"/>
        </a:p>
      </dgm:t>
    </dgm:pt>
    <dgm:pt modelId="{86F59B96-166E-49C1-B66C-20A6B1C7089F}" type="sibTrans" cxnId="{00E0E8A6-86E0-4142-895C-05A2BB4B8D6B}">
      <dgm:prSet/>
      <dgm:spPr/>
      <dgm:t>
        <a:bodyPr/>
        <a:lstStyle/>
        <a:p>
          <a:endParaRPr lang="en-US"/>
        </a:p>
      </dgm:t>
    </dgm:pt>
    <dgm:pt modelId="{D9D3FC44-F5DC-495B-A8AD-097F189EE0CD}" type="pres">
      <dgm:prSet presAssocID="{FA8C9B08-9FE7-479F-A082-BEAAC23D41A5}" presName="Name0" presStyleCnt="0">
        <dgm:presLayoutVars>
          <dgm:dir/>
          <dgm:resizeHandles val="exact"/>
        </dgm:presLayoutVars>
      </dgm:prSet>
      <dgm:spPr/>
    </dgm:pt>
    <dgm:pt modelId="{C604602C-D9A2-4519-B591-54FA6DEF0ABF}" type="pres">
      <dgm:prSet presAssocID="{FA8C9B08-9FE7-479F-A082-BEAAC23D41A5}" presName="bkgdShp" presStyleLbl="alignAccFollowNode1" presStyleIdx="0" presStyleCnt="1"/>
      <dgm:spPr/>
    </dgm:pt>
    <dgm:pt modelId="{9777A2F9-C2A8-4899-9EB9-287AA3755C07}" type="pres">
      <dgm:prSet presAssocID="{FA8C9B08-9FE7-479F-A082-BEAAC23D41A5}" presName="linComp" presStyleCnt="0"/>
      <dgm:spPr/>
    </dgm:pt>
    <dgm:pt modelId="{59141851-D993-41F2-99A4-C6C7D0F019B6}" type="pres">
      <dgm:prSet presAssocID="{94833AB7-2423-4287-A8CB-F9C001352D16}" presName="compNode" presStyleCnt="0"/>
      <dgm:spPr/>
    </dgm:pt>
    <dgm:pt modelId="{DED7D11F-C3C0-44A8-AE5A-3EB4C12678BC}" type="pres">
      <dgm:prSet presAssocID="{94833AB7-2423-4287-A8CB-F9C001352D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90BD8-A334-45D0-B7AA-3A7142012E43}" type="pres">
      <dgm:prSet presAssocID="{94833AB7-2423-4287-A8CB-F9C001352D16}" presName="invisiNode" presStyleLbl="node1" presStyleIdx="0" presStyleCnt="3"/>
      <dgm:spPr/>
    </dgm:pt>
    <dgm:pt modelId="{2B4B143D-54C7-4B10-9D40-790D65B52E36}" type="pres">
      <dgm:prSet presAssocID="{94833AB7-2423-4287-A8CB-F9C001352D16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CC1DD0-EFEA-4882-8E32-491DED142C3F}" type="pres">
      <dgm:prSet presAssocID="{78DBA3DC-AD24-471C-9AB4-9545DD8358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854697-4C6C-414A-AF96-85AF6EF949AC}" type="pres">
      <dgm:prSet presAssocID="{329D3200-DF95-41EA-BF9E-2F33A8B612F3}" presName="compNode" presStyleCnt="0"/>
      <dgm:spPr/>
    </dgm:pt>
    <dgm:pt modelId="{4EECD131-BA45-4945-92C6-07A5E91C9475}" type="pres">
      <dgm:prSet presAssocID="{329D3200-DF95-41EA-BF9E-2F33A8B612F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A88B8-B8C6-4BC0-8333-32F81E665B33}" type="pres">
      <dgm:prSet presAssocID="{329D3200-DF95-41EA-BF9E-2F33A8B612F3}" presName="invisiNode" presStyleLbl="node1" presStyleIdx="1" presStyleCnt="3"/>
      <dgm:spPr/>
    </dgm:pt>
    <dgm:pt modelId="{B4BB6309-FF05-4B58-839E-801F7CAA63BA}" type="pres">
      <dgm:prSet presAssocID="{329D3200-DF95-41EA-BF9E-2F33A8B612F3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58BFFA-57FB-4F35-A479-397C7FDAAED0}" type="pres">
      <dgm:prSet presAssocID="{B034398E-E5B7-435A-AF1C-2C51BB2E055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8FC9FD0-5D4C-40B8-B595-65DF1161B8EC}" type="pres">
      <dgm:prSet presAssocID="{12A5BE3F-93A3-4FFC-ACDC-01AA2BF9FC0E}" presName="compNode" presStyleCnt="0"/>
      <dgm:spPr/>
    </dgm:pt>
    <dgm:pt modelId="{A2B4CB21-F89F-44F9-AB3A-92E53531A909}" type="pres">
      <dgm:prSet presAssocID="{12A5BE3F-93A3-4FFC-ACDC-01AA2BF9FC0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30491-9FC6-43C0-A385-BD41371BD653}" type="pres">
      <dgm:prSet presAssocID="{12A5BE3F-93A3-4FFC-ACDC-01AA2BF9FC0E}" presName="invisiNode" presStyleLbl="node1" presStyleIdx="2" presStyleCnt="3"/>
      <dgm:spPr/>
    </dgm:pt>
    <dgm:pt modelId="{F2544187-EC54-442E-9DB5-B54CE2BFDB0D}" type="pres">
      <dgm:prSet presAssocID="{12A5BE3F-93A3-4FFC-ACDC-01AA2BF9FC0E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</dgm:ptLst>
  <dgm:cxnLst>
    <dgm:cxn modelId="{D27921FA-8C6B-461C-8A3A-951123E4D1DC}" srcId="{329D3200-DF95-41EA-BF9E-2F33A8B612F3}" destId="{0C041F83-8FAE-4729-BDF2-EAAA5BB4F66F}" srcOrd="3" destOrd="0" parTransId="{4DC7DDE0-26DC-4146-AF04-7046CFA5A75B}" sibTransId="{B6D3F26C-0A8A-4413-9F2A-43669899EC06}"/>
    <dgm:cxn modelId="{F9B8A89F-85F5-44F3-B950-F67B534FFE17}" srcId="{FA8C9B08-9FE7-479F-A082-BEAAC23D41A5}" destId="{12A5BE3F-93A3-4FFC-ACDC-01AA2BF9FC0E}" srcOrd="2" destOrd="0" parTransId="{F7ECF321-212C-4BC6-985B-AA03723CCDDD}" sibTransId="{8538349F-28A6-49C6-8009-3E9765D90AC5}"/>
    <dgm:cxn modelId="{D41F5FE4-CAC3-A940-B0E7-72A9DF0CE340}" type="presOf" srcId="{DB6282ED-4C55-488D-B2B4-1F4824E3D862}" destId="{4EECD131-BA45-4945-92C6-07A5E91C9475}" srcOrd="0" destOrd="3" presId="urn:microsoft.com/office/officeart/2005/8/layout/pList2"/>
    <dgm:cxn modelId="{077C7AAD-C09B-9748-9277-F0D887AC28CA}" type="presOf" srcId="{CFCFD80C-AB80-43BF-A615-6A6499DD3C72}" destId="{A2B4CB21-F89F-44F9-AB3A-92E53531A909}" srcOrd="0" destOrd="2" presId="urn:microsoft.com/office/officeart/2005/8/layout/pList2"/>
    <dgm:cxn modelId="{99AC87E8-1D85-4F41-B143-D4B20F3A8114}" srcId="{94833AB7-2423-4287-A8CB-F9C001352D16}" destId="{C064632C-2762-4152-903B-813A631401DD}" srcOrd="2" destOrd="0" parTransId="{480F3574-3D70-4B00-887F-3355064156D4}" sibTransId="{656D453A-5431-4573-A9BE-244D44BFCA50}"/>
    <dgm:cxn modelId="{CF3415E9-5B84-434E-AD15-CF88FD7EC7DB}" srcId="{12A5BE3F-93A3-4FFC-ACDC-01AA2BF9FC0E}" destId="{CFCFD80C-AB80-43BF-A615-6A6499DD3C72}" srcOrd="1" destOrd="0" parTransId="{26F63E1B-0918-475F-8F10-AD2B391D707B}" sibTransId="{E39B9CB4-FA07-4DAE-9DF0-2B6F34526CC1}"/>
    <dgm:cxn modelId="{00E0E8A6-86E0-4142-895C-05A2BB4B8D6B}" srcId="{94833AB7-2423-4287-A8CB-F9C001352D16}" destId="{5168CCB8-A4B8-401A-A459-28E6BEFCEABD}" srcOrd="1" destOrd="0" parTransId="{D833E39D-5949-41A3-95A3-B63DCD8F13F3}" sibTransId="{86F59B96-166E-49C1-B66C-20A6B1C7089F}"/>
    <dgm:cxn modelId="{DB141D8F-7914-4C4F-83AE-591740B76E23}" type="presOf" srcId="{C064632C-2762-4152-903B-813A631401DD}" destId="{DED7D11F-C3C0-44A8-AE5A-3EB4C12678BC}" srcOrd="0" destOrd="3" presId="urn:microsoft.com/office/officeart/2005/8/layout/pList2"/>
    <dgm:cxn modelId="{68361371-7084-4371-87C1-C15280E8E0E4}" srcId="{329D3200-DF95-41EA-BF9E-2F33A8B612F3}" destId="{2F6E5F73-65A2-4516-9890-1B55FD3319D8}" srcOrd="0" destOrd="0" parTransId="{3224A1AE-B6A6-47A5-8B5D-7F683778BC11}" sibTransId="{B038DED3-3F2A-4807-B147-BEDEA2EDBE88}"/>
    <dgm:cxn modelId="{49AD0870-5C35-436B-B49F-2BFDF0CF36C1}" srcId="{12A5BE3F-93A3-4FFC-ACDC-01AA2BF9FC0E}" destId="{5C127BA3-D340-4B1E-B494-69A94096E899}" srcOrd="0" destOrd="0" parTransId="{95D7D714-CE26-453B-AB1D-8F206DB53D4F}" sibTransId="{39E793A7-8DFC-4F7F-9893-C605FE7473FF}"/>
    <dgm:cxn modelId="{66DED885-CD0E-D048-A910-BC79C59C452D}" type="presOf" srcId="{B7C9F657-8CA6-417D-92C4-EB21F1552A1D}" destId="{A2B4CB21-F89F-44F9-AB3A-92E53531A909}" srcOrd="0" destOrd="3" presId="urn:microsoft.com/office/officeart/2005/8/layout/pList2"/>
    <dgm:cxn modelId="{A212D250-99EE-774B-B9FA-34560B43247D}" type="presOf" srcId="{5C127BA3-D340-4B1E-B494-69A94096E899}" destId="{A2B4CB21-F89F-44F9-AB3A-92E53531A909}" srcOrd="0" destOrd="1" presId="urn:microsoft.com/office/officeart/2005/8/layout/pList2"/>
    <dgm:cxn modelId="{42F9358A-5A76-4765-AFC7-00EEF4875106}" srcId="{329D3200-DF95-41EA-BF9E-2F33A8B612F3}" destId="{DB6282ED-4C55-488D-B2B4-1F4824E3D862}" srcOrd="2" destOrd="0" parTransId="{AC9356B3-B585-48B0-A806-4165F21D06C6}" sibTransId="{9F7F1F48-184A-43FC-A0AE-2586C126CD86}"/>
    <dgm:cxn modelId="{3198283A-D704-DD49-9A9C-39CBDC721D79}" type="presOf" srcId="{329D3200-DF95-41EA-BF9E-2F33A8B612F3}" destId="{4EECD131-BA45-4945-92C6-07A5E91C9475}" srcOrd="0" destOrd="0" presId="urn:microsoft.com/office/officeart/2005/8/layout/pList2"/>
    <dgm:cxn modelId="{52C07FF8-7A5E-FA46-AF9F-593C3BA5656D}" type="presOf" srcId="{78DBA3DC-AD24-471C-9AB4-9545DD835887}" destId="{2CCC1DD0-EFEA-4882-8E32-491DED142C3F}" srcOrd="0" destOrd="0" presId="urn:microsoft.com/office/officeart/2005/8/layout/pList2"/>
    <dgm:cxn modelId="{9317A525-FCA5-9D4C-9A66-ABF9C1503FC6}" type="presOf" srcId="{0C041F83-8FAE-4729-BDF2-EAAA5BB4F66F}" destId="{4EECD131-BA45-4945-92C6-07A5E91C9475}" srcOrd="0" destOrd="4" presId="urn:microsoft.com/office/officeart/2005/8/layout/pList2"/>
    <dgm:cxn modelId="{EE0DA71D-3A22-45DB-9B29-B61920C1B1F5}" srcId="{94833AB7-2423-4287-A8CB-F9C001352D16}" destId="{82F7B83E-3EBE-42B4-AA08-E64126D7C72D}" srcOrd="0" destOrd="0" parTransId="{23E3ADCE-D14C-4EEF-9756-B034C1CC3866}" sibTransId="{F046BDFC-4AB9-41D5-B4E9-780C6122587D}"/>
    <dgm:cxn modelId="{79228B4B-D268-1347-BBDB-8333B1C1A149}" type="presOf" srcId="{82F7B83E-3EBE-42B4-AA08-E64126D7C72D}" destId="{DED7D11F-C3C0-44A8-AE5A-3EB4C12678BC}" srcOrd="0" destOrd="1" presId="urn:microsoft.com/office/officeart/2005/8/layout/pList2"/>
    <dgm:cxn modelId="{8CFBD0B7-BA5A-4084-9245-DD02B1782B03}" srcId="{FA8C9B08-9FE7-479F-A082-BEAAC23D41A5}" destId="{94833AB7-2423-4287-A8CB-F9C001352D16}" srcOrd="0" destOrd="0" parTransId="{400F9AD9-AA88-4ED0-A98D-ED518D8800E7}" sibTransId="{78DBA3DC-AD24-471C-9AB4-9545DD835887}"/>
    <dgm:cxn modelId="{73A174FE-D436-1E47-A179-483F22E3B2B3}" type="presOf" srcId="{B1718C9D-0611-4C80-A81C-23860D90A3B9}" destId="{4EECD131-BA45-4945-92C6-07A5E91C9475}" srcOrd="0" destOrd="2" presId="urn:microsoft.com/office/officeart/2005/8/layout/pList2"/>
    <dgm:cxn modelId="{05AE73B5-55E7-4491-9C4E-3224B93DEFE5}" srcId="{12A5BE3F-93A3-4FFC-ACDC-01AA2BF9FC0E}" destId="{B7C9F657-8CA6-417D-92C4-EB21F1552A1D}" srcOrd="2" destOrd="0" parTransId="{203C26DD-01C1-452C-9682-E343521E30D1}" sibTransId="{A668A2E9-26A1-49D3-AF56-1D8E92CCAE29}"/>
    <dgm:cxn modelId="{F2620F39-44B2-4DE5-896B-B89C7AF81A65}" srcId="{329D3200-DF95-41EA-BF9E-2F33A8B612F3}" destId="{B1718C9D-0611-4C80-A81C-23860D90A3B9}" srcOrd="1" destOrd="0" parTransId="{1AA0D0D2-18F7-45F4-BDAA-72F5635A6040}" sibTransId="{D42971B5-5DCA-4E2D-8C88-52CC94EDB070}"/>
    <dgm:cxn modelId="{2D4B6649-DA1A-8049-A39E-ACE55953C43B}" type="presOf" srcId="{B034398E-E5B7-435A-AF1C-2C51BB2E0550}" destId="{CE58BFFA-57FB-4F35-A479-397C7FDAAED0}" srcOrd="0" destOrd="0" presId="urn:microsoft.com/office/officeart/2005/8/layout/pList2"/>
    <dgm:cxn modelId="{0654490A-8AFF-7144-9FFE-CE8BD7ED1F1C}" type="presOf" srcId="{94833AB7-2423-4287-A8CB-F9C001352D16}" destId="{DED7D11F-C3C0-44A8-AE5A-3EB4C12678BC}" srcOrd="0" destOrd="0" presId="urn:microsoft.com/office/officeart/2005/8/layout/pList2"/>
    <dgm:cxn modelId="{F26BFC90-6059-2B4F-9D19-E358A220D78E}" type="presOf" srcId="{2F6E5F73-65A2-4516-9890-1B55FD3319D8}" destId="{4EECD131-BA45-4945-92C6-07A5E91C9475}" srcOrd="0" destOrd="1" presId="urn:microsoft.com/office/officeart/2005/8/layout/pList2"/>
    <dgm:cxn modelId="{C2E55A9C-DED9-9143-93E6-B69F7F2C5132}" type="presOf" srcId="{FA8C9B08-9FE7-479F-A082-BEAAC23D41A5}" destId="{D9D3FC44-F5DC-495B-A8AD-097F189EE0CD}" srcOrd="0" destOrd="0" presId="urn:microsoft.com/office/officeart/2005/8/layout/pList2"/>
    <dgm:cxn modelId="{85D35468-C38D-8C4A-B15C-A96C9B87E7C3}" type="presOf" srcId="{12A5BE3F-93A3-4FFC-ACDC-01AA2BF9FC0E}" destId="{A2B4CB21-F89F-44F9-AB3A-92E53531A909}" srcOrd="0" destOrd="0" presId="urn:microsoft.com/office/officeart/2005/8/layout/pList2"/>
    <dgm:cxn modelId="{6B274668-D012-4C42-B1B7-F95DF8B64DFA}" type="presOf" srcId="{5168CCB8-A4B8-401A-A459-28E6BEFCEABD}" destId="{DED7D11F-C3C0-44A8-AE5A-3EB4C12678BC}" srcOrd="0" destOrd="2" presId="urn:microsoft.com/office/officeart/2005/8/layout/pList2"/>
    <dgm:cxn modelId="{C6C8192B-7E24-40F9-AEBD-F1A45FE96B18}" srcId="{FA8C9B08-9FE7-479F-A082-BEAAC23D41A5}" destId="{329D3200-DF95-41EA-BF9E-2F33A8B612F3}" srcOrd="1" destOrd="0" parTransId="{18682FF2-4D4D-4E40-BC7B-51941B1D6AED}" sibTransId="{B034398E-E5B7-435A-AF1C-2C51BB2E0550}"/>
    <dgm:cxn modelId="{75D9EA31-F61B-BB49-BE19-4FC3BC941E13}" type="presParOf" srcId="{D9D3FC44-F5DC-495B-A8AD-097F189EE0CD}" destId="{C604602C-D9A2-4519-B591-54FA6DEF0ABF}" srcOrd="0" destOrd="0" presId="urn:microsoft.com/office/officeart/2005/8/layout/pList2"/>
    <dgm:cxn modelId="{F974E4DB-5EF2-C449-A08C-05D4C64676BD}" type="presParOf" srcId="{D9D3FC44-F5DC-495B-A8AD-097F189EE0CD}" destId="{9777A2F9-C2A8-4899-9EB9-287AA3755C07}" srcOrd="1" destOrd="0" presId="urn:microsoft.com/office/officeart/2005/8/layout/pList2"/>
    <dgm:cxn modelId="{D4F6F17A-3094-3645-8B0A-4A87C46C8331}" type="presParOf" srcId="{9777A2F9-C2A8-4899-9EB9-287AA3755C07}" destId="{59141851-D993-41F2-99A4-C6C7D0F019B6}" srcOrd="0" destOrd="0" presId="urn:microsoft.com/office/officeart/2005/8/layout/pList2"/>
    <dgm:cxn modelId="{717C762F-0665-0B4B-B6CC-D7D4A8C51094}" type="presParOf" srcId="{59141851-D993-41F2-99A4-C6C7D0F019B6}" destId="{DED7D11F-C3C0-44A8-AE5A-3EB4C12678BC}" srcOrd="0" destOrd="0" presId="urn:microsoft.com/office/officeart/2005/8/layout/pList2"/>
    <dgm:cxn modelId="{FB3F8A12-BD85-BE46-87F2-0F69A9107FE3}" type="presParOf" srcId="{59141851-D993-41F2-99A4-C6C7D0F019B6}" destId="{B7D90BD8-A334-45D0-B7AA-3A7142012E43}" srcOrd="1" destOrd="0" presId="urn:microsoft.com/office/officeart/2005/8/layout/pList2"/>
    <dgm:cxn modelId="{495CB006-13E3-6642-9993-3D43C00B6D2F}" type="presParOf" srcId="{59141851-D993-41F2-99A4-C6C7D0F019B6}" destId="{2B4B143D-54C7-4B10-9D40-790D65B52E36}" srcOrd="2" destOrd="0" presId="urn:microsoft.com/office/officeart/2005/8/layout/pList2"/>
    <dgm:cxn modelId="{28BFD896-AC41-1A4E-A0A1-6B798A28B5B6}" type="presParOf" srcId="{9777A2F9-C2A8-4899-9EB9-287AA3755C07}" destId="{2CCC1DD0-EFEA-4882-8E32-491DED142C3F}" srcOrd="1" destOrd="0" presId="urn:microsoft.com/office/officeart/2005/8/layout/pList2"/>
    <dgm:cxn modelId="{4321B037-FE94-364D-A6D8-9905EC3A4E64}" type="presParOf" srcId="{9777A2F9-C2A8-4899-9EB9-287AA3755C07}" destId="{58854697-4C6C-414A-AF96-85AF6EF949AC}" srcOrd="2" destOrd="0" presId="urn:microsoft.com/office/officeart/2005/8/layout/pList2"/>
    <dgm:cxn modelId="{E1731110-B60B-B747-87AF-5B64DB7C77AA}" type="presParOf" srcId="{58854697-4C6C-414A-AF96-85AF6EF949AC}" destId="{4EECD131-BA45-4945-92C6-07A5E91C9475}" srcOrd="0" destOrd="0" presId="urn:microsoft.com/office/officeart/2005/8/layout/pList2"/>
    <dgm:cxn modelId="{BE8DBA45-C3E5-D94B-A07D-10AB4B194039}" type="presParOf" srcId="{58854697-4C6C-414A-AF96-85AF6EF949AC}" destId="{88CA88B8-B8C6-4BC0-8333-32F81E665B33}" srcOrd="1" destOrd="0" presId="urn:microsoft.com/office/officeart/2005/8/layout/pList2"/>
    <dgm:cxn modelId="{7CA0CFA0-61CD-A74C-AEB3-651D48B3655B}" type="presParOf" srcId="{58854697-4C6C-414A-AF96-85AF6EF949AC}" destId="{B4BB6309-FF05-4B58-839E-801F7CAA63BA}" srcOrd="2" destOrd="0" presId="urn:microsoft.com/office/officeart/2005/8/layout/pList2"/>
    <dgm:cxn modelId="{0C0102B1-A1B5-6D48-8E7D-3CFD1C869D08}" type="presParOf" srcId="{9777A2F9-C2A8-4899-9EB9-287AA3755C07}" destId="{CE58BFFA-57FB-4F35-A479-397C7FDAAED0}" srcOrd="3" destOrd="0" presId="urn:microsoft.com/office/officeart/2005/8/layout/pList2"/>
    <dgm:cxn modelId="{80B5EFEA-BF48-414F-89E4-CCB12572C71B}" type="presParOf" srcId="{9777A2F9-C2A8-4899-9EB9-287AA3755C07}" destId="{88FC9FD0-5D4C-40B8-B595-65DF1161B8EC}" srcOrd="4" destOrd="0" presId="urn:microsoft.com/office/officeart/2005/8/layout/pList2"/>
    <dgm:cxn modelId="{3AA07198-6AC5-094F-B113-2A365F4EF6C4}" type="presParOf" srcId="{88FC9FD0-5D4C-40B8-B595-65DF1161B8EC}" destId="{A2B4CB21-F89F-44F9-AB3A-92E53531A909}" srcOrd="0" destOrd="0" presId="urn:microsoft.com/office/officeart/2005/8/layout/pList2"/>
    <dgm:cxn modelId="{CE573949-ECBD-0B44-B46F-219A0B85AFB3}" type="presParOf" srcId="{88FC9FD0-5D4C-40B8-B595-65DF1161B8EC}" destId="{77A30491-9FC6-43C0-A385-BD41371BD653}" srcOrd="1" destOrd="0" presId="urn:microsoft.com/office/officeart/2005/8/layout/pList2"/>
    <dgm:cxn modelId="{B76A198E-7D85-7D4B-B761-2ADA77568F3C}" type="presParOf" srcId="{88FC9FD0-5D4C-40B8-B595-65DF1161B8EC}" destId="{F2544187-EC54-442E-9DB5-B54CE2BFDB0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17B7B8-3645-4FBA-B642-8A40AA67FC57}" type="doc">
      <dgm:prSet loTypeId="urn:microsoft.com/office/officeart/2005/8/layout/chevron1" loCatId="process" qsTypeId="urn:microsoft.com/office/officeart/2005/8/quickstyle/simple5" qsCatId="simple" csTypeId="urn:microsoft.com/office/officeart/2005/8/colors/accent4_3" csCatId="accent4" phldr="1"/>
      <dgm:spPr/>
    </dgm:pt>
    <dgm:pt modelId="{257795AB-55B9-4191-83FB-20EC9B7882C5}">
      <dgm:prSet phldrT="[Text]"/>
      <dgm:spPr/>
      <dgm:t>
        <a:bodyPr/>
        <a:lstStyle/>
        <a:p>
          <a:r>
            <a:rPr lang="en-US" dirty="0" smtClean="0"/>
            <a:t>Data1.csv</a:t>
          </a:r>
          <a:endParaRPr lang="en-US" dirty="0"/>
        </a:p>
      </dgm:t>
    </dgm:pt>
    <dgm:pt modelId="{E135BCE0-C517-4374-8637-E20383BC0BD4}" type="parTrans" cxnId="{D775FEBA-E340-4C25-BC75-ED2F771258F5}">
      <dgm:prSet/>
      <dgm:spPr/>
      <dgm:t>
        <a:bodyPr/>
        <a:lstStyle/>
        <a:p>
          <a:endParaRPr lang="en-US"/>
        </a:p>
      </dgm:t>
    </dgm:pt>
    <dgm:pt modelId="{10A9FC43-4E2F-4914-8BDA-526CA3D6A773}" type="sibTrans" cxnId="{D775FEBA-E340-4C25-BC75-ED2F771258F5}">
      <dgm:prSet/>
      <dgm:spPr/>
      <dgm:t>
        <a:bodyPr/>
        <a:lstStyle/>
        <a:p>
          <a:endParaRPr lang="en-US"/>
        </a:p>
      </dgm:t>
    </dgm:pt>
    <dgm:pt modelId="{3D38C531-B4EA-4C3B-92F6-A72BE069BA28}">
      <dgm:prSet phldrT="[Text]"/>
      <dgm:spPr/>
      <dgm:t>
        <a:bodyPr/>
        <a:lstStyle/>
        <a:p>
          <a:r>
            <a:rPr lang="en-US" dirty="0" smtClean="0"/>
            <a:t>Data2.csv</a:t>
          </a:r>
          <a:endParaRPr lang="en-US" dirty="0"/>
        </a:p>
      </dgm:t>
    </dgm:pt>
    <dgm:pt modelId="{71422754-C19C-4D50-B029-73A0CFAC2198}" type="parTrans" cxnId="{F45517D4-98CE-4FE3-9516-9DE75AFA1919}">
      <dgm:prSet/>
      <dgm:spPr/>
      <dgm:t>
        <a:bodyPr/>
        <a:lstStyle/>
        <a:p>
          <a:endParaRPr lang="en-US"/>
        </a:p>
      </dgm:t>
    </dgm:pt>
    <dgm:pt modelId="{0ED517FF-CC11-4D3A-8380-F196E04A4C58}" type="sibTrans" cxnId="{F45517D4-98CE-4FE3-9516-9DE75AFA1919}">
      <dgm:prSet/>
      <dgm:spPr/>
      <dgm:t>
        <a:bodyPr/>
        <a:lstStyle/>
        <a:p>
          <a:endParaRPr lang="en-US"/>
        </a:p>
      </dgm:t>
    </dgm:pt>
    <dgm:pt modelId="{F61FB8F1-7160-4024-AB90-2291FF14CDA5}">
      <dgm:prSet phldrT="[Text]"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D5387874-790E-45AC-B9DD-6309F62A5C7A}" type="parTrans" cxnId="{FF8646E9-27B8-4A06-947F-813D9FC624D5}">
      <dgm:prSet/>
      <dgm:spPr/>
      <dgm:t>
        <a:bodyPr/>
        <a:lstStyle/>
        <a:p>
          <a:endParaRPr lang="en-US"/>
        </a:p>
      </dgm:t>
    </dgm:pt>
    <dgm:pt modelId="{F318D26A-699D-4BE8-A91A-E4E237FEFD18}" type="sibTrans" cxnId="{FF8646E9-27B8-4A06-947F-813D9FC624D5}">
      <dgm:prSet/>
      <dgm:spPr/>
      <dgm:t>
        <a:bodyPr/>
        <a:lstStyle/>
        <a:p>
          <a:endParaRPr lang="en-US"/>
        </a:p>
      </dgm:t>
    </dgm:pt>
    <dgm:pt modelId="{21F7ABD4-F176-4467-963C-33F17DC68F2C}">
      <dgm:prSet/>
      <dgm:spPr/>
      <dgm:t>
        <a:bodyPr/>
        <a:lstStyle/>
        <a:p>
          <a:r>
            <a:rPr lang="en-US" dirty="0" smtClean="0"/>
            <a:t>Data3.csv</a:t>
          </a:r>
          <a:endParaRPr lang="en-US" dirty="0"/>
        </a:p>
      </dgm:t>
    </dgm:pt>
    <dgm:pt modelId="{719F4BFD-FD7E-4796-B2FF-4C6DC757F00B}" type="parTrans" cxnId="{DA9D9366-88F7-47BA-AEED-D1E88F1F292D}">
      <dgm:prSet/>
      <dgm:spPr/>
      <dgm:t>
        <a:bodyPr/>
        <a:lstStyle/>
        <a:p>
          <a:endParaRPr lang="en-US"/>
        </a:p>
      </dgm:t>
    </dgm:pt>
    <dgm:pt modelId="{ED96F311-B15E-46AA-9C9F-69DBF7CAC4EE}" type="sibTrans" cxnId="{DA9D9366-88F7-47BA-AEED-D1E88F1F292D}">
      <dgm:prSet/>
      <dgm:spPr/>
      <dgm:t>
        <a:bodyPr/>
        <a:lstStyle/>
        <a:p>
          <a:endParaRPr lang="en-US"/>
        </a:p>
      </dgm:t>
    </dgm:pt>
    <dgm:pt modelId="{BF710C6B-66BA-40BC-9ACF-A28FCB03DE03}" type="pres">
      <dgm:prSet presAssocID="{E017B7B8-3645-4FBA-B642-8A40AA67FC57}" presName="Name0" presStyleCnt="0">
        <dgm:presLayoutVars>
          <dgm:dir/>
          <dgm:animLvl val="lvl"/>
          <dgm:resizeHandles val="exact"/>
        </dgm:presLayoutVars>
      </dgm:prSet>
      <dgm:spPr/>
    </dgm:pt>
    <dgm:pt modelId="{449552E7-AD50-4970-8C16-4B8F2E2572A4}" type="pres">
      <dgm:prSet presAssocID="{257795AB-55B9-4191-83FB-20EC9B7882C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4D9A0-0FA1-4979-962E-B48505AD304E}" type="pres">
      <dgm:prSet presAssocID="{10A9FC43-4E2F-4914-8BDA-526CA3D6A773}" presName="parTxOnlySpace" presStyleCnt="0"/>
      <dgm:spPr/>
    </dgm:pt>
    <dgm:pt modelId="{F4B32950-D814-4ACE-82F3-738218028C12}" type="pres">
      <dgm:prSet presAssocID="{3D38C531-B4EA-4C3B-92F6-A72BE069BA2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30DC-4899-4A70-838A-89BC05718F18}" type="pres">
      <dgm:prSet presAssocID="{0ED517FF-CC11-4D3A-8380-F196E04A4C58}" presName="parTxOnlySpace" presStyleCnt="0"/>
      <dgm:spPr/>
    </dgm:pt>
    <dgm:pt modelId="{E647BA33-F27D-449A-8487-D4A21D6418B7}" type="pres">
      <dgm:prSet presAssocID="{F61FB8F1-7160-4024-AB90-2291FF14CDA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0720-D5E7-45A0-9C7D-1583488D99CD}" type="pres">
      <dgm:prSet presAssocID="{F318D26A-699D-4BE8-A91A-E4E237FEFD18}" presName="parTxOnlySpace" presStyleCnt="0"/>
      <dgm:spPr/>
    </dgm:pt>
    <dgm:pt modelId="{9F4F9563-F0F7-45B3-8545-F28F548EBB2C}" type="pres">
      <dgm:prSet presAssocID="{21F7ABD4-F176-4467-963C-33F17DC68F2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C7DD3-5941-5E4A-ABFF-D131AB0213FB}" type="presOf" srcId="{21F7ABD4-F176-4467-963C-33F17DC68F2C}" destId="{9F4F9563-F0F7-45B3-8545-F28F548EBB2C}" srcOrd="0" destOrd="0" presId="urn:microsoft.com/office/officeart/2005/8/layout/chevron1"/>
    <dgm:cxn modelId="{2BD3F2F3-E393-4B4E-90EE-FE70EE4DFBF5}" type="presOf" srcId="{3D38C531-B4EA-4C3B-92F6-A72BE069BA28}" destId="{F4B32950-D814-4ACE-82F3-738218028C12}" srcOrd="0" destOrd="0" presId="urn:microsoft.com/office/officeart/2005/8/layout/chevron1"/>
    <dgm:cxn modelId="{FF8646E9-27B8-4A06-947F-813D9FC624D5}" srcId="{E017B7B8-3645-4FBA-B642-8A40AA67FC57}" destId="{F61FB8F1-7160-4024-AB90-2291FF14CDA5}" srcOrd="2" destOrd="0" parTransId="{D5387874-790E-45AC-B9DD-6309F62A5C7A}" sibTransId="{F318D26A-699D-4BE8-A91A-E4E237FEFD18}"/>
    <dgm:cxn modelId="{ADB66A2E-7983-9140-A47E-33F1BEA923E5}" type="presOf" srcId="{257795AB-55B9-4191-83FB-20EC9B7882C5}" destId="{449552E7-AD50-4970-8C16-4B8F2E2572A4}" srcOrd="0" destOrd="0" presId="urn:microsoft.com/office/officeart/2005/8/layout/chevron1"/>
    <dgm:cxn modelId="{A85481F8-0286-D24B-BF42-63314E30BBEF}" type="presOf" srcId="{E017B7B8-3645-4FBA-B642-8A40AA67FC57}" destId="{BF710C6B-66BA-40BC-9ACF-A28FCB03DE03}" srcOrd="0" destOrd="0" presId="urn:microsoft.com/office/officeart/2005/8/layout/chevron1"/>
    <dgm:cxn modelId="{0F9DF69A-44CA-AC41-9397-14FCE6B9356A}" type="presOf" srcId="{F61FB8F1-7160-4024-AB90-2291FF14CDA5}" destId="{E647BA33-F27D-449A-8487-D4A21D6418B7}" srcOrd="0" destOrd="0" presId="urn:microsoft.com/office/officeart/2005/8/layout/chevron1"/>
    <dgm:cxn modelId="{D775FEBA-E340-4C25-BC75-ED2F771258F5}" srcId="{E017B7B8-3645-4FBA-B642-8A40AA67FC57}" destId="{257795AB-55B9-4191-83FB-20EC9B7882C5}" srcOrd="0" destOrd="0" parTransId="{E135BCE0-C517-4374-8637-E20383BC0BD4}" sibTransId="{10A9FC43-4E2F-4914-8BDA-526CA3D6A773}"/>
    <dgm:cxn modelId="{DA9D9366-88F7-47BA-AEED-D1E88F1F292D}" srcId="{E017B7B8-3645-4FBA-B642-8A40AA67FC57}" destId="{21F7ABD4-F176-4467-963C-33F17DC68F2C}" srcOrd="3" destOrd="0" parTransId="{719F4BFD-FD7E-4796-B2FF-4C6DC757F00B}" sibTransId="{ED96F311-B15E-46AA-9C9F-69DBF7CAC4EE}"/>
    <dgm:cxn modelId="{F45517D4-98CE-4FE3-9516-9DE75AFA1919}" srcId="{E017B7B8-3645-4FBA-B642-8A40AA67FC57}" destId="{3D38C531-B4EA-4C3B-92F6-A72BE069BA28}" srcOrd="1" destOrd="0" parTransId="{71422754-C19C-4D50-B029-73A0CFAC2198}" sibTransId="{0ED517FF-CC11-4D3A-8380-F196E04A4C58}"/>
    <dgm:cxn modelId="{927BB8C0-9DD5-374E-96C1-FC47BDB69802}" type="presParOf" srcId="{BF710C6B-66BA-40BC-9ACF-A28FCB03DE03}" destId="{449552E7-AD50-4970-8C16-4B8F2E2572A4}" srcOrd="0" destOrd="0" presId="urn:microsoft.com/office/officeart/2005/8/layout/chevron1"/>
    <dgm:cxn modelId="{751E3000-2FBC-B148-BB9D-FC9A9486BA0D}" type="presParOf" srcId="{BF710C6B-66BA-40BC-9ACF-A28FCB03DE03}" destId="{35D4D9A0-0FA1-4979-962E-B48505AD304E}" srcOrd="1" destOrd="0" presId="urn:microsoft.com/office/officeart/2005/8/layout/chevron1"/>
    <dgm:cxn modelId="{C942AD45-55C3-9444-8014-464C5E61EF8E}" type="presParOf" srcId="{BF710C6B-66BA-40BC-9ACF-A28FCB03DE03}" destId="{F4B32950-D814-4ACE-82F3-738218028C12}" srcOrd="2" destOrd="0" presId="urn:microsoft.com/office/officeart/2005/8/layout/chevron1"/>
    <dgm:cxn modelId="{F99391F3-A241-A74B-829A-BF60551A1F9C}" type="presParOf" srcId="{BF710C6B-66BA-40BC-9ACF-A28FCB03DE03}" destId="{48F130DC-4899-4A70-838A-89BC05718F18}" srcOrd="3" destOrd="0" presId="urn:microsoft.com/office/officeart/2005/8/layout/chevron1"/>
    <dgm:cxn modelId="{62CBA47E-75D8-104D-853D-9D5F4B49794A}" type="presParOf" srcId="{BF710C6B-66BA-40BC-9ACF-A28FCB03DE03}" destId="{E647BA33-F27D-449A-8487-D4A21D6418B7}" srcOrd="4" destOrd="0" presId="urn:microsoft.com/office/officeart/2005/8/layout/chevron1"/>
    <dgm:cxn modelId="{5573E58C-8642-0945-8D6F-B5C2F6F5C71F}" type="presParOf" srcId="{BF710C6B-66BA-40BC-9ACF-A28FCB03DE03}" destId="{DE860720-D5E7-45A0-9C7D-1583488D99CD}" srcOrd="5" destOrd="0" presId="urn:microsoft.com/office/officeart/2005/8/layout/chevron1"/>
    <dgm:cxn modelId="{420FCE44-9340-9741-86AE-13055C3586E1}" type="presParOf" srcId="{BF710C6B-66BA-40BC-9ACF-A28FCB03DE03}" destId="{9F4F9563-F0F7-45B3-8545-F28F548EBB2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F0595A-C7C1-4BE4-B437-D42B77F5EF5F}" type="doc">
      <dgm:prSet loTypeId="urn:microsoft.com/office/officeart/2005/8/layout/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E4DBFA-EC59-4F20-82F8-BC20B220848D}">
      <dgm:prSet phldrT="[Text]"/>
      <dgm:spPr/>
      <dgm:t>
        <a:bodyPr/>
        <a:lstStyle/>
        <a:p>
          <a:r>
            <a:rPr lang="en-US" b="1" i="0" dirty="0" smtClean="0"/>
            <a:t>ec0b4f….</a:t>
          </a:r>
          <a:endParaRPr lang="en-US" dirty="0"/>
        </a:p>
      </dgm:t>
    </dgm:pt>
    <dgm:pt modelId="{941028F5-7C8F-4625-B8EA-0BD38DC32166}" type="parTrans" cxnId="{B935F279-8AEF-439D-ADB4-43D5D9CB300A}">
      <dgm:prSet/>
      <dgm:spPr/>
      <dgm:t>
        <a:bodyPr/>
        <a:lstStyle/>
        <a:p>
          <a:endParaRPr lang="en-US"/>
        </a:p>
      </dgm:t>
    </dgm:pt>
    <dgm:pt modelId="{046C968F-6B47-46CC-9E2C-A86C3458D7DB}" type="sibTrans" cxnId="{B935F279-8AEF-439D-ADB4-43D5D9CB300A}">
      <dgm:prSet/>
      <dgm:spPr/>
      <dgm:t>
        <a:bodyPr/>
        <a:lstStyle/>
        <a:p>
          <a:endParaRPr lang="en-US"/>
        </a:p>
      </dgm:t>
    </dgm:pt>
    <dgm:pt modelId="{05E5B2A0-A716-4494-BD6E-DCF4124FBE2E}">
      <dgm:prSet phldrT="[Text]" phldr="1"/>
      <dgm:spPr/>
      <dgm:t>
        <a:bodyPr/>
        <a:lstStyle/>
        <a:p>
          <a:endParaRPr lang="en-US" dirty="0"/>
        </a:p>
      </dgm:t>
    </dgm:pt>
    <dgm:pt modelId="{D5217433-2402-45F2-82E2-79D6D03DD688}" type="parTrans" cxnId="{C60DF0E8-2763-4A9C-A1E3-EED4E4BC54B9}">
      <dgm:prSet/>
      <dgm:spPr/>
      <dgm:t>
        <a:bodyPr/>
        <a:lstStyle/>
        <a:p>
          <a:endParaRPr lang="en-US"/>
        </a:p>
      </dgm:t>
    </dgm:pt>
    <dgm:pt modelId="{DF8C2931-73BC-4E6F-8446-3B52F09E95F7}" type="sibTrans" cxnId="{C60DF0E8-2763-4A9C-A1E3-EED4E4BC54B9}">
      <dgm:prSet/>
      <dgm:spPr/>
      <dgm:t>
        <a:bodyPr/>
        <a:lstStyle/>
        <a:p>
          <a:endParaRPr lang="en-US"/>
        </a:p>
      </dgm:t>
    </dgm:pt>
    <dgm:pt modelId="{343A9C96-5426-4223-B69C-A5340E86B159}">
      <dgm:prSet phldrT="[Text]"/>
      <dgm:spPr/>
      <dgm:t>
        <a:bodyPr/>
        <a:lstStyle/>
        <a:p>
          <a:r>
            <a:rPr lang="en-US" b="1" i="0" dirty="0" smtClean="0"/>
            <a:t>54563f…</a:t>
          </a:r>
          <a:endParaRPr lang="en-US" dirty="0"/>
        </a:p>
      </dgm:t>
    </dgm:pt>
    <dgm:pt modelId="{DD8A2706-33A2-4941-A9ED-4DDBED867592}" type="parTrans" cxnId="{944208B2-DD35-4910-988A-CABEB5A3B922}">
      <dgm:prSet/>
      <dgm:spPr/>
      <dgm:t>
        <a:bodyPr/>
        <a:lstStyle/>
        <a:p>
          <a:endParaRPr lang="en-US"/>
        </a:p>
      </dgm:t>
    </dgm:pt>
    <dgm:pt modelId="{12BF0DA4-AEF9-497E-9B9D-14D2B16DB120}" type="sibTrans" cxnId="{944208B2-DD35-4910-988A-CABEB5A3B922}">
      <dgm:prSet/>
      <dgm:spPr/>
      <dgm:t>
        <a:bodyPr/>
        <a:lstStyle/>
        <a:p>
          <a:endParaRPr lang="en-US"/>
        </a:p>
      </dgm:t>
    </dgm:pt>
    <dgm:pt modelId="{8AF7074D-71DB-4984-A670-E36929ACFAD2}">
      <dgm:prSet phldrT="[Text]" phldr="1"/>
      <dgm:spPr/>
      <dgm:t>
        <a:bodyPr/>
        <a:lstStyle/>
        <a:p>
          <a:endParaRPr lang="en-US"/>
        </a:p>
      </dgm:t>
    </dgm:pt>
    <dgm:pt modelId="{6DC810C8-DBF1-475C-A344-4D21515BE617}" type="parTrans" cxnId="{5B2F3FF8-55F1-4A1A-933A-CD2AAE4ED6D6}">
      <dgm:prSet/>
      <dgm:spPr/>
      <dgm:t>
        <a:bodyPr/>
        <a:lstStyle/>
        <a:p>
          <a:endParaRPr lang="en-US"/>
        </a:p>
      </dgm:t>
    </dgm:pt>
    <dgm:pt modelId="{AD8C5327-3551-43FA-A4AD-4D68269C92D3}" type="sibTrans" cxnId="{5B2F3FF8-55F1-4A1A-933A-CD2AAE4ED6D6}">
      <dgm:prSet/>
      <dgm:spPr/>
      <dgm:t>
        <a:bodyPr/>
        <a:lstStyle/>
        <a:p>
          <a:endParaRPr lang="en-US"/>
        </a:p>
      </dgm:t>
    </dgm:pt>
    <dgm:pt modelId="{F425145D-FADB-449A-8310-E47B30F627FB}">
      <dgm:prSet phldrT="[Text]"/>
      <dgm:spPr/>
      <dgm:t>
        <a:bodyPr/>
        <a:lstStyle/>
        <a:p>
          <a:r>
            <a:rPr lang="en-US" b="1" i="0" dirty="0" smtClean="0"/>
            <a:t>59395c…</a:t>
          </a:r>
          <a:endParaRPr lang="en-US" dirty="0"/>
        </a:p>
      </dgm:t>
    </dgm:pt>
    <dgm:pt modelId="{E5DB15DF-F4CF-48E1-A270-4CC84867795A}" type="parTrans" cxnId="{68E8A736-E4BD-4F79-8D58-F6E07ED1FFD9}">
      <dgm:prSet/>
      <dgm:spPr/>
      <dgm:t>
        <a:bodyPr/>
        <a:lstStyle/>
        <a:p>
          <a:endParaRPr lang="en-US"/>
        </a:p>
      </dgm:t>
    </dgm:pt>
    <dgm:pt modelId="{A4ABE05A-4194-4E23-9DFA-4BAB4D86E2DA}" type="sibTrans" cxnId="{68E8A736-E4BD-4F79-8D58-F6E07ED1FFD9}">
      <dgm:prSet/>
      <dgm:spPr/>
      <dgm:t>
        <a:bodyPr/>
        <a:lstStyle/>
        <a:p>
          <a:endParaRPr lang="en-US"/>
        </a:p>
      </dgm:t>
    </dgm:pt>
    <dgm:pt modelId="{A82C0B86-959A-4A96-B780-0B54DDA6DCDC}">
      <dgm:prSet phldrT="[Text]"/>
      <dgm:spPr/>
      <dgm:t>
        <a:bodyPr/>
        <a:lstStyle/>
        <a:p>
          <a:r>
            <a:rPr lang="en-US" dirty="0" smtClean="0"/>
            <a:t>Nature-2014</a:t>
          </a:r>
          <a:endParaRPr lang="en-US" dirty="0"/>
        </a:p>
      </dgm:t>
    </dgm:pt>
    <dgm:pt modelId="{51AA489C-7F4F-454C-A7E5-9747FDA18ED8}" type="parTrans" cxnId="{09E369B4-333B-4BAA-B1E8-C806CE0E5784}">
      <dgm:prSet/>
      <dgm:spPr/>
      <dgm:t>
        <a:bodyPr/>
        <a:lstStyle/>
        <a:p>
          <a:endParaRPr lang="en-US"/>
        </a:p>
      </dgm:t>
    </dgm:pt>
    <dgm:pt modelId="{1739C43C-4FAF-4AE8-8D31-03763B135860}" type="sibTrans" cxnId="{09E369B4-333B-4BAA-B1E8-C806CE0E5784}">
      <dgm:prSet/>
      <dgm:spPr/>
      <dgm:t>
        <a:bodyPr/>
        <a:lstStyle/>
        <a:p>
          <a:endParaRPr lang="en-US"/>
        </a:p>
      </dgm:t>
    </dgm:pt>
    <dgm:pt modelId="{F9D6FFA2-271F-4B0B-B954-BAA3C2E97956}">
      <dgm:prSet/>
      <dgm:spPr/>
      <dgm:t>
        <a:bodyPr/>
        <a:lstStyle/>
        <a:p>
          <a:r>
            <a:rPr lang="en-US" b="1" i="0" dirty="0" smtClean="0"/>
            <a:t>6b3c45…</a:t>
          </a:r>
          <a:endParaRPr lang="en-US" dirty="0"/>
        </a:p>
      </dgm:t>
    </dgm:pt>
    <dgm:pt modelId="{518A55D0-4C11-4D78-9D17-8466FD78907F}" type="parTrans" cxnId="{F26AD9E4-C09B-44FE-999F-B1A59F254619}">
      <dgm:prSet/>
      <dgm:spPr/>
      <dgm:t>
        <a:bodyPr/>
        <a:lstStyle/>
        <a:p>
          <a:endParaRPr lang="en-US"/>
        </a:p>
      </dgm:t>
    </dgm:pt>
    <dgm:pt modelId="{DAA52695-B52D-4F0A-B6B7-B1B8819B45D8}" type="sibTrans" cxnId="{F26AD9E4-C09B-44FE-999F-B1A59F254619}">
      <dgm:prSet/>
      <dgm:spPr/>
      <dgm:t>
        <a:bodyPr/>
        <a:lstStyle/>
        <a:p>
          <a:endParaRPr lang="en-US"/>
        </a:p>
      </dgm:t>
    </dgm:pt>
    <dgm:pt modelId="{82A6DBD5-CFB0-4DE7-95E2-26FFDDE2FC28}" type="pres">
      <dgm:prSet presAssocID="{AFF0595A-C7C1-4BE4-B437-D42B77F5EF5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4DAD53-1B67-40D5-BF38-535D7E58A7F3}" type="pres">
      <dgm:prSet presAssocID="{12E4DBFA-EC59-4F20-82F8-BC20B220848D}" presName="composite" presStyleCnt="0"/>
      <dgm:spPr/>
    </dgm:pt>
    <dgm:pt modelId="{E7DBFC0A-7C59-49FC-88D2-E830D5B03DA4}" type="pres">
      <dgm:prSet presAssocID="{12E4DBFA-EC59-4F20-82F8-BC20B220848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39100-C12D-43CC-8D56-71BA976C01BA}" type="pres">
      <dgm:prSet presAssocID="{12E4DBFA-EC59-4F20-82F8-BC20B220848D}" presName="parSh" presStyleLbl="node1" presStyleIdx="0" presStyleCnt="4"/>
      <dgm:spPr/>
      <dgm:t>
        <a:bodyPr/>
        <a:lstStyle/>
        <a:p>
          <a:endParaRPr lang="en-US"/>
        </a:p>
      </dgm:t>
    </dgm:pt>
    <dgm:pt modelId="{5C3E15A9-EC2C-4D2D-8CE5-DBA5239C3442}" type="pres">
      <dgm:prSet presAssocID="{12E4DBFA-EC59-4F20-82F8-BC20B220848D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BB40C-9398-4788-8684-72F0E8FF6F44}" type="pres">
      <dgm:prSet presAssocID="{046C968F-6B47-46CC-9E2C-A86C3458D7D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1A3E0A0-B7A6-44FC-9A0C-130637D052B4}" type="pres">
      <dgm:prSet presAssocID="{046C968F-6B47-46CC-9E2C-A86C3458D7DB}" presName="connTx" presStyleLbl="sibTrans2D1" presStyleIdx="0" presStyleCnt="3"/>
      <dgm:spPr/>
      <dgm:t>
        <a:bodyPr/>
        <a:lstStyle/>
        <a:p>
          <a:endParaRPr lang="en-US"/>
        </a:p>
      </dgm:t>
    </dgm:pt>
    <dgm:pt modelId="{216AC377-546D-40AF-A061-2BA31748B99D}" type="pres">
      <dgm:prSet presAssocID="{343A9C96-5426-4223-B69C-A5340E86B159}" presName="composite" presStyleCnt="0"/>
      <dgm:spPr/>
    </dgm:pt>
    <dgm:pt modelId="{CFB40CE8-DF7C-4F52-868D-CBA1B8041FDA}" type="pres">
      <dgm:prSet presAssocID="{343A9C96-5426-4223-B69C-A5340E86B15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AD4E9-E32D-4919-82A7-1F4998CEDB96}" type="pres">
      <dgm:prSet presAssocID="{343A9C96-5426-4223-B69C-A5340E86B159}" presName="parSh" presStyleLbl="node1" presStyleIdx="1" presStyleCnt="4"/>
      <dgm:spPr/>
      <dgm:t>
        <a:bodyPr/>
        <a:lstStyle/>
        <a:p>
          <a:endParaRPr lang="en-US"/>
        </a:p>
      </dgm:t>
    </dgm:pt>
    <dgm:pt modelId="{CB0ABADD-95B4-4898-ADA4-FBC475E8A45F}" type="pres">
      <dgm:prSet presAssocID="{343A9C96-5426-4223-B69C-A5340E86B159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9121-BE99-4F24-A84E-F106B581388B}" type="pres">
      <dgm:prSet presAssocID="{12BF0DA4-AEF9-497E-9B9D-14D2B16DB12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FB7346D-7ED3-4B9A-B4C3-799A7165A818}" type="pres">
      <dgm:prSet presAssocID="{12BF0DA4-AEF9-497E-9B9D-14D2B16DB120}" presName="connTx" presStyleLbl="sibTrans2D1" presStyleIdx="1" presStyleCnt="3"/>
      <dgm:spPr/>
      <dgm:t>
        <a:bodyPr/>
        <a:lstStyle/>
        <a:p>
          <a:endParaRPr lang="en-US"/>
        </a:p>
      </dgm:t>
    </dgm:pt>
    <dgm:pt modelId="{224C2D7A-A5DE-47EE-84F1-A921EF670188}" type="pres">
      <dgm:prSet presAssocID="{F425145D-FADB-449A-8310-E47B30F627FB}" presName="composite" presStyleCnt="0"/>
      <dgm:spPr/>
    </dgm:pt>
    <dgm:pt modelId="{6BE002D2-DC25-43D2-BC63-8F8949BBFD5C}" type="pres">
      <dgm:prSet presAssocID="{F425145D-FADB-449A-8310-E47B30F627FB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49B48-FAE7-4250-A815-0AF5609ACA94}" type="pres">
      <dgm:prSet presAssocID="{F425145D-FADB-449A-8310-E47B30F627FB}" presName="parSh" presStyleLbl="node1" presStyleIdx="2" presStyleCnt="4"/>
      <dgm:spPr/>
      <dgm:t>
        <a:bodyPr/>
        <a:lstStyle/>
        <a:p>
          <a:endParaRPr lang="en-US"/>
        </a:p>
      </dgm:t>
    </dgm:pt>
    <dgm:pt modelId="{EF3123E1-D84B-45F3-B723-D12C14E347E8}" type="pres">
      <dgm:prSet presAssocID="{F425145D-FADB-449A-8310-E47B30F627FB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28645-A675-4DB6-A3E9-2CBF35AA98C8}" type="pres">
      <dgm:prSet presAssocID="{A4ABE05A-4194-4E23-9DFA-4BAB4D86E2D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177C4AD-9637-4412-8ED6-3C59494A3154}" type="pres">
      <dgm:prSet presAssocID="{A4ABE05A-4194-4E23-9DFA-4BAB4D86E2DA}" presName="connTx" presStyleLbl="sibTrans2D1" presStyleIdx="2" presStyleCnt="3"/>
      <dgm:spPr/>
      <dgm:t>
        <a:bodyPr/>
        <a:lstStyle/>
        <a:p>
          <a:endParaRPr lang="en-US"/>
        </a:p>
      </dgm:t>
    </dgm:pt>
    <dgm:pt modelId="{F80A62F0-E9A9-4940-951F-B86C47BBAB87}" type="pres">
      <dgm:prSet presAssocID="{F9D6FFA2-271F-4B0B-B954-BAA3C2E97956}" presName="composite" presStyleCnt="0"/>
      <dgm:spPr/>
    </dgm:pt>
    <dgm:pt modelId="{C2027A64-A1B1-4B62-8C17-C07AF336341C}" type="pres">
      <dgm:prSet presAssocID="{F9D6FFA2-271F-4B0B-B954-BAA3C2E9795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552D5-44AA-43B5-91FC-2643E0F07182}" type="pres">
      <dgm:prSet presAssocID="{F9D6FFA2-271F-4B0B-B954-BAA3C2E97956}" presName="parSh" presStyleLbl="node1" presStyleIdx="3" presStyleCnt="4"/>
      <dgm:spPr/>
      <dgm:t>
        <a:bodyPr/>
        <a:lstStyle/>
        <a:p>
          <a:endParaRPr lang="en-US"/>
        </a:p>
      </dgm:t>
    </dgm:pt>
    <dgm:pt modelId="{BA777C5F-6208-4AED-9B95-8B6429EB4B9A}" type="pres">
      <dgm:prSet presAssocID="{F9D6FFA2-271F-4B0B-B954-BAA3C2E97956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D974803-4A4A-DD4A-9CF6-C865FEBC95D8}" type="presOf" srcId="{12BF0DA4-AEF9-497E-9B9D-14D2B16DB120}" destId="{3FB7346D-7ED3-4B9A-B4C3-799A7165A818}" srcOrd="1" destOrd="0" presId="urn:microsoft.com/office/officeart/2005/8/layout/process3"/>
    <dgm:cxn modelId="{0F6A942F-A110-5D44-8E8B-DA29CBCE13A7}" type="presOf" srcId="{A4ABE05A-4194-4E23-9DFA-4BAB4D86E2DA}" destId="{ABF28645-A675-4DB6-A3E9-2CBF35AA98C8}" srcOrd="0" destOrd="0" presId="urn:microsoft.com/office/officeart/2005/8/layout/process3"/>
    <dgm:cxn modelId="{944208B2-DD35-4910-988A-CABEB5A3B922}" srcId="{AFF0595A-C7C1-4BE4-B437-D42B77F5EF5F}" destId="{343A9C96-5426-4223-B69C-A5340E86B159}" srcOrd="1" destOrd="0" parTransId="{DD8A2706-33A2-4941-A9ED-4DDBED867592}" sibTransId="{12BF0DA4-AEF9-497E-9B9D-14D2B16DB120}"/>
    <dgm:cxn modelId="{09E369B4-333B-4BAA-B1E8-C806CE0E5784}" srcId="{F425145D-FADB-449A-8310-E47B30F627FB}" destId="{A82C0B86-959A-4A96-B780-0B54DDA6DCDC}" srcOrd="0" destOrd="0" parTransId="{51AA489C-7F4F-454C-A7E5-9747FDA18ED8}" sibTransId="{1739C43C-4FAF-4AE8-8D31-03763B135860}"/>
    <dgm:cxn modelId="{4A257058-AC19-5345-BFAA-726085AC7D5A}" type="presOf" srcId="{046C968F-6B47-46CC-9E2C-A86C3458D7DB}" destId="{EF2BB40C-9398-4788-8684-72F0E8FF6F44}" srcOrd="0" destOrd="0" presId="urn:microsoft.com/office/officeart/2005/8/layout/process3"/>
    <dgm:cxn modelId="{B333668D-24FD-694B-A799-A3B7D2CCC093}" type="presOf" srcId="{AFF0595A-C7C1-4BE4-B437-D42B77F5EF5F}" destId="{82A6DBD5-CFB0-4DE7-95E2-26FFDDE2FC28}" srcOrd="0" destOrd="0" presId="urn:microsoft.com/office/officeart/2005/8/layout/process3"/>
    <dgm:cxn modelId="{E8A23419-EC40-374B-941E-348A215E91E8}" type="presOf" srcId="{F9D6FFA2-271F-4B0B-B954-BAA3C2E97956}" destId="{F2B552D5-44AA-43B5-91FC-2643E0F07182}" srcOrd="1" destOrd="0" presId="urn:microsoft.com/office/officeart/2005/8/layout/process3"/>
    <dgm:cxn modelId="{BFCFA75D-22BE-374C-AFB9-C340865C178C}" type="presOf" srcId="{12E4DBFA-EC59-4F20-82F8-BC20B220848D}" destId="{E7DBFC0A-7C59-49FC-88D2-E830D5B03DA4}" srcOrd="0" destOrd="0" presId="urn:microsoft.com/office/officeart/2005/8/layout/process3"/>
    <dgm:cxn modelId="{90686A4D-6F8C-2043-A87F-69781DB1A04A}" type="presOf" srcId="{046C968F-6B47-46CC-9E2C-A86C3458D7DB}" destId="{01A3E0A0-B7A6-44FC-9A0C-130637D052B4}" srcOrd="1" destOrd="0" presId="urn:microsoft.com/office/officeart/2005/8/layout/process3"/>
    <dgm:cxn modelId="{E364BF94-3C6A-6C44-BD36-958A385FA5C3}" type="presOf" srcId="{F425145D-FADB-449A-8310-E47B30F627FB}" destId="{6BE002D2-DC25-43D2-BC63-8F8949BBFD5C}" srcOrd="0" destOrd="0" presId="urn:microsoft.com/office/officeart/2005/8/layout/process3"/>
    <dgm:cxn modelId="{4A8ABB86-D201-8849-9957-538AD431E35A}" type="presOf" srcId="{05E5B2A0-A716-4494-BD6E-DCF4124FBE2E}" destId="{5C3E15A9-EC2C-4D2D-8CE5-DBA5239C3442}" srcOrd="0" destOrd="0" presId="urn:microsoft.com/office/officeart/2005/8/layout/process3"/>
    <dgm:cxn modelId="{3609F649-F654-E74B-A96B-5B489B347775}" type="presOf" srcId="{12E4DBFA-EC59-4F20-82F8-BC20B220848D}" destId="{0CA39100-C12D-43CC-8D56-71BA976C01BA}" srcOrd="1" destOrd="0" presId="urn:microsoft.com/office/officeart/2005/8/layout/process3"/>
    <dgm:cxn modelId="{90966685-D987-064E-8B4F-A3CBAEC94AA8}" type="presOf" srcId="{12BF0DA4-AEF9-497E-9B9D-14D2B16DB120}" destId="{E7F49121-BE99-4F24-A84E-F106B581388B}" srcOrd="0" destOrd="0" presId="urn:microsoft.com/office/officeart/2005/8/layout/process3"/>
    <dgm:cxn modelId="{B935F279-8AEF-439D-ADB4-43D5D9CB300A}" srcId="{AFF0595A-C7C1-4BE4-B437-D42B77F5EF5F}" destId="{12E4DBFA-EC59-4F20-82F8-BC20B220848D}" srcOrd="0" destOrd="0" parTransId="{941028F5-7C8F-4625-B8EA-0BD38DC32166}" sibTransId="{046C968F-6B47-46CC-9E2C-A86C3458D7DB}"/>
    <dgm:cxn modelId="{0F282C04-B4D3-F947-B81E-07A6A00FC7AC}" type="presOf" srcId="{A4ABE05A-4194-4E23-9DFA-4BAB4D86E2DA}" destId="{A177C4AD-9637-4412-8ED6-3C59494A3154}" srcOrd="1" destOrd="0" presId="urn:microsoft.com/office/officeart/2005/8/layout/process3"/>
    <dgm:cxn modelId="{68E8A736-E4BD-4F79-8D58-F6E07ED1FFD9}" srcId="{AFF0595A-C7C1-4BE4-B437-D42B77F5EF5F}" destId="{F425145D-FADB-449A-8310-E47B30F627FB}" srcOrd="2" destOrd="0" parTransId="{E5DB15DF-F4CF-48E1-A270-4CC84867795A}" sibTransId="{A4ABE05A-4194-4E23-9DFA-4BAB4D86E2DA}"/>
    <dgm:cxn modelId="{682BB519-19A0-BD46-A12A-E9AD59407E91}" type="presOf" srcId="{F9D6FFA2-271F-4B0B-B954-BAA3C2E97956}" destId="{C2027A64-A1B1-4B62-8C17-C07AF336341C}" srcOrd="0" destOrd="0" presId="urn:microsoft.com/office/officeart/2005/8/layout/process3"/>
    <dgm:cxn modelId="{CC6B7698-D6E2-4644-8646-1EC23E4407C1}" type="presOf" srcId="{A82C0B86-959A-4A96-B780-0B54DDA6DCDC}" destId="{EF3123E1-D84B-45F3-B723-D12C14E347E8}" srcOrd="0" destOrd="0" presId="urn:microsoft.com/office/officeart/2005/8/layout/process3"/>
    <dgm:cxn modelId="{F26AD9E4-C09B-44FE-999F-B1A59F254619}" srcId="{AFF0595A-C7C1-4BE4-B437-D42B77F5EF5F}" destId="{F9D6FFA2-271F-4B0B-B954-BAA3C2E97956}" srcOrd="3" destOrd="0" parTransId="{518A55D0-4C11-4D78-9D17-8466FD78907F}" sibTransId="{DAA52695-B52D-4F0A-B6B7-B1B8819B45D8}"/>
    <dgm:cxn modelId="{CF5111D4-AEB4-8F44-8E6F-2CC346C060BA}" type="presOf" srcId="{343A9C96-5426-4223-B69C-A5340E86B159}" destId="{F2CAD4E9-E32D-4919-82A7-1F4998CEDB96}" srcOrd="1" destOrd="0" presId="urn:microsoft.com/office/officeart/2005/8/layout/process3"/>
    <dgm:cxn modelId="{EDFB3F69-9892-E842-AA22-6811F04C255F}" type="presOf" srcId="{8AF7074D-71DB-4984-A670-E36929ACFAD2}" destId="{CB0ABADD-95B4-4898-ADA4-FBC475E8A45F}" srcOrd="0" destOrd="0" presId="urn:microsoft.com/office/officeart/2005/8/layout/process3"/>
    <dgm:cxn modelId="{D04DDF76-E889-9A4E-87AF-FA15EB7C39B1}" type="presOf" srcId="{F425145D-FADB-449A-8310-E47B30F627FB}" destId="{34349B48-FAE7-4250-A815-0AF5609ACA94}" srcOrd="1" destOrd="0" presId="urn:microsoft.com/office/officeart/2005/8/layout/process3"/>
    <dgm:cxn modelId="{A5534BE2-BEDE-6D48-A63A-7C8F6F6855B6}" type="presOf" srcId="{343A9C96-5426-4223-B69C-A5340E86B159}" destId="{CFB40CE8-DF7C-4F52-868D-CBA1B8041FDA}" srcOrd="0" destOrd="0" presId="urn:microsoft.com/office/officeart/2005/8/layout/process3"/>
    <dgm:cxn modelId="{C60DF0E8-2763-4A9C-A1E3-EED4E4BC54B9}" srcId="{12E4DBFA-EC59-4F20-82F8-BC20B220848D}" destId="{05E5B2A0-A716-4494-BD6E-DCF4124FBE2E}" srcOrd="0" destOrd="0" parTransId="{D5217433-2402-45F2-82E2-79D6D03DD688}" sibTransId="{DF8C2931-73BC-4E6F-8446-3B52F09E95F7}"/>
    <dgm:cxn modelId="{5B2F3FF8-55F1-4A1A-933A-CD2AAE4ED6D6}" srcId="{343A9C96-5426-4223-B69C-A5340E86B159}" destId="{8AF7074D-71DB-4984-A670-E36929ACFAD2}" srcOrd="0" destOrd="0" parTransId="{6DC810C8-DBF1-475C-A344-4D21515BE617}" sibTransId="{AD8C5327-3551-43FA-A4AD-4D68269C92D3}"/>
    <dgm:cxn modelId="{C522D984-81F5-1A44-894A-DAD2BA5D0B97}" type="presParOf" srcId="{82A6DBD5-CFB0-4DE7-95E2-26FFDDE2FC28}" destId="{BB4DAD53-1B67-40D5-BF38-535D7E58A7F3}" srcOrd="0" destOrd="0" presId="urn:microsoft.com/office/officeart/2005/8/layout/process3"/>
    <dgm:cxn modelId="{39488B96-01BE-E44F-AD28-7010BE463EE6}" type="presParOf" srcId="{BB4DAD53-1B67-40D5-BF38-535D7E58A7F3}" destId="{E7DBFC0A-7C59-49FC-88D2-E830D5B03DA4}" srcOrd="0" destOrd="0" presId="urn:microsoft.com/office/officeart/2005/8/layout/process3"/>
    <dgm:cxn modelId="{3E600F70-D73D-6448-A604-591217B09162}" type="presParOf" srcId="{BB4DAD53-1B67-40D5-BF38-535D7E58A7F3}" destId="{0CA39100-C12D-43CC-8D56-71BA976C01BA}" srcOrd="1" destOrd="0" presId="urn:microsoft.com/office/officeart/2005/8/layout/process3"/>
    <dgm:cxn modelId="{E91087BC-6159-3B4C-9584-269BFCC361A3}" type="presParOf" srcId="{BB4DAD53-1B67-40D5-BF38-535D7E58A7F3}" destId="{5C3E15A9-EC2C-4D2D-8CE5-DBA5239C3442}" srcOrd="2" destOrd="0" presId="urn:microsoft.com/office/officeart/2005/8/layout/process3"/>
    <dgm:cxn modelId="{280A0B4D-1504-6B43-AB89-29726AF68BC7}" type="presParOf" srcId="{82A6DBD5-CFB0-4DE7-95E2-26FFDDE2FC28}" destId="{EF2BB40C-9398-4788-8684-72F0E8FF6F44}" srcOrd="1" destOrd="0" presId="urn:microsoft.com/office/officeart/2005/8/layout/process3"/>
    <dgm:cxn modelId="{2F8D24B9-5CE1-F140-BBA6-D1E418FDB731}" type="presParOf" srcId="{EF2BB40C-9398-4788-8684-72F0E8FF6F44}" destId="{01A3E0A0-B7A6-44FC-9A0C-130637D052B4}" srcOrd="0" destOrd="0" presId="urn:microsoft.com/office/officeart/2005/8/layout/process3"/>
    <dgm:cxn modelId="{9B7EBDF4-DAF4-EA41-8107-F5E3023F2B15}" type="presParOf" srcId="{82A6DBD5-CFB0-4DE7-95E2-26FFDDE2FC28}" destId="{216AC377-546D-40AF-A061-2BA31748B99D}" srcOrd="2" destOrd="0" presId="urn:microsoft.com/office/officeart/2005/8/layout/process3"/>
    <dgm:cxn modelId="{80171D47-7E30-4A4B-AE44-0A5FADB63A6E}" type="presParOf" srcId="{216AC377-546D-40AF-A061-2BA31748B99D}" destId="{CFB40CE8-DF7C-4F52-868D-CBA1B8041FDA}" srcOrd="0" destOrd="0" presId="urn:microsoft.com/office/officeart/2005/8/layout/process3"/>
    <dgm:cxn modelId="{12E3CC42-187C-294D-A3FE-07AADFD526F5}" type="presParOf" srcId="{216AC377-546D-40AF-A061-2BA31748B99D}" destId="{F2CAD4E9-E32D-4919-82A7-1F4998CEDB96}" srcOrd="1" destOrd="0" presId="urn:microsoft.com/office/officeart/2005/8/layout/process3"/>
    <dgm:cxn modelId="{AD2E0226-FE70-974D-B1F0-6AA34BA0C02B}" type="presParOf" srcId="{216AC377-546D-40AF-A061-2BA31748B99D}" destId="{CB0ABADD-95B4-4898-ADA4-FBC475E8A45F}" srcOrd="2" destOrd="0" presId="urn:microsoft.com/office/officeart/2005/8/layout/process3"/>
    <dgm:cxn modelId="{3531C0E4-3E37-6749-9D89-CF4F2959C6F8}" type="presParOf" srcId="{82A6DBD5-CFB0-4DE7-95E2-26FFDDE2FC28}" destId="{E7F49121-BE99-4F24-A84E-F106B581388B}" srcOrd="3" destOrd="0" presId="urn:microsoft.com/office/officeart/2005/8/layout/process3"/>
    <dgm:cxn modelId="{96A7B782-E12C-5D46-9D34-6D7E8BC3B821}" type="presParOf" srcId="{E7F49121-BE99-4F24-A84E-F106B581388B}" destId="{3FB7346D-7ED3-4B9A-B4C3-799A7165A818}" srcOrd="0" destOrd="0" presId="urn:microsoft.com/office/officeart/2005/8/layout/process3"/>
    <dgm:cxn modelId="{FD8E5758-EA7A-2F4F-9FA2-B5AF6ED5C47E}" type="presParOf" srcId="{82A6DBD5-CFB0-4DE7-95E2-26FFDDE2FC28}" destId="{224C2D7A-A5DE-47EE-84F1-A921EF670188}" srcOrd="4" destOrd="0" presId="urn:microsoft.com/office/officeart/2005/8/layout/process3"/>
    <dgm:cxn modelId="{54B80E19-5A4A-A247-BFDF-FCFDACE59D33}" type="presParOf" srcId="{224C2D7A-A5DE-47EE-84F1-A921EF670188}" destId="{6BE002D2-DC25-43D2-BC63-8F8949BBFD5C}" srcOrd="0" destOrd="0" presId="urn:microsoft.com/office/officeart/2005/8/layout/process3"/>
    <dgm:cxn modelId="{F0A262F2-AF0A-494C-A174-972394860631}" type="presParOf" srcId="{224C2D7A-A5DE-47EE-84F1-A921EF670188}" destId="{34349B48-FAE7-4250-A815-0AF5609ACA94}" srcOrd="1" destOrd="0" presId="urn:microsoft.com/office/officeart/2005/8/layout/process3"/>
    <dgm:cxn modelId="{80A95C6C-4A74-344D-920E-EEAEF1CD4B3D}" type="presParOf" srcId="{224C2D7A-A5DE-47EE-84F1-A921EF670188}" destId="{EF3123E1-D84B-45F3-B723-D12C14E347E8}" srcOrd="2" destOrd="0" presId="urn:microsoft.com/office/officeart/2005/8/layout/process3"/>
    <dgm:cxn modelId="{02E55345-ADD3-BF49-9C87-D97BF94AF41C}" type="presParOf" srcId="{82A6DBD5-CFB0-4DE7-95E2-26FFDDE2FC28}" destId="{ABF28645-A675-4DB6-A3E9-2CBF35AA98C8}" srcOrd="5" destOrd="0" presId="urn:microsoft.com/office/officeart/2005/8/layout/process3"/>
    <dgm:cxn modelId="{CF28B771-6976-3C47-8462-6A44E778DD5F}" type="presParOf" srcId="{ABF28645-A675-4DB6-A3E9-2CBF35AA98C8}" destId="{A177C4AD-9637-4412-8ED6-3C59494A3154}" srcOrd="0" destOrd="0" presId="urn:microsoft.com/office/officeart/2005/8/layout/process3"/>
    <dgm:cxn modelId="{E41C68C4-9BCA-FE46-9E16-AE173645C0D7}" type="presParOf" srcId="{82A6DBD5-CFB0-4DE7-95E2-26FFDDE2FC28}" destId="{F80A62F0-E9A9-4940-951F-B86C47BBAB87}" srcOrd="6" destOrd="0" presId="urn:microsoft.com/office/officeart/2005/8/layout/process3"/>
    <dgm:cxn modelId="{801863C3-0964-7846-BBFB-D102441417A9}" type="presParOf" srcId="{F80A62F0-E9A9-4940-951F-B86C47BBAB87}" destId="{C2027A64-A1B1-4B62-8C17-C07AF336341C}" srcOrd="0" destOrd="0" presId="urn:microsoft.com/office/officeart/2005/8/layout/process3"/>
    <dgm:cxn modelId="{FD4C7EA0-FE93-4F47-AADA-CDD16FB1C7C9}" type="presParOf" srcId="{F80A62F0-E9A9-4940-951F-B86C47BBAB87}" destId="{F2B552D5-44AA-43B5-91FC-2643E0F07182}" srcOrd="1" destOrd="0" presId="urn:microsoft.com/office/officeart/2005/8/layout/process3"/>
    <dgm:cxn modelId="{3F42A616-D03A-5B48-8574-1F7D8C06793A}" type="presParOf" srcId="{F80A62F0-E9A9-4940-951F-B86C47BBAB87}" destId="{BA777C5F-6208-4AED-9B95-8B6429EB4B9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EA8B3E-D10B-423B-8757-F6928BED87DD}" type="doc">
      <dgm:prSet loTypeId="urn:microsoft.com/office/officeart/2005/8/layout/hierarchy2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A846DA-0259-4885-988A-CEB130574E78}">
      <dgm:prSet phldrT="[Text]" phldr="1"/>
      <dgm:spPr/>
      <dgm:t>
        <a:bodyPr/>
        <a:lstStyle/>
        <a:p>
          <a:endParaRPr lang="en-US" dirty="0"/>
        </a:p>
      </dgm:t>
    </dgm:pt>
    <dgm:pt modelId="{EB692F24-DED5-4AC4-AB16-C1EA7F5D30B0}" type="parTrans" cxnId="{AA463A30-100B-4042-99AE-03B4BA7D9688}">
      <dgm:prSet/>
      <dgm:spPr/>
      <dgm:t>
        <a:bodyPr/>
        <a:lstStyle/>
        <a:p>
          <a:endParaRPr lang="en-US"/>
        </a:p>
      </dgm:t>
    </dgm:pt>
    <dgm:pt modelId="{6A5B3C87-9B42-4D76-AF85-3255B66BC9E0}" type="sibTrans" cxnId="{AA463A30-100B-4042-99AE-03B4BA7D9688}">
      <dgm:prSet/>
      <dgm:spPr/>
      <dgm:t>
        <a:bodyPr/>
        <a:lstStyle/>
        <a:p>
          <a:endParaRPr lang="en-US"/>
        </a:p>
      </dgm:t>
    </dgm:pt>
    <dgm:pt modelId="{7BA5B6BB-AEF6-41AD-8B2D-5EE947676E60}">
      <dgm:prSet phldrT="[Text]" phldr="1"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A0BA388B-50FA-4296-B0DE-3EBFE4819744}" type="parTrans" cxnId="{43CC1DA9-285B-4F47-803D-767024EC065B}">
      <dgm:prSet/>
      <dgm:spPr/>
      <dgm:t>
        <a:bodyPr/>
        <a:lstStyle/>
        <a:p>
          <a:endParaRPr lang="en-US"/>
        </a:p>
      </dgm:t>
    </dgm:pt>
    <dgm:pt modelId="{D1BF1075-7BEE-4F82-A1DD-5DC12ACF9404}" type="sibTrans" cxnId="{43CC1DA9-285B-4F47-803D-767024EC065B}">
      <dgm:prSet/>
      <dgm:spPr/>
      <dgm:t>
        <a:bodyPr/>
        <a:lstStyle/>
        <a:p>
          <a:endParaRPr lang="en-US"/>
        </a:p>
      </dgm:t>
    </dgm:pt>
    <dgm:pt modelId="{D3051D84-E383-4AC6-B48B-C83F22A32A2E}">
      <dgm:prSet phldrT="[Text]" phldr="1"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4A3E8758-1E92-4A99-BEB3-5F74C169AEB8}" type="parTrans" cxnId="{03A7AAC2-878F-458F-BB91-AD2185574DFA}">
      <dgm:prSet/>
      <dgm:spPr/>
      <dgm:t>
        <a:bodyPr/>
        <a:lstStyle/>
        <a:p>
          <a:endParaRPr lang="en-US"/>
        </a:p>
      </dgm:t>
    </dgm:pt>
    <dgm:pt modelId="{63319197-6EBA-4363-8B6D-CBF16AB4BDC7}" type="sibTrans" cxnId="{03A7AAC2-878F-458F-BB91-AD2185574DFA}">
      <dgm:prSet/>
      <dgm:spPr/>
      <dgm:t>
        <a:bodyPr/>
        <a:lstStyle/>
        <a:p>
          <a:endParaRPr lang="en-US"/>
        </a:p>
      </dgm:t>
    </dgm:pt>
    <dgm:pt modelId="{9EAA775D-04BE-41E3-A827-74B9A2DC9F7E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 smtClean="0">
              <a:solidFill>
                <a:srgbClr val="FF0000"/>
              </a:solidFill>
            </a:rPr>
            <a:t>Failed</a:t>
          </a:r>
          <a:endParaRPr lang="en-US" sz="2000" dirty="0">
            <a:solidFill>
              <a:srgbClr val="FF0000"/>
            </a:solidFill>
          </a:endParaRPr>
        </a:p>
      </dgm:t>
    </dgm:pt>
    <dgm:pt modelId="{189C784E-12C6-466A-A8CA-A34156B14EC2}" type="parTrans" cxnId="{0D1A132E-CBE7-4EF5-A5B0-CF229D8DDFFF}">
      <dgm:prSet/>
      <dgm:spPr/>
      <dgm:t>
        <a:bodyPr/>
        <a:lstStyle/>
        <a:p>
          <a:endParaRPr lang="en-US"/>
        </a:p>
      </dgm:t>
    </dgm:pt>
    <dgm:pt modelId="{959DA182-F090-4959-B397-DDFC5F09DCB8}" type="sibTrans" cxnId="{0D1A132E-CBE7-4EF5-A5B0-CF229D8DDFFF}">
      <dgm:prSet/>
      <dgm:spPr/>
      <dgm:t>
        <a:bodyPr/>
        <a:lstStyle/>
        <a:p>
          <a:endParaRPr lang="en-US"/>
        </a:p>
      </dgm:t>
    </dgm:pt>
    <dgm:pt modelId="{3F850BFA-ADEB-4C0B-847F-1BB3388179FE}">
      <dgm:prSet phldrT="[Text]" phldr="1"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48F119F5-56AB-491E-A12A-43B5EC250C21}" type="parTrans" cxnId="{D5BBAF5B-8F09-4707-8083-7DE947E2C0B4}">
      <dgm:prSet/>
      <dgm:spPr/>
      <dgm:t>
        <a:bodyPr/>
        <a:lstStyle/>
        <a:p>
          <a:endParaRPr lang="en-US"/>
        </a:p>
      </dgm:t>
    </dgm:pt>
    <dgm:pt modelId="{FBC3AA6F-A546-453A-957C-FECAB4F6C1D5}" type="sibTrans" cxnId="{D5BBAF5B-8F09-4707-8083-7DE947E2C0B4}">
      <dgm:prSet/>
      <dgm:spPr/>
      <dgm:t>
        <a:bodyPr/>
        <a:lstStyle/>
        <a:p>
          <a:endParaRPr lang="en-US"/>
        </a:p>
      </dgm:t>
    </dgm:pt>
    <dgm:pt modelId="{9C6045B1-BCB4-4230-BF50-DF4865B77F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8F3D795E-E1C8-4379-BD74-8378A25A6D70}" type="parTrans" cxnId="{17BD7DAE-9EC7-4640-8218-9D71BA81B923}">
      <dgm:prSet/>
      <dgm:spPr/>
      <dgm:t>
        <a:bodyPr/>
        <a:lstStyle/>
        <a:p>
          <a:endParaRPr lang="en-US"/>
        </a:p>
      </dgm:t>
    </dgm:pt>
    <dgm:pt modelId="{A142481B-71C5-44B7-BE47-6980681E90E4}" type="sibTrans" cxnId="{17BD7DAE-9EC7-4640-8218-9D71BA81B923}">
      <dgm:prSet/>
      <dgm:spPr/>
      <dgm:t>
        <a:bodyPr/>
        <a:lstStyle/>
        <a:p>
          <a:endParaRPr lang="en-US"/>
        </a:p>
      </dgm:t>
    </dgm:pt>
    <dgm:pt modelId="{DAF427D6-1DCE-4A01-BD6F-BCA65521AC80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A298E237-8DBB-4FDF-AD56-57E9043DD375}" type="parTrans" cxnId="{0E13A037-BB4C-4B17-BCE0-B657547CD98E}">
      <dgm:prSet/>
      <dgm:spPr/>
      <dgm:t>
        <a:bodyPr/>
        <a:lstStyle/>
        <a:p>
          <a:endParaRPr lang="en-US"/>
        </a:p>
      </dgm:t>
    </dgm:pt>
    <dgm:pt modelId="{4E58C8EA-A183-4C4E-B092-10C83FBB2B6C}" type="sibTrans" cxnId="{0E13A037-BB4C-4B17-BCE0-B657547CD98E}">
      <dgm:prSet/>
      <dgm:spPr/>
      <dgm:t>
        <a:bodyPr/>
        <a:lstStyle/>
        <a:p>
          <a:endParaRPr lang="en-US"/>
        </a:p>
      </dgm:t>
    </dgm:pt>
    <dgm:pt modelId="{A42A1A7D-6734-4AAE-9A52-22DAB938985E}">
      <dgm:prSet custT="1"/>
      <dgm:spPr>
        <a:solidFill>
          <a:schemeClr val="accent1"/>
        </a:solidFill>
      </dgm:spPr>
      <dgm:t>
        <a:bodyPr/>
        <a:lstStyle/>
        <a:p>
          <a:r>
            <a:rPr lang="en-US" sz="16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Good Idea!</a:t>
          </a:r>
          <a:endParaRPr lang="en-US" sz="160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A19C8501-DC0F-418B-80D6-77A740A73570}" type="parTrans" cxnId="{2482B3D7-D33F-4497-A843-98790C225575}">
      <dgm:prSet/>
      <dgm:spPr/>
      <dgm:t>
        <a:bodyPr/>
        <a:lstStyle/>
        <a:p>
          <a:endParaRPr lang="en-US"/>
        </a:p>
      </dgm:t>
    </dgm:pt>
    <dgm:pt modelId="{C8422622-5AD2-417B-86A1-054717D629E1}" type="sibTrans" cxnId="{2482B3D7-D33F-4497-A843-98790C225575}">
      <dgm:prSet/>
      <dgm:spPr/>
      <dgm:t>
        <a:bodyPr/>
        <a:lstStyle/>
        <a:p>
          <a:endParaRPr lang="en-US"/>
        </a:p>
      </dgm:t>
    </dgm:pt>
    <dgm:pt modelId="{9A1E482E-FB1C-4422-9CBF-ED7DCFE418A7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ECFC14BF-CE38-48F7-91F3-54F952818557}" type="parTrans" cxnId="{1B34CBB2-FC89-4A42-B993-33DEEBA9CE75}">
      <dgm:prSet/>
      <dgm:spPr/>
      <dgm:t>
        <a:bodyPr/>
        <a:lstStyle/>
        <a:p>
          <a:endParaRPr lang="en-US"/>
        </a:p>
      </dgm:t>
    </dgm:pt>
    <dgm:pt modelId="{56D8C6E5-3D56-4FD7-B2F4-3A9E37E09AF3}" type="sibTrans" cxnId="{1B34CBB2-FC89-4A42-B993-33DEEBA9CE75}">
      <dgm:prSet/>
      <dgm:spPr/>
      <dgm:t>
        <a:bodyPr/>
        <a:lstStyle/>
        <a:p>
          <a:endParaRPr lang="en-US"/>
        </a:p>
      </dgm:t>
    </dgm:pt>
    <dgm:pt modelId="{B34E0D68-8EA4-4375-A337-CD8E1545DCF6}" type="pres">
      <dgm:prSet presAssocID="{8CEA8B3E-D10B-423B-8757-F6928BED87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304020-992E-4F3E-919F-D997B6E01E9B}" type="pres">
      <dgm:prSet presAssocID="{8DA846DA-0259-4885-988A-CEB130574E78}" presName="root1" presStyleCnt="0"/>
      <dgm:spPr/>
    </dgm:pt>
    <dgm:pt modelId="{F9BD26D3-3767-45D1-9B16-C589611ED6A4}" type="pres">
      <dgm:prSet presAssocID="{8DA846DA-0259-4885-988A-CEB130574E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49861-5C79-4EC7-913A-3A02A42AE644}" type="pres">
      <dgm:prSet presAssocID="{8DA846DA-0259-4885-988A-CEB130574E78}" presName="level2hierChild" presStyleCnt="0"/>
      <dgm:spPr/>
    </dgm:pt>
    <dgm:pt modelId="{19983A1A-501E-4470-95FF-B2C74CFA6AC7}" type="pres">
      <dgm:prSet presAssocID="{A0BA388B-50FA-4296-B0DE-3EBFE481974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73E2FB6-DE57-4D96-9BA0-0A3393188435}" type="pres">
      <dgm:prSet presAssocID="{A0BA388B-50FA-4296-B0DE-3EBFE481974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E867CDD-F8EF-4AF4-AF2A-F62AA5295E35}" type="pres">
      <dgm:prSet presAssocID="{7BA5B6BB-AEF6-41AD-8B2D-5EE947676E60}" presName="root2" presStyleCnt="0"/>
      <dgm:spPr/>
    </dgm:pt>
    <dgm:pt modelId="{0ABB8CEC-A9B9-4E96-B58C-ECDFB5F8DE96}" type="pres">
      <dgm:prSet presAssocID="{7BA5B6BB-AEF6-41AD-8B2D-5EE947676E6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28A04-CA51-491C-9142-A50167786600}" type="pres">
      <dgm:prSet presAssocID="{7BA5B6BB-AEF6-41AD-8B2D-5EE947676E60}" presName="level3hierChild" presStyleCnt="0"/>
      <dgm:spPr/>
    </dgm:pt>
    <dgm:pt modelId="{BC7F619E-6EE4-4DBB-9C50-BD64F1B21125}" type="pres">
      <dgm:prSet presAssocID="{4A3E8758-1E92-4A99-BEB3-5F74C169AEB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6DBE0591-3415-4A62-916E-8B2FE4ED9B28}" type="pres">
      <dgm:prSet presAssocID="{4A3E8758-1E92-4A99-BEB3-5F74C169AEB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E0D4013-FAAB-496C-9C52-B504C10D2010}" type="pres">
      <dgm:prSet presAssocID="{D3051D84-E383-4AC6-B48B-C83F22A32A2E}" presName="root2" presStyleCnt="0"/>
      <dgm:spPr/>
    </dgm:pt>
    <dgm:pt modelId="{CF132E16-2D8B-4E57-8B40-98773BBA0405}" type="pres">
      <dgm:prSet presAssocID="{D3051D84-E383-4AC6-B48B-C83F22A32A2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FB4C4-664B-4300-81E6-F3F0A6FA653B}" type="pres">
      <dgm:prSet presAssocID="{D3051D84-E383-4AC6-B48B-C83F22A32A2E}" presName="level3hierChild" presStyleCnt="0"/>
      <dgm:spPr/>
    </dgm:pt>
    <dgm:pt modelId="{104B2667-21E7-4874-BD1B-8CAFCF598942}" type="pres">
      <dgm:prSet presAssocID="{A19C8501-DC0F-418B-80D6-77A740A73570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5C09AC56-FB1F-48EA-9240-9FC0612FC068}" type="pres">
      <dgm:prSet presAssocID="{A19C8501-DC0F-418B-80D6-77A740A73570}" presName="connTx" presStyleLbl="parChTrans1D4" presStyleIdx="0" presStyleCnt="3"/>
      <dgm:spPr/>
      <dgm:t>
        <a:bodyPr/>
        <a:lstStyle/>
        <a:p>
          <a:endParaRPr lang="en-US"/>
        </a:p>
      </dgm:t>
    </dgm:pt>
    <dgm:pt modelId="{EF93F3D4-CF4B-49C9-85DA-1754A58FF251}" type="pres">
      <dgm:prSet presAssocID="{A42A1A7D-6734-4AAE-9A52-22DAB938985E}" presName="root2" presStyleCnt="0"/>
      <dgm:spPr/>
    </dgm:pt>
    <dgm:pt modelId="{8B2E7083-B8FC-4264-998B-55745A8CAA86}" type="pres">
      <dgm:prSet presAssocID="{A42A1A7D-6734-4AAE-9A52-22DAB938985E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6AFD11-EF40-4900-954F-46DA14DB44E3}" type="pres">
      <dgm:prSet presAssocID="{A42A1A7D-6734-4AAE-9A52-22DAB938985E}" presName="level3hierChild" presStyleCnt="0"/>
      <dgm:spPr/>
    </dgm:pt>
    <dgm:pt modelId="{ED85AD5E-F2A1-48A6-977F-FBE5D4CDF4D9}" type="pres">
      <dgm:prSet presAssocID="{189C784E-12C6-466A-A8CA-A34156B14EC2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CBD1730-031C-4041-B5B8-9045DDB56BBE}" type="pres">
      <dgm:prSet presAssocID="{189C784E-12C6-466A-A8CA-A34156B14EC2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DAC9234-C744-4400-9F7C-EF943EA6BE87}" type="pres">
      <dgm:prSet presAssocID="{9EAA775D-04BE-41E3-A827-74B9A2DC9F7E}" presName="root2" presStyleCnt="0"/>
      <dgm:spPr/>
    </dgm:pt>
    <dgm:pt modelId="{E544B9F2-5458-4218-8B6D-AA20833A5A9A}" type="pres">
      <dgm:prSet presAssocID="{9EAA775D-04BE-41E3-A827-74B9A2DC9F7E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73C1C2-B6F2-4742-AF7B-07362CEFFFE0}" type="pres">
      <dgm:prSet presAssocID="{9EAA775D-04BE-41E3-A827-74B9A2DC9F7E}" presName="level3hierChild" presStyleCnt="0"/>
      <dgm:spPr/>
    </dgm:pt>
    <dgm:pt modelId="{6852DA9F-04F2-49F4-B9F6-7E7D0D4D3110}" type="pres">
      <dgm:prSet presAssocID="{48F119F5-56AB-491E-A12A-43B5EC250C2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2377352-F8A7-4F11-B983-7F27C3B60387}" type="pres">
      <dgm:prSet presAssocID="{48F119F5-56AB-491E-A12A-43B5EC250C2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29B2A07-FAD7-40DD-A062-105C65FF16C6}" type="pres">
      <dgm:prSet presAssocID="{3F850BFA-ADEB-4C0B-847F-1BB3388179FE}" presName="root2" presStyleCnt="0"/>
      <dgm:spPr/>
    </dgm:pt>
    <dgm:pt modelId="{104C3540-245D-4B84-83EE-AAF822BEFA28}" type="pres">
      <dgm:prSet presAssocID="{3F850BFA-ADEB-4C0B-847F-1BB3388179F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1D3C6D-2B8F-4AA3-BA5C-828DABEDBEB1}" type="pres">
      <dgm:prSet presAssocID="{3F850BFA-ADEB-4C0B-847F-1BB3388179FE}" presName="level3hierChild" presStyleCnt="0"/>
      <dgm:spPr/>
    </dgm:pt>
    <dgm:pt modelId="{8C0F38BC-7658-4C5F-844D-F1907B79060D}" type="pres">
      <dgm:prSet presAssocID="{8F3D795E-E1C8-4379-BD74-8378A25A6D7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8E81A6D-EEE7-478A-AE51-65F3E1FC46B3}" type="pres">
      <dgm:prSet presAssocID="{8F3D795E-E1C8-4379-BD74-8378A25A6D7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4FE4D11-5763-45F5-B6D7-C3D71F93EF68}" type="pres">
      <dgm:prSet presAssocID="{9C6045B1-BCB4-4230-BF50-DF4865B77F55}" presName="root2" presStyleCnt="0"/>
      <dgm:spPr/>
    </dgm:pt>
    <dgm:pt modelId="{5E469E4F-B5DB-4ADA-9BD4-6B4760BE3F73}" type="pres">
      <dgm:prSet presAssocID="{9C6045B1-BCB4-4230-BF50-DF4865B77F5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A73514-D270-4C49-9913-8BF422CB45EA}" type="pres">
      <dgm:prSet presAssocID="{9C6045B1-BCB4-4230-BF50-DF4865B77F55}" presName="level3hierChild" presStyleCnt="0"/>
      <dgm:spPr/>
    </dgm:pt>
    <dgm:pt modelId="{F4C76E47-1ADC-44B6-A2F9-BB5C02F86DC7}" type="pres">
      <dgm:prSet presAssocID="{A298E237-8DBB-4FDF-AD56-57E9043DD375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8FDA50BE-DADE-4100-A69B-357157576CAC}" type="pres">
      <dgm:prSet presAssocID="{A298E237-8DBB-4FDF-AD56-57E9043DD375}" presName="connTx" presStyleLbl="parChTrans1D4" presStyleIdx="1" presStyleCnt="3"/>
      <dgm:spPr/>
      <dgm:t>
        <a:bodyPr/>
        <a:lstStyle/>
        <a:p>
          <a:endParaRPr lang="en-US"/>
        </a:p>
      </dgm:t>
    </dgm:pt>
    <dgm:pt modelId="{7C5B572F-DE97-49AC-BB0D-2F6C1B1C4654}" type="pres">
      <dgm:prSet presAssocID="{DAF427D6-1DCE-4A01-BD6F-BCA65521AC80}" presName="root2" presStyleCnt="0"/>
      <dgm:spPr/>
    </dgm:pt>
    <dgm:pt modelId="{F6D51C1E-75C7-469C-BD0E-44BFBC8B3E56}" type="pres">
      <dgm:prSet presAssocID="{DAF427D6-1DCE-4A01-BD6F-BCA65521AC80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847171-9D82-4816-A090-C6BB1E4C22B1}" type="pres">
      <dgm:prSet presAssocID="{DAF427D6-1DCE-4A01-BD6F-BCA65521AC80}" presName="level3hierChild" presStyleCnt="0"/>
      <dgm:spPr/>
    </dgm:pt>
    <dgm:pt modelId="{0C8BC749-33C6-4F28-BC87-8DF6ECCA338A}" type="pres">
      <dgm:prSet presAssocID="{ECFC14BF-CE38-48F7-91F3-54F952818557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5D3015CE-BF9E-4ED9-9DAE-FD08B6B194E1}" type="pres">
      <dgm:prSet presAssocID="{ECFC14BF-CE38-48F7-91F3-54F952818557}" presName="connTx" presStyleLbl="parChTrans1D4" presStyleIdx="2" presStyleCnt="3"/>
      <dgm:spPr/>
      <dgm:t>
        <a:bodyPr/>
        <a:lstStyle/>
        <a:p>
          <a:endParaRPr lang="en-US"/>
        </a:p>
      </dgm:t>
    </dgm:pt>
    <dgm:pt modelId="{CC17A586-B106-49CE-817A-9A6F89531FF7}" type="pres">
      <dgm:prSet presAssocID="{9A1E482E-FB1C-4422-9CBF-ED7DCFE418A7}" presName="root2" presStyleCnt="0"/>
      <dgm:spPr/>
    </dgm:pt>
    <dgm:pt modelId="{289EB6C5-C855-4D2B-A61A-CF7EA36B3BC7}" type="pres">
      <dgm:prSet presAssocID="{9A1E482E-FB1C-4422-9CBF-ED7DCFE418A7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9AFDB-5C8F-415B-951D-BA82C7C7651F}" type="pres">
      <dgm:prSet presAssocID="{9A1E482E-FB1C-4422-9CBF-ED7DCFE418A7}" presName="level3hierChild" presStyleCnt="0"/>
      <dgm:spPr/>
    </dgm:pt>
  </dgm:ptLst>
  <dgm:cxnLst>
    <dgm:cxn modelId="{17BD7DAE-9EC7-4640-8218-9D71BA81B923}" srcId="{3F850BFA-ADEB-4C0B-847F-1BB3388179FE}" destId="{9C6045B1-BCB4-4230-BF50-DF4865B77F55}" srcOrd="0" destOrd="0" parTransId="{8F3D795E-E1C8-4379-BD74-8378A25A6D70}" sibTransId="{A142481B-71C5-44B7-BE47-6980681E90E4}"/>
    <dgm:cxn modelId="{D5BBAF5B-8F09-4707-8083-7DE947E2C0B4}" srcId="{8DA846DA-0259-4885-988A-CEB130574E78}" destId="{3F850BFA-ADEB-4C0B-847F-1BB3388179FE}" srcOrd="1" destOrd="0" parTransId="{48F119F5-56AB-491E-A12A-43B5EC250C21}" sibTransId="{FBC3AA6F-A546-453A-957C-FECAB4F6C1D5}"/>
    <dgm:cxn modelId="{E7EE6DB1-C20C-724E-8D0F-77D535326548}" type="presOf" srcId="{DAF427D6-1DCE-4A01-BD6F-BCA65521AC80}" destId="{F6D51C1E-75C7-469C-BD0E-44BFBC8B3E56}" srcOrd="0" destOrd="0" presId="urn:microsoft.com/office/officeart/2005/8/layout/hierarchy2"/>
    <dgm:cxn modelId="{AA463A30-100B-4042-99AE-03B4BA7D9688}" srcId="{8CEA8B3E-D10B-423B-8757-F6928BED87DD}" destId="{8DA846DA-0259-4885-988A-CEB130574E78}" srcOrd="0" destOrd="0" parTransId="{EB692F24-DED5-4AC4-AB16-C1EA7F5D30B0}" sibTransId="{6A5B3C87-9B42-4D76-AF85-3255B66BC9E0}"/>
    <dgm:cxn modelId="{DFDA7BF0-477C-DA47-9A7B-F9627E9473A9}" type="presOf" srcId="{3F850BFA-ADEB-4C0B-847F-1BB3388179FE}" destId="{104C3540-245D-4B84-83EE-AAF822BEFA28}" srcOrd="0" destOrd="0" presId="urn:microsoft.com/office/officeart/2005/8/layout/hierarchy2"/>
    <dgm:cxn modelId="{BD5EC02F-8D06-E74C-818A-D3A22BCB549F}" type="presOf" srcId="{A298E237-8DBB-4FDF-AD56-57E9043DD375}" destId="{F4C76E47-1ADC-44B6-A2F9-BB5C02F86DC7}" srcOrd="0" destOrd="0" presId="urn:microsoft.com/office/officeart/2005/8/layout/hierarchy2"/>
    <dgm:cxn modelId="{959B3194-409D-BD41-AF75-5D897729FD90}" type="presOf" srcId="{ECFC14BF-CE38-48F7-91F3-54F952818557}" destId="{0C8BC749-33C6-4F28-BC87-8DF6ECCA338A}" srcOrd="0" destOrd="0" presId="urn:microsoft.com/office/officeart/2005/8/layout/hierarchy2"/>
    <dgm:cxn modelId="{2482B3D7-D33F-4497-A843-98790C225575}" srcId="{D3051D84-E383-4AC6-B48B-C83F22A32A2E}" destId="{A42A1A7D-6734-4AAE-9A52-22DAB938985E}" srcOrd="0" destOrd="0" parTransId="{A19C8501-DC0F-418B-80D6-77A740A73570}" sibTransId="{C8422622-5AD2-417B-86A1-054717D629E1}"/>
    <dgm:cxn modelId="{0E13A037-BB4C-4B17-BCE0-B657547CD98E}" srcId="{9C6045B1-BCB4-4230-BF50-DF4865B77F55}" destId="{DAF427D6-1DCE-4A01-BD6F-BCA65521AC80}" srcOrd="0" destOrd="0" parTransId="{A298E237-8DBB-4FDF-AD56-57E9043DD375}" sibTransId="{4E58C8EA-A183-4C4E-B092-10C83FBB2B6C}"/>
    <dgm:cxn modelId="{A702195C-DD2E-394D-93BE-9565303EAC54}" type="presOf" srcId="{48F119F5-56AB-491E-A12A-43B5EC250C21}" destId="{6852DA9F-04F2-49F4-B9F6-7E7D0D4D3110}" srcOrd="0" destOrd="0" presId="urn:microsoft.com/office/officeart/2005/8/layout/hierarchy2"/>
    <dgm:cxn modelId="{3395BBA8-6BA2-254A-83A4-F80E7B46EA42}" type="presOf" srcId="{A19C8501-DC0F-418B-80D6-77A740A73570}" destId="{104B2667-21E7-4874-BD1B-8CAFCF598942}" srcOrd="0" destOrd="0" presId="urn:microsoft.com/office/officeart/2005/8/layout/hierarchy2"/>
    <dgm:cxn modelId="{336E6A8E-3EA3-3F4C-BA83-DC87A35D1A04}" type="presOf" srcId="{9A1E482E-FB1C-4422-9CBF-ED7DCFE418A7}" destId="{289EB6C5-C855-4D2B-A61A-CF7EA36B3BC7}" srcOrd="0" destOrd="0" presId="urn:microsoft.com/office/officeart/2005/8/layout/hierarchy2"/>
    <dgm:cxn modelId="{CC49D029-A08E-404C-B61B-4384DFC4960E}" type="presOf" srcId="{A42A1A7D-6734-4AAE-9A52-22DAB938985E}" destId="{8B2E7083-B8FC-4264-998B-55745A8CAA86}" srcOrd="0" destOrd="0" presId="urn:microsoft.com/office/officeart/2005/8/layout/hierarchy2"/>
    <dgm:cxn modelId="{62816E1B-25EF-C94B-A1F5-460065494711}" type="presOf" srcId="{8F3D795E-E1C8-4379-BD74-8378A25A6D70}" destId="{68E81A6D-EEE7-478A-AE51-65F3E1FC46B3}" srcOrd="1" destOrd="0" presId="urn:microsoft.com/office/officeart/2005/8/layout/hierarchy2"/>
    <dgm:cxn modelId="{8070F94B-8A8B-9A4D-9E5D-87092DE00756}" type="presOf" srcId="{A298E237-8DBB-4FDF-AD56-57E9043DD375}" destId="{8FDA50BE-DADE-4100-A69B-357157576CAC}" srcOrd="1" destOrd="0" presId="urn:microsoft.com/office/officeart/2005/8/layout/hierarchy2"/>
    <dgm:cxn modelId="{19C2CCCF-8E81-5947-9FB1-9CC9010236BF}" type="presOf" srcId="{ECFC14BF-CE38-48F7-91F3-54F952818557}" destId="{5D3015CE-BF9E-4ED9-9DAE-FD08B6B194E1}" srcOrd="1" destOrd="0" presId="urn:microsoft.com/office/officeart/2005/8/layout/hierarchy2"/>
    <dgm:cxn modelId="{73B3B80C-27DE-9440-A520-4F8E93DE369B}" type="presOf" srcId="{8CEA8B3E-D10B-423B-8757-F6928BED87DD}" destId="{B34E0D68-8EA4-4375-A337-CD8E1545DCF6}" srcOrd="0" destOrd="0" presId="urn:microsoft.com/office/officeart/2005/8/layout/hierarchy2"/>
    <dgm:cxn modelId="{81D81C41-20F6-7445-B454-90F771B4932F}" type="presOf" srcId="{4A3E8758-1E92-4A99-BEB3-5F74C169AEB8}" destId="{6DBE0591-3415-4A62-916E-8B2FE4ED9B28}" srcOrd="1" destOrd="0" presId="urn:microsoft.com/office/officeart/2005/8/layout/hierarchy2"/>
    <dgm:cxn modelId="{43CC1DA9-285B-4F47-803D-767024EC065B}" srcId="{8DA846DA-0259-4885-988A-CEB130574E78}" destId="{7BA5B6BB-AEF6-41AD-8B2D-5EE947676E60}" srcOrd="0" destOrd="0" parTransId="{A0BA388B-50FA-4296-B0DE-3EBFE4819744}" sibTransId="{D1BF1075-7BEE-4F82-A1DD-5DC12ACF9404}"/>
    <dgm:cxn modelId="{1CB493D4-4B1B-8247-AB47-85EA5DB60CE9}" type="presOf" srcId="{189C784E-12C6-466A-A8CA-A34156B14EC2}" destId="{9CBD1730-031C-4041-B5B8-9045DDB56BBE}" srcOrd="1" destOrd="0" presId="urn:microsoft.com/office/officeart/2005/8/layout/hierarchy2"/>
    <dgm:cxn modelId="{499285A3-FCA2-F84C-94D8-3006FB92CBD0}" type="presOf" srcId="{A0BA388B-50FA-4296-B0DE-3EBFE4819744}" destId="{19983A1A-501E-4470-95FF-B2C74CFA6AC7}" srcOrd="0" destOrd="0" presId="urn:microsoft.com/office/officeart/2005/8/layout/hierarchy2"/>
    <dgm:cxn modelId="{C9C843A6-4F16-D64D-9742-FD1E88E767E8}" type="presOf" srcId="{D3051D84-E383-4AC6-B48B-C83F22A32A2E}" destId="{CF132E16-2D8B-4E57-8B40-98773BBA0405}" srcOrd="0" destOrd="0" presId="urn:microsoft.com/office/officeart/2005/8/layout/hierarchy2"/>
    <dgm:cxn modelId="{1B34CBB2-FC89-4A42-B993-33DEEBA9CE75}" srcId="{DAF427D6-1DCE-4A01-BD6F-BCA65521AC80}" destId="{9A1E482E-FB1C-4422-9CBF-ED7DCFE418A7}" srcOrd="0" destOrd="0" parTransId="{ECFC14BF-CE38-48F7-91F3-54F952818557}" sibTransId="{56D8C6E5-3D56-4FD7-B2F4-3A9E37E09AF3}"/>
    <dgm:cxn modelId="{F4A8CB07-2344-9440-AA46-147F7E629521}" type="presOf" srcId="{7BA5B6BB-AEF6-41AD-8B2D-5EE947676E60}" destId="{0ABB8CEC-A9B9-4E96-B58C-ECDFB5F8DE96}" srcOrd="0" destOrd="0" presId="urn:microsoft.com/office/officeart/2005/8/layout/hierarchy2"/>
    <dgm:cxn modelId="{1F52B869-6D19-184D-928B-F24BEDEC74AE}" type="presOf" srcId="{A19C8501-DC0F-418B-80D6-77A740A73570}" destId="{5C09AC56-FB1F-48EA-9240-9FC0612FC068}" srcOrd="1" destOrd="0" presId="urn:microsoft.com/office/officeart/2005/8/layout/hierarchy2"/>
    <dgm:cxn modelId="{F8443780-5717-644F-B205-66027390734B}" type="presOf" srcId="{189C784E-12C6-466A-A8CA-A34156B14EC2}" destId="{ED85AD5E-F2A1-48A6-977F-FBE5D4CDF4D9}" srcOrd="0" destOrd="0" presId="urn:microsoft.com/office/officeart/2005/8/layout/hierarchy2"/>
    <dgm:cxn modelId="{C6B95B53-0B5E-F249-B4D4-7E67069F5E3E}" type="presOf" srcId="{8F3D795E-E1C8-4379-BD74-8378A25A6D70}" destId="{8C0F38BC-7658-4C5F-844D-F1907B79060D}" srcOrd="0" destOrd="0" presId="urn:microsoft.com/office/officeart/2005/8/layout/hierarchy2"/>
    <dgm:cxn modelId="{D45D83DA-2662-C649-BFE5-51A5D5F6F354}" type="presOf" srcId="{48F119F5-56AB-491E-A12A-43B5EC250C21}" destId="{52377352-F8A7-4F11-B983-7F27C3B60387}" srcOrd="1" destOrd="0" presId="urn:microsoft.com/office/officeart/2005/8/layout/hierarchy2"/>
    <dgm:cxn modelId="{48B2B186-9ACC-2249-8BFB-7BA41C7694C9}" type="presOf" srcId="{9EAA775D-04BE-41E3-A827-74B9A2DC9F7E}" destId="{E544B9F2-5458-4218-8B6D-AA20833A5A9A}" srcOrd="0" destOrd="0" presId="urn:microsoft.com/office/officeart/2005/8/layout/hierarchy2"/>
    <dgm:cxn modelId="{A1B13F61-84E6-354D-90E1-CFF00755B66C}" type="presOf" srcId="{4A3E8758-1E92-4A99-BEB3-5F74C169AEB8}" destId="{BC7F619E-6EE4-4DBB-9C50-BD64F1B21125}" srcOrd="0" destOrd="0" presId="urn:microsoft.com/office/officeart/2005/8/layout/hierarchy2"/>
    <dgm:cxn modelId="{72367340-6B31-D64A-A56F-D1EBC26246B3}" type="presOf" srcId="{9C6045B1-BCB4-4230-BF50-DF4865B77F55}" destId="{5E469E4F-B5DB-4ADA-9BD4-6B4760BE3F73}" srcOrd="0" destOrd="0" presId="urn:microsoft.com/office/officeart/2005/8/layout/hierarchy2"/>
    <dgm:cxn modelId="{0D1A132E-CBE7-4EF5-A5B0-CF229D8DDFFF}" srcId="{7BA5B6BB-AEF6-41AD-8B2D-5EE947676E60}" destId="{9EAA775D-04BE-41E3-A827-74B9A2DC9F7E}" srcOrd="1" destOrd="0" parTransId="{189C784E-12C6-466A-A8CA-A34156B14EC2}" sibTransId="{959DA182-F090-4959-B397-DDFC5F09DCB8}"/>
    <dgm:cxn modelId="{CE2562B9-5C1C-034E-84CD-4122BDC189E1}" type="presOf" srcId="{A0BA388B-50FA-4296-B0DE-3EBFE4819744}" destId="{E73E2FB6-DE57-4D96-9BA0-0A3393188435}" srcOrd="1" destOrd="0" presId="urn:microsoft.com/office/officeart/2005/8/layout/hierarchy2"/>
    <dgm:cxn modelId="{03A7AAC2-878F-458F-BB91-AD2185574DFA}" srcId="{7BA5B6BB-AEF6-41AD-8B2D-5EE947676E60}" destId="{D3051D84-E383-4AC6-B48B-C83F22A32A2E}" srcOrd="0" destOrd="0" parTransId="{4A3E8758-1E92-4A99-BEB3-5F74C169AEB8}" sibTransId="{63319197-6EBA-4363-8B6D-CBF16AB4BDC7}"/>
    <dgm:cxn modelId="{72AEA6FD-FE1B-C044-A1C2-F08DE86C3872}" type="presOf" srcId="{8DA846DA-0259-4885-988A-CEB130574E78}" destId="{F9BD26D3-3767-45D1-9B16-C589611ED6A4}" srcOrd="0" destOrd="0" presId="urn:microsoft.com/office/officeart/2005/8/layout/hierarchy2"/>
    <dgm:cxn modelId="{3B8EDC9E-7A85-164C-96BB-8257F0BDCCD0}" type="presParOf" srcId="{B34E0D68-8EA4-4375-A337-CD8E1545DCF6}" destId="{6C304020-992E-4F3E-919F-D997B6E01E9B}" srcOrd="0" destOrd="0" presId="urn:microsoft.com/office/officeart/2005/8/layout/hierarchy2"/>
    <dgm:cxn modelId="{039D44EA-E428-3242-AB43-ABF1512C9CC9}" type="presParOf" srcId="{6C304020-992E-4F3E-919F-D997B6E01E9B}" destId="{F9BD26D3-3767-45D1-9B16-C589611ED6A4}" srcOrd="0" destOrd="0" presId="urn:microsoft.com/office/officeart/2005/8/layout/hierarchy2"/>
    <dgm:cxn modelId="{D64EEAD1-9473-3B41-A1EF-A597F0515D90}" type="presParOf" srcId="{6C304020-992E-4F3E-919F-D997B6E01E9B}" destId="{CCE49861-5C79-4EC7-913A-3A02A42AE644}" srcOrd="1" destOrd="0" presId="urn:microsoft.com/office/officeart/2005/8/layout/hierarchy2"/>
    <dgm:cxn modelId="{E8411418-38E2-CE41-924F-CB31B145DA94}" type="presParOf" srcId="{CCE49861-5C79-4EC7-913A-3A02A42AE644}" destId="{19983A1A-501E-4470-95FF-B2C74CFA6AC7}" srcOrd="0" destOrd="0" presId="urn:microsoft.com/office/officeart/2005/8/layout/hierarchy2"/>
    <dgm:cxn modelId="{CC2F7821-0D60-5E49-A494-8E3E5E9ECBB2}" type="presParOf" srcId="{19983A1A-501E-4470-95FF-B2C74CFA6AC7}" destId="{E73E2FB6-DE57-4D96-9BA0-0A3393188435}" srcOrd="0" destOrd="0" presId="urn:microsoft.com/office/officeart/2005/8/layout/hierarchy2"/>
    <dgm:cxn modelId="{C21CD9B2-BB3E-184D-BCE6-49A8BE9F579C}" type="presParOf" srcId="{CCE49861-5C79-4EC7-913A-3A02A42AE644}" destId="{8E867CDD-F8EF-4AF4-AF2A-F62AA5295E35}" srcOrd="1" destOrd="0" presId="urn:microsoft.com/office/officeart/2005/8/layout/hierarchy2"/>
    <dgm:cxn modelId="{E9E7F328-2195-8845-8D67-85C683D72C65}" type="presParOf" srcId="{8E867CDD-F8EF-4AF4-AF2A-F62AA5295E35}" destId="{0ABB8CEC-A9B9-4E96-B58C-ECDFB5F8DE96}" srcOrd="0" destOrd="0" presId="urn:microsoft.com/office/officeart/2005/8/layout/hierarchy2"/>
    <dgm:cxn modelId="{B510CE9B-6625-EC4F-9EB2-67F36E6679A5}" type="presParOf" srcId="{8E867CDD-F8EF-4AF4-AF2A-F62AA5295E35}" destId="{DC928A04-CA51-491C-9142-A50167786600}" srcOrd="1" destOrd="0" presId="urn:microsoft.com/office/officeart/2005/8/layout/hierarchy2"/>
    <dgm:cxn modelId="{8E59EF36-A88D-344C-A131-348DE05CF4FD}" type="presParOf" srcId="{DC928A04-CA51-491C-9142-A50167786600}" destId="{BC7F619E-6EE4-4DBB-9C50-BD64F1B21125}" srcOrd="0" destOrd="0" presId="urn:microsoft.com/office/officeart/2005/8/layout/hierarchy2"/>
    <dgm:cxn modelId="{B2D79A0F-5D59-4840-84B7-EA6A736C8219}" type="presParOf" srcId="{BC7F619E-6EE4-4DBB-9C50-BD64F1B21125}" destId="{6DBE0591-3415-4A62-916E-8B2FE4ED9B28}" srcOrd="0" destOrd="0" presId="urn:microsoft.com/office/officeart/2005/8/layout/hierarchy2"/>
    <dgm:cxn modelId="{A6CF0735-0C31-8345-B4F1-D7EE7C21D2CB}" type="presParOf" srcId="{DC928A04-CA51-491C-9142-A50167786600}" destId="{9E0D4013-FAAB-496C-9C52-B504C10D2010}" srcOrd="1" destOrd="0" presId="urn:microsoft.com/office/officeart/2005/8/layout/hierarchy2"/>
    <dgm:cxn modelId="{7AB291E4-161A-B844-BFCE-DDDEDD9180FA}" type="presParOf" srcId="{9E0D4013-FAAB-496C-9C52-B504C10D2010}" destId="{CF132E16-2D8B-4E57-8B40-98773BBA0405}" srcOrd="0" destOrd="0" presId="urn:microsoft.com/office/officeart/2005/8/layout/hierarchy2"/>
    <dgm:cxn modelId="{24546D82-DC22-BE4B-96FF-49C5837AB1F6}" type="presParOf" srcId="{9E0D4013-FAAB-496C-9C52-B504C10D2010}" destId="{815FB4C4-664B-4300-81E6-F3F0A6FA653B}" srcOrd="1" destOrd="0" presId="urn:microsoft.com/office/officeart/2005/8/layout/hierarchy2"/>
    <dgm:cxn modelId="{E4C9DE6A-1575-0744-8D1B-C81B08538539}" type="presParOf" srcId="{815FB4C4-664B-4300-81E6-F3F0A6FA653B}" destId="{104B2667-21E7-4874-BD1B-8CAFCF598942}" srcOrd="0" destOrd="0" presId="urn:microsoft.com/office/officeart/2005/8/layout/hierarchy2"/>
    <dgm:cxn modelId="{DA87DEA2-11F6-C144-99CD-687B2A64A946}" type="presParOf" srcId="{104B2667-21E7-4874-BD1B-8CAFCF598942}" destId="{5C09AC56-FB1F-48EA-9240-9FC0612FC068}" srcOrd="0" destOrd="0" presId="urn:microsoft.com/office/officeart/2005/8/layout/hierarchy2"/>
    <dgm:cxn modelId="{0B58CC84-4E15-FD43-8048-799B202749F6}" type="presParOf" srcId="{815FB4C4-664B-4300-81E6-F3F0A6FA653B}" destId="{EF93F3D4-CF4B-49C9-85DA-1754A58FF251}" srcOrd="1" destOrd="0" presId="urn:microsoft.com/office/officeart/2005/8/layout/hierarchy2"/>
    <dgm:cxn modelId="{2BFE54C4-59CA-BE4B-A66B-DB14EE5A42DC}" type="presParOf" srcId="{EF93F3D4-CF4B-49C9-85DA-1754A58FF251}" destId="{8B2E7083-B8FC-4264-998B-55745A8CAA86}" srcOrd="0" destOrd="0" presId="urn:microsoft.com/office/officeart/2005/8/layout/hierarchy2"/>
    <dgm:cxn modelId="{EC063210-9B4C-1244-B2AF-A372C96FB2C2}" type="presParOf" srcId="{EF93F3D4-CF4B-49C9-85DA-1754A58FF251}" destId="{A86AFD11-EF40-4900-954F-46DA14DB44E3}" srcOrd="1" destOrd="0" presId="urn:microsoft.com/office/officeart/2005/8/layout/hierarchy2"/>
    <dgm:cxn modelId="{41663DF5-1920-124D-94F5-93B07105A4D2}" type="presParOf" srcId="{DC928A04-CA51-491C-9142-A50167786600}" destId="{ED85AD5E-F2A1-48A6-977F-FBE5D4CDF4D9}" srcOrd="2" destOrd="0" presId="urn:microsoft.com/office/officeart/2005/8/layout/hierarchy2"/>
    <dgm:cxn modelId="{CC8363CC-37ED-C544-90CF-AA80C9901D68}" type="presParOf" srcId="{ED85AD5E-F2A1-48A6-977F-FBE5D4CDF4D9}" destId="{9CBD1730-031C-4041-B5B8-9045DDB56BBE}" srcOrd="0" destOrd="0" presId="urn:microsoft.com/office/officeart/2005/8/layout/hierarchy2"/>
    <dgm:cxn modelId="{8B146698-0527-5A4B-BD87-391D810C4D78}" type="presParOf" srcId="{DC928A04-CA51-491C-9142-A50167786600}" destId="{FDAC9234-C744-4400-9F7C-EF943EA6BE87}" srcOrd="3" destOrd="0" presId="urn:microsoft.com/office/officeart/2005/8/layout/hierarchy2"/>
    <dgm:cxn modelId="{DFAFF6E2-C1C0-1645-9AEF-65BCBD161802}" type="presParOf" srcId="{FDAC9234-C744-4400-9F7C-EF943EA6BE87}" destId="{E544B9F2-5458-4218-8B6D-AA20833A5A9A}" srcOrd="0" destOrd="0" presId="urn:microsoft.com/office/officeart/2005/8/layout/hierarchy2"/>
    <dgm:cxn modelId="{0713E9D2-0983-994A-BDE1-9AC1910D8B91}" type="presParOf" srcId="{FDAC9234-C744-4400-9F7C-EF943EA6BE87}" destId="{E373C1C2-B6F2-4742-AF7B-07362CEFFFE0}" srcOrd="1" destOrd="0" presId="urn:microsoft.com/office/officeart/2005/8/layout/hierarchy2"/>
    <dgm:cxn modelId="{8E08EE5D-F21F-4845-A05A-1A508890062E}" type="presParOf" srcId="{CCE49861-5C79-4EC7-913A-3A02A42AE644}" destId="{6852DA9F-04F2-49F4-B9F6-7E7D0D4D3110}" srcOrd="2" destOrd="0" presId="urn:microsoft.com/office/officeart/2005/8/layout/hierarchy2"/>
    <dgm:cxn modelId="{71B68231-0CF8-D94A-A417-E534CFEBC013}" type="presParOf" srcId="{6852DA9F-04F2-49F4-B9F6-7E7D0D4D3110}" destId="{52377352-F8A7-4F11-B983-7F27C3B60387}" srcOrd="0" destOrd="0" presId="urn:microsoft.com/office/officeart/2005/8/layout/hierarchy2"/>
    <dgm:cxn modelId="{8059E1CA-0D16-5142-AE45-C9FF377BF7B6}" type="presParOf" srcId="{CCE49861-5C79-4EC7-913A-3A02A42AE644}" destId="{D29B2A07-FAD7-40DD-A062-105C65FF16C6}" srcOrd="3" destOrd="0" presId="urn:microsoft.com/office/officeart/2005/8/layout/hierarchy2"/>
    <dgm:cxn modelId="{55F9CDFD-F627-5A42-B229-ECDF55FA43A5}" type="presParOf" srcId="{D29B2A07-FAD7-40DD-A062-105C65FF16C6}" destId="{104C3540-245D-4B84-83EE-AAF822BEFA28}" srcOrd="0" destOrd="0" presId="urn:microsoft.com/office/officeart/2005/8/layout/hierarchy2"/>
    <dgm:cxn modelId="{4340983B-CB5C-5246-B0D6-ADA3FF6C878F}" type="presParOf" srcId="{D29B2A07-FAD7-40DD-A062-105C65FF16C6}" destId="{341D3C6D-2B8F-4AA3-BA5C-828DABEDBEB1}" srcOrd="1" destOrd="0" presId="urn:microsoft.com/office/officeart/2005/8/layout/hierarchy2"/>
    <dgm:cxn modelId="{777393CA-62C5-DA4D-B04C-EA6A2F770B0F}" type="presParOf" srcId="{341D3C6D-2B8F-4AA3-BA5C-828DABEDBEB1}" destId="{8C0F38BC-7658-4C5F-844D-F1907B79060D}" srcOrd="0" destOrd="0" presId="urn:microsoft.com/office/officeart/2005/8/layout/hierarchy2"/>
    <dgm:cxn modelId="{39D04450-81D2-6D47-982C-DDCAD8782B0E}" type="presParOf" srcId="{8C0F38BC-7658-4C5F-844D-F1907B79060D}" destId="{68E81A6D-EEE7-478A-AE51-65F3E1FC46B3}" srcOrd="0" destOrd="0" presId="urn:microsoft.com/office/officeart/2005/8/layout/hierarchy2"/>
    <dgm:cxn modelId="{B1889842-F7A8-5D45-960E-94EECB69859B}" type="presParOf" srcId="{341D3C6D-2B8F-4AA3-BA5C-828DABEDBEB1}" destId="{74FE4D11-5763-45F5-B6D7-C3D71F93EF68}" srcOrd="1" destOrd="0" presId="urn:microsoft.com/office/officeart/2005/8/layout/hierarchy2"/>
    <dgm:cxn modelId="{F954FA5C-475E-3D4F-8CED-90140CDF1752}" type="presParOf" srcId="{74FE4D11-5763-45F5-B6D7-C3D71F93EF68}" destId="{5E469E4F-B5DB-4ADA-9BD4-6B4760BE3F73}" srcOrd="0" destOrd="0" presId="urn:microsoft.com/office/officeart/2005/8/layout/hierarchy2"/>
    <dgm:cxn modelId="{241DF07A-F4A8-D745-93D0-383B2BE0729E}" type="presParOf" srcId="{74FE4D11-5763-45F5-B6D7-C3D71F93EF68}" destId="{61A73514-D270-4C49-9913-8BF422CB45EA}" srcOrd="1" destOrd="0" presId="urn:microsoft.com/office/officeart/2005/8/layout/hierarchy2"/>
    <dgm:cxn modelId="{B3CD8139-0B34-0A46-B254-9BBD64C5263A}" type="presParOf" srcId="{61A73514-D270-4C49-9913-8BF422CB45EA}" destId="{F4C76E47-1ADC-44B6-A2F9-BB5C02F86DC7}" srcOrd="0" destOrd="0" presId="urn:microsoft.com/office/officeart/2005/8/layout/hierarchy2"/>
    <dgm:cxn modelId="{EFA71748-0EE5-444E-8A62-E264AEFFC3DD}" type="presParOf" srcId="{F4C76E47-1ADC-44B6-A2F9-BB5C02F86DC7}" destId="{8FDA50BE-DADE-4100-A69B-357157576CAC}" srcOrd="0" destOrd="0" presId="urn:microsoft.com/office/officeart/2005/8/layout/hierarchy2"/>
    <dgm:cxn modelId="{F9D8F290-605F-114F-BD49-89E58D532765}" type="presParOf" srcId="{61A73514-D270-4C49-9913-8BF422CB45EA}" destId="{7C5B572F-DE97-49AC-BB0D-2F6C1B1C4654}" srcOrd="1" destOrd="0" presId="urn:microsoft.com/office/officeart/2005/8/layout/hierarchy2"/>
    <dgm:cxn modelId="{E359D734-06B2-EB4F-AC60-8618225ED7DF}" type="presParOf" srcId="{7C5B572F-DE97-49AC-BB0D-2F6C1B1C4654}" destId="{F6D51C1E-75C7-469C-BD0E-44BFBC8B3E56}" srcOrd="0" destOrd="0" presId="urn:microsoft.com/office/officeart/2005/8/layout/hierarchy2"/>
    <dgm:cxn modelId="{59DE6F4D-CB38-A841-BFD9-3D26D77630D6}" type="presParOf" srcId="{7C5B572F-DE97-49AC-BB0D-2F6C1B1C4654}" destId="{F2847171-9D82-4816-A090-C6BB1E4C22B1}" srcOrd="1" destOrd="0" presId="urn:microsoft.com/office/officeart/2005/8/layout/hierarchy2"/>
    <dgm:cxn modelId="{1599EF54-64A1-9E44-B9EF-846B8F79D613}" type="presParOf" srcId="{F2847171-9D82-4816-A090-C6BB1E4C22B1}" destId="{0C8BC749-33C6-4F28-BC87-8DF6ECCA338A}" srcOrd="0" destOrd="0" presId="urn:microsoft.com/office/officeart/2005/8/layout/hierarchy2"/>
    <dgm:cxn modelId="{81DB5220-F647-8F45-8EE9-6B79C1B0CB98}" type="presParOf" srcId="{0C8BC749-33C6-4F28-BC87-8DF6ECCA338A}" destId="{5D3015CE-BF9E-4ED9-9DAE-FD08B6B194E1}" srcOrd="0" destOrd="0" presId="urn:microsoft.com/office/officeart/2005/8/layout/hierarchy2"/>
    <dgm:cxn modelId="{ACE7495F-B795-674C-AEDA-AEAA8221D785}" type="presParOf" srcId="{F2847171-9D82-4816-A090-C6BB1E4C22B1}" destId="{CC17A586-B106-49CE-817A-9A6F89531FF7}" srcOrd="1" destOrd="0" presId="urn:microsoft.com/office/officeart/2005/8/layout/hierarchy2"/>
    <dgm:cxn modelId="{BB622D5A-DBFF-BB43-871A-6AC1D4A575BC}" type="presParOf" srcId="{CC17A586-B106-49CE-817A-9A6F89531FF7}" destId="{289EB6C5-C855-4D2B-A61A-CF7EA36B3BC7}" srcOrd="0" destOrd="0" presId="urn:microsoft.com/office/officeart/2005/8/layout/hierarchy2"/>
    <dgm:cxn modelId="{321F6E0B-4345-DF48-A7E7-D398E5446AF6}" type="presParOf" srcId="{CC17A586-B106-49CE-817A-9A6F89531FF7}" destId="{5C49AFDB-5C8F-415B-951D-BA82C7C765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552E7-AD50-4970-8C16-4B8F2E2572A4}">
      <dsp:nvSpPr>
        <dsp:cNvPr id="0" name=""/>
        <dsp:cNvSpPr/>
      </dsp:nvSpPr>
      <dsp:spPr>
        <a:xfrm>
          <a:off x="3817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Data1.csv</a:t>
          </a:r>
          <a:endParaRPr lang="en-US" sz="2200" kern="1200" dirty="0"/>
        </a:p>
      </dsp:txBody>
      <dsp:txXfrm>
        <a:off x="448248" y="1868556"/>
        <a:ext cx="1333291" cy="888861"/>
      </dsp:txXfrm>
    </dsp:sp>
    <dsp:sp modelId="{F4B32950-D814-4ACE-82F3-738218028C12}">
      <dsp:nvSpPr>
        <dsp:cNvPr id="0" name=""/>
        <dsp:cNvSpPr/>
      </dsp:nvSpPr>
      <dsp:spPr>
        <a:xfrm>
          <a:off x="2003754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Data2.csv</a:t>
          </a:r>
          <a:endParaRPr lang="en-US" sz="2200" kern="1200" dirty="0"/>
        </a:p>
      </dsp:txBody>
      <dsp:txXfrm>
        <a:off x="2448185" y="1868556"/>
        <a:ext cx="1333291" cy="888861"/>
      </dsp:txXfrm>
    </dsp:sp>
    <dsp:sp modelId="{E647BA33-F27D-449A-8487-D4A21D6418B7}">
      <dsp:nvSpPr>
        <dsp:cNvPr id="0" name=""/>
        <dsp:cNvSpPr/>
      </dsp:nvSpPr>
      <dsp:spPr>
        <a:xfrm>
          <a:off x="4003692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Data3.csv</a:t>
          </a:r>
          <a:endParaRPr lang="en-US" sz="2200" kern="1200" dirty="0"/>
        </a:p>
      </dsp:txBody>
      <dsp:txXfrm>
        <a:off x="4448123" y="1868556"/>
        <a:ext cx="1333291" cy="888861"/>
      </dsp:txXfrm>
    </dsp:sp>
    <dsp:sp modelId="{9F4F9563-F0F7-45B3-8545-F28F548EBB2C}">
      <dsp:nvSpPr>
        <dsp:cNvPr id="0" name=""/>
        <dsp:cNvSpPr/>
      </dsp:nvSpPr>
      <dsp:spPr>
        <a:xfrm>
          <a:off x="6003629" y="1868556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Data3.csv</a:t>
          </a:r>
          <a:endParaRPr lang="en-US" sz="2200" kern="1200" dirty="0"/>
        </a:p>
      </dsp:txBody>
      <dsp:txXfrm>
        <a:off x="6448060" y="1868556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DC1F2-A09D-471F-AA46-883AB1B9D889}">
      <dsp:nvSpPr>
        <dsp:cNvPr id="0" name=""/>
        <dsp:cNvSpPr/>
      </dsp:nvSpPr>
      <dsp:spPr>
        <a:xfrm>
          <a:off x="2033537" y="993550"/>
          <a:ext cx="91440" cy="380418"/>
        </a:xfrm>
        <a:custGeom>
          <a:avLst/>
          <a:gdLst/>
          <a:ahLst/>
          <a:cxnLst/>
          <a:rect l="0" t="0" r="0" b="0"/>
          <a:pathLst>
            <a:path>
              <a:moveTo>
                <a:pt x="132554" y="0"/>
              </a:moveTo>
              <a:lnTo>
                <a:pt x="132554" y="380418"/>
              </a:lnTo>
              <a:lnTo>
                <a:pt x="45720" y="38041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64D3-1501-481D-BD48-4A2F12691B03}">
      <dsp:nvSpPr>
        <dsp:cNvPr id="0" name=""/>
        <dsp:cNvSpPr/>
      </dsp:nvSpPr>
      <dsp:spPr>
        <a:xfrm>
          <a:off x="3086124" y="2755051"/>
          <a:ext cx="124049" cy="38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18"/>
              </a:lnTo>
              <a:lnTo>
                <a:pt x="124049" y="3804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69E44-5460-4F3D-A16B-1FAB1F568E60}">
      <dsp:nvSpPr>
        <dsp:cNvPr id="0" name=""/>
        <dsp:cNvSpPr/>
      </dsp:nvSpPr>
      <dsp:spPr>
        <a:xfrm>
          <a:off x="3371203" y="2167884"/>
          <a:ext cx="91440" cy="173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1F71C-8D01-4EB4-89D5-24DFF3E1612D}">
      <dsp:nvSpPr>
        <dsp:cNvPr id="0" name=""/>
        <dsp:cNvSpPr/>
      </dsp:nvSpPr>
      <dsp:spPr>
        <a:xfrm>
          <a:off x="2166091" y="993550"/>
          <a:ext cx="1250831" cy="760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001"/>
              </a:lnTo>
              <a:lnTo>
                <a:pt x="1250831" y="674001"/>
              </a:lnTo>
              <a:lnTo>
                <a:pt x="1250831" y="7608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9088D-13FC-4BAE-A4B9-3BF5FE10AD00}">
      <dsp:nvSpPr>
        <dsp:cNvPr id="0" name=""/>
        <dsp:cNvSpPr/>
      </dsp:nvSpPr>
      <dsp:spPr>
        <a:xfrm>
          <a:off x="1878710" y="2167884"/>
          <a:ext cx="124049" cy="38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18"/>
              </a:lnTo>
              <a:lnTo>
                <a:pt x="124049" y="38041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9A8CD-0C66-4FBC-8A63-FE349AD1B859}">
      <dsp:nvSpPr>
        <dsp:cNvPr id="0" name=""/>
        <dsp:cNvSpPr/>
      </dsp:nvSpPr>
      <dsp:spPr>
        <a:xfrm>
          <a:off x="2120371" y="993550"/>
          <a:ext cx="91440" cy="760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4001"/>
              </a:lnTo>
              <a:lnTo>
                <a:pt x="89137" y="674001"/>
              </a:lnTo>
              <a:lnTo>
                <a:pt x="89137" y="76083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20364-5F6F-46FD-B4E3-810127C2505A}">
      <dsp:nvSpPr>
        <dsp:cNvPr id="0" name=""/>
        <dsp:cNvSpPr/>
      </dsp:nvSpPr>
      <dsp:spPr>
        <a:xfrm>
          <a:off x="1175888" y="2155934"/>
          <a:ext cx="304408" cy="502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70"/>
              </a:lnTo>
              <a:lnTo>
                <a:pt x="304408" y="415970"/>
              </a:lnTo>
              <a:lnTo>
                <a:pt x="304408" y="50280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AAD8C-75C0-4E7E-A44F-7B66A0CFB1AF}">
      <dsp:nvSpPr>
        <dsp:cNvPr id="0" name=""/>
        <dsp:cNvSpPr/>
      </dsp:nvSpPr>
      <dsp:spPr>
        <a:xfrm>
          <a:off x="84129" y="3342218"/>
          <a:ext cx="124049" cy="380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18"/>
              </a:lnTo>
              <a:lnTo>
                <a:pt x="124049" y="3804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C4FC2-CE9F-47A9-91BC-9FA89581F6AA}">
      <dsp:nvSpPr>
        <dsp:cNvPr id="0" name=""/>
        <dsp:cNvSpPr/>
      </dsp:nvSpPr>
      <dsp:spPr>
        <a:xfrm>
          <a:off x="369207" y="2755051"/>
          <a:ext cx="91440" cy="1736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66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5E3CB-9025-4CAF-8CC6-29EECC6A7D76}">
      <dsp:nvSpPr>
        <dsp:cNvPr id="0" name=""/>
        <dsp:cNvSpPr/>
      </dsp:nvSpPr>
      <dsp:spPr>
        <a:xfrm>
          <a:off x="414927" y="2155934"/>
          <a:ext cx="760960" cy="185619"/>
        </a:xfrm>
        <a:custGeom>
          <a:avLst/>
          <a:gdLst/>
          <a:ahLst/>
          <a:cxnLst/>
          <a:rect l="0" t="0" r="0" b="0"/>
          <a:pathLst>
            <a:path>
              <a:moveTo>
                <a:pt x="760960" y="0"/>
              </a:moveTo>
              <a:lnTo>
                <a:pt x="760960" y="98784"/>
              </a:lnTo>
              <a:lnTo>
                <a:pt x="0" y="98784"/>
              </a:lnTo>
              <a:lnTo>
                <a:pt x="0" y="1856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A088B-993F-4213-9936-8FF979AF9149}">
      <dsp:nvSpPr>
        <dsp:cNvPr id="0" name=""/>
        <dsp:cNvSpPr/>
      </dsp:nvSpPr>
      <dsp:spPr>
        <a:xfrm>
          <a:off x="1175888" y="993550"/>
          <a:ext cx="990203" cy="748886"/>
        </a:xfrm>
        <a:custGeom>
          <a:avLst/>
          <a:gdLst/>
          <a:ahLst/>
          <a:cxnLst/>
          <a:rect l="0" t="0" r="0" b="0"/>
          <a:pathLst>
            <a:path>
              <a:moveTo>
                <a:pt x="990203" y="0"/>
              </a:moveTo>
              <a:lnTo>
                <a:pt x="990203" y="662051"/>
              </a:lnTo>
              <a:lnTo>
                <a:pt x="0" y="662051"/>
              </a:lnTo>
              <a:lnTo>
                <a:pt x="0" y="74888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EDD09-92C8-49D8-B9EB-C448BC64713F}">
      <dsp:nvSpPr>
        <dsp:cNvPr id="0" name=""/>
        <dsp:cNvSpPr/>
      </dsp:nvSpPr>
      <dsp:spPr>
        <a:xfrm>
          <a:off x="1752593" y="580052"/>
          <a:ext cx="826996" cy="4134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Data0-ro.csv</a:t>
          </a:r>
          <a:endParaRPr lang="en-US" sz="1200" kern="1200" dirty="0"/>
        </a:p>
      </dsp:txBody>
      <dsp:txXfrm>
        <a:off x="1752593" y="580052"/>
        <a:ext cx="826996" cy="413498"/>
      </dsp:txXfrm>
    </dsp:sp>
    <dsp:sp modelId="{042DEE46-144E-4F97-9AAD-12FD1102B775}">
      <dsp:nvSpPr>
        <dsp:cNvPr id="0" name=""/>
        <dsp:cNvSpPr/>
      </dsp:nvSpPr>
      <dsp:spPr>
        <a:xfrm>
          <a:off x="762390" y="1742436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Data2-ro.csv</a:t>
          </a:r>
          <a:endParaRPr lang="en-US" sz="1200" kern="1200" dirty="0"/>
        </a:p>
      </dsp:txBody>
      <dsp:txXfrm>
        <a:off x="762390" y="1742436"/>
        <a:ext cx="826996" cy="413498"/>
      </dsp:txXfrm>
    </dsp:sp>
    <dsp:sp modelId="{FE32EDE3-F446-4FCB-AB6F-0D3769826834}">
      <dsp:nvSpPr>
        <dsp:cNvPr id="0" name=""/>
        <dsp:cNvSpPr/>
      </dsp:nvSpPr>
      <dsp:spPr>
        <a:xfrm>
          <a:off x="1429" y="2341553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Data3-ro.csv</a:t>
          </a:r>
          <a:endParaRPr lang="en-US" sz="1200" kern="1200" dirty="0"/>
        </a:p>
      </dsp:txBody>
      <dsp:txXfrm>
        <a:off x="1429" y="2341553"/>
        <a:ext cx="826996" cy="413498"/>
      </dsp:txXfrm>
    </dsp:sp>
    <dsp:sp modelId="{648AF6B3-E6DB-4B1E-B09D-D39D6525EF7C}">
      <dsp:nvSpPr>
        <dsp:cNvPr id="0" name=""/>
        <dsp:cNvSpPr/>
      </dsp:nvSpPr>
      <dsp:spPr>
        <a:xfrm>
          <a:off x="1429" y="2928720"/>
          <a:ext cx="826996" cy="4134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Data4-ro.csv</a:t>
          </a:r>
          <a:endParaRPr lang="en-US" sz="1200" kern="1200" dirty="0"/>
        </a:p>
      </dsp:txBody>
      <dsp:txXfrm>
        <a:off x="1429" y="2928720"/>
        <a:ext cx="826996" cy="413498"/>
      </dsp:txXfrm>
    </dsp:sp>
    <dsp:sp modelId="{B5014CE3-8A9C-4BA2-936D-31F7EE3BF698}">
      <dsp:nvSpPr>
        <dsp:cNvPr id="0" name=""/>
        <dsp:cNvSpPr/>
      </dsp:nvSpPr>
      <dsp:spPr>
        <a:xfrm>
          <a:off x="208178" y="3515887"/>
          <a:ext cx="826996" cy="4134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Data4-ro.csv</a:t>
          </a:r>
          <a:endParaRPr lang="en-US" sz="1200" kern="1200" dirty="0"/>
        </a:p>
      </dsp:txBody>
      <dsp:txXfrm>
        <a:off x="208178" y="3515887"/>
        <a:ext cx="826996" cy="413498"/>
      </dsp:txXfrm>
    </dsp:sp>
    <dsp:sp modelId="{84F23C21-307C-4CA7-94C6-F637284A248F}">
      <dsp:nvSpPr>
        <dsp:cNvPr id="0" name=""/>
        <dsp:cNvSpPr/>
      </dsp:nvSpPr>
      <dsp:spPr>
        <a:xfrm>
          <a:off x="1066799" y="2658739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Data3-rc.csv</a:t>
          </a:r>
          <a:endParaRPr lang="en-US" sz="1200" kern="1200" dirty="0"/>
        </a:p>
      </dsp:txBody>
      <dsp:txXfrm>
        <a:off x="1066799" y="2658739"/>
        <a:ext cx="826996" cy="413498"/>
      </dsp:txXfrm>
    </dsp:sp>
    <dsp:sp modelId="{DBAFD0B1-1EDC-4A9C-A060-F06341BEC60D}">
      <dsp:nvSpPr>
        <dsp:cNvPr id="0" name=""/>
        <dsp:cNvSpPr/>
      </dsp:nvSpPr>
      <dsp:spPr>
        <a:xfrm>
          <a:off x="1796011" y="1754386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Data2-jd.csv</a:t>
          </a:r>
          <a:endParaRPr lang="en-US" sz="1200" kern="1200" dirty="0"/>
        </a:p>
      </dsp:txBody>
      <dsp:txXfrm>
        <a:off x="1796011" y="1754386"/>
        <a:ext cx="826996" cy="413498"/>
      </dsp:txXfrm>
    </dsp:sp>
    <dsp:sp modelId="{08EEE261-903F-484D-8AC0-ED3C8A7B85D6}">
      <dsp:nvSpPr>
        <dsp:cNvPr id="0" name=""/>
        <dsp:cNvSpPr/>
      </dsp:nvSpPr>
      <dsp:spPr>
        <a:xfrm>
          <a:off x="2002760" y="2341553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Data3.jd.csv</a:t>
          </a:r>
          <a:endParaRPr lang="en-US" sz="1200" kern="1200" dirty="0"/>
        </a:p>
      </dsp:txBody>
      <dsp:txXfrm>
        <a:off x="2002760" y="2341553"/>
        <a:ext cx="826996" cy="413498"/>
      </dsp:txXfrm>
    </dsp:sp>
    <dsp:sp modelId="{1971057D-DE6E-446F-AAB2-37541DB87212}">
      <dsp:nvSpPr>
        <dsp:cNvPr id="0" name=""/>
        <dsp:cNvSpPr/>
      </dsp:nvSpPr>
      <dsp:spPr>
        <a:xfrm>
          <a:off x="3003425" y="1754386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Data2-cu.csv</a:t>
          </a:r>
          <a:endParaRPr lang="en-US" sz="1200" kern="1200" dirty="0"/>
        </a:p>
      </dsp:txBody>
      <dsp:txXfrm>
        <a:off x="3003425" y="1754386"/>
        <a:ext cx="826996" cy="413498"/>
      </dsp:txXfrm>
    </dsp:sp>
    <dsp:sp modelId="{C61F81E7-F12A-4297-BB6D-DF74C40EC18A}">
      <dsp:nvSpPr>
        <dsp:cNvPr id="0" name=""/>
        <dsp:cNvSpPr/>
      </dsp:nvSpPr>
      <dsp:spPr>
        <a:xfrm>
          <a:off x="3003425" y="2341553"/>
          <a:ext cx="826996" cy="4134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Data2.1-cu.csv</a:t>
          </a:r>
          <a:endParaRPr lang="en-US" sz="1200" kern="1200" dirty="0"/>
        </a:p>
      </dsp:txBody>
      <dsp:txXfrm>
        <a:off x="3003425" y="2341553"/>
        <a:ext cx="826996" cy="413498"/>
      </dsp:txXfrm>
    </dsp:sp>
    <dsp:sp modelId="{6DA40F89-E62B-4FCC-AE3E-00E7F46D3988}">
      <dsp:nvSpPr>
        <dsp:cNvPr id="0" name=""/>
        <dsp:cNvSpPr/>
      </dsp:nvSpPr>
      <dsp:spPr>
        <a:xfrm>
          <a:off x="3210174" y="2928720"/>
          <a:ext cx="826996" cy="4134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Data2.2-cu.csv</a:t>
          </a:r>
          <a:endParaRPr lang="en-US" sz="1200" kern="1200" dirty="0"/>
        </a:p>
      </dsp:txBody>
      <dsp:txXfrm>
        <a:off x="3210174" y="2928720"/>
        <a:ext cx="826996" cy="413498"/>
      </dsp:txXfrm>
    </dsp:sp>
    <dsp:sp modelId="{89C74F6A-853F-4966-A25E-1E2B377B728D}">
      <dsp:nvSpPr>
        <dsp:cNvPr id="0" name=""/>
        <dsp:cNvSpPr/>
      </dsp:nvSpPr>
      <dsp:spPr>
        <a:xfrm>
          <a:off x="1252261" y="1167219"/>
          <a:ext cx="826996" cy="4134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Data1-ro.csv</a:t>
          </a:r>
          <a:endParaRPr lang="en-US" sz="1200" kern="1200" dirty="0"/>
        </a:p>
      </dsp:txBody>
      <dsp:txXfrm>
        <a:off x="1252261" y="1167219"/>
        <a:ext cx="826996" cy="413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0BDEA-1578-884A-8956-3EB0E20A7C88}">
      <dsp:nvSpPr>
        <dsp:cNvPr id="0" name=""/>
        <dsp:cNvSpPr/>
      </dsp:nvSpPr>
      <dsp:spPr>
        <a:xfrm>
          <a:off x="2772371" y="1749006"/>
          <a:ext cx="164906" cy="505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12"/>
              </a:lnTo>
              <a:lnTo>
                <a:pt x="164906" y="5057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807E0-1E00-4647-BA43-40F9434F3A50}">
      <dsp:nvSpPr>
        <dsp:cNvPr id="0" name=""/>
        <dsp:cNvSpPr/>
      </dsp:nvSpPr>
      <dsp:spPr>
        <a:xfrm>
          <a:off x="1881878" y="968450"/>
          <a:ext cx="1330243" cy="230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34"/>
              </a:lnTo>
              <a:lnTo>
                <a:pt x="1330243" y="115434"/>
              </a:lnTo>
              <a:lnTo>
                <a:pt x="1330243" y="23086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2B22E-777C-224A-BDEC-145A614E7CD4}">
      <dsp:nvSpPr>
        <dsp:cNvPr id="0" name=""/>
        <dsp:cNvSpPr/>
      </dsp:nvSpPr>
      <dsp:spPr>
        <a:xfrm>
          <a:off x="1836158" y="968450"/>
          <a:ext cx="91440" cy="230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86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9FA10-8594-494C-A8E3-7CB428F9CC49}">
      <dsp:nvSpPr>
        <dsp:cNvPr id="0" name=""/>
        <dsp:cNvSpPr/>
      </dsp:nvSpPr>
      <dsp:spPr>
        <a:xfrm>
          <a:off x="111884" y="3310118"/>
          <a:ext cx="164906" cy="505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712"/>
              </a:lnTo>
              <a:lnTo>
                <a:pt x="164906" y="50571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A398E-547C-4A44-8724-213247DC0F7D}">
      <dsp:nvSpPr>
        <dsp:cNvPr id="0" name=""/>
        <dsp:cNvSpPr/>
      </dsp:nvSpPr>
      <dsp:spPr>
        <a:xfrm>
          <a:off x="505914" y="2529562"/>
          <a:ext cx="91440" cy="230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86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458B3-EDBB-D94A-A8A4-629CCD2AFC78}">
      <dsp:nvSpPr>
        <dsp:cNvPr id="0" name=""/>
        <dsp:cNvSpPr/>
      </dsp:nvSpPr>
      <dsp:spPr>
        <a:xfrm>
          <a:off x="505914" y="1749006"/>
          <a:ext cx="91440" cy="230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86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5FD1E-3656-1049-AF26-BE3335955D52}">
      <dsp:nvSpPr>
        <dsp:cNvPr id="0" name=""/>
        <dsp:cNvSpPr/>
      </dsp:nvSpPr>
      <dsp:spPr>
        <a:xfrm>
          <a:off x="551634" y="968450"/>
          <a:ext cx="1330243" cy="230868"/>
        </a:xfrm>
        <a:custGeom>
          <a:avLst/>
          <a:gdLst/>
          <a:ahLst/>
          <a:cxnLst/>
          <a:rect l="0" t="0" r="0" b="0"/>
          <a:pathLst>
            <a:path>
              <a:moveTo>
                <a:pt x="1330243" y="0"/>
              </a:moveTo>
              <a:lnTo>
                <a:pt x="1330243" y="115434"/>
              </a:lnTo>
              <a:lnTo>
                <a:pt x="0" y="115434"/>
              </a:lnTo>
              <a:lnTo>
                <a:pt x="0" y="23086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CC45F-12AF-6B40-B59F-EE185159397C}">
      <dsp:nvSpPr>
        <dsp:cNvPr id="0" name=""/>
        <dsp:cNvSpPr/>
      </dsp:nvSpPr>
      <dsp:spPr>
        <a:xfrm>
          <a:off x="1332190" y="418763"/>
          <a:ext cx="1099374" cy="5496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Analysis0-ro.r</a:t>
          </a:r>
          <a:endParaRPr lang="en-US" sz="1200" kern="1200" dirty="0"/>
        </a:p>
      </dsp:txBody>
      <dsp:txXfrm>
        <a:off x="1332190" y="418763"/>
        <a:ext cx="1099374" cy="549687"/>
      </dsp:txXfrm>
    </dsp:sp>
    <dsp:sp modelId="{5E76C677-F7E4-DD40-A3BF-53EDF2E9AAC3}">
      <dsp:nvSpPr>
        <dsp:cNvPr id="0" name=""/>
        <dsp:cNvSpPr/>
      </dsp:nvSpPr>
      <dsp:spPr>
        <a:xfrm>
          <a:off x="1947" y="1199319"/>
          <a:ext cx="1099374" cy="5496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Analysis1-ro.r</a:t>
          </a:r>
          <a:endParaRPr lang="en-US" sz="1200" kern="1200" dirty="0"/>
        </a:p>
      </dsp:txBody>
      <dsp:txXfrm>
        <a:off x="1947" y="1199319"/>
        <a:ext cx="1099374" cy="549687"/>
      </dsp:txXfrm>
    </dsp:sp>
    <dsp:sp modelId="{D6BD30AB-FC6C-184C-A8D7-70BFD5498C08}">
      <dsp:nvSpPr>
        <dsp:cNvPr id="0" name=""/>
        <dsp:cNvSpPr/>
      </dsp:nvSpPr>
      <dsp:spPr>
        <a:xfrm>
          <a:off x="1947" y="1979875"/>
          <a:ext cx="1099374" cy="5496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Analysis2-ro.r</a:t>
          </a:r>
          <a:endParaRPr lang="en-US" sz="1200" kern="1200" dirty="0"/>
        </a:p>
      </dsp:txBody>
      <dsp:txXfrm>
        <a:off x="1947" y="1979875"/>
        <a:ext cx="1099374" cy="549687"/>
      </dsp:txXfrm>
    </dsp:sp>
    <dsp:sp modelId="{5D5D0315-B97E-594E-83F0-ED303EF2DD8B}">
      <dsp:nvSpPr>
        <dsp:cNvPr id="0" name=""/>
        <dsp:cNvSpPr/>
      </dsp:nvSpPr>
      <dsp:spPr>
        <a:xfrm>
          <a:off x="1947" y="2760431"/>
          <a:ext cx="1099374" cy="5496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Analysis4-ro.r</a:t>
          </a:r>
          <a:endParaRPr lang="en-US" sz="1200" kern="1200" dirty="0"/>
        </a:p>
      </dsp:txBody>
      <dsp:txXfrm>
        <a:off x="1947" y="2760431"/>
        <a:ext cx="1099374" cy="549687"/>
      </dsp:txXfrm>
    </dsp:sp>
    <dsp:sp modelId="{7E726BD2-5E02-2943-ADFF-B6EF0BA67FAE}">
      <dsp:nvSpPr>
        <dsp:cNvPr id="0" name=""/>
        <dsp:cNvSpPr/>
      </dsp:nvSpPr>
      <dsp:spPr>
        <a:xfrm>
          <a:off x="276791" y="3540987"/>
          <a:ext cx="1099374" cy="5496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Analysis5-ro.r</a:t>
          </a:r>
          <a:endParaRPr lang="en-US" sz="1200" kern="1200" dirty="0"/>
        </a:p>
      </dsp:txBody>
      <dsp:txXfrm>
        <a:off x="276791" y="3540987"/>
        <a:ext cx="1099374" cy="549687"/>
      </dsp:txXfrm>
    </dsp:sp>
    <dsp:sp modelId="{F841CCEE-910E-9E46-99EB-3212999763F4}">
      <dsp:nvSpPr>
        <dsp:cNvPr id="0" name=""/>
        <dsp:cNvSpPr/>
      </dsp:nvSpPr>
      <dsp:spPr>
        <a:xfrm>
          <a:off x="1332190" y="1199319"/>
          <a:ext cx="1099374" cy="5496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Analysis1-rc.r</a:t>
          </a:r>
          <a:endParaRPr lang="en-US" sz="1200" kern="1200" dirty="0"/>
        </a:p>
      </dsp:txBody>
      <dsp:txXfrm>
        <a:off x="1332190" y="1199319"/>
        <a:ext cx="1099374" cy="549687"/>
      </dsp:txXfrm>
    </dsp:sp>
    <dsp:sp modelId="{A75F40FD-F9CE-A84C-AEBC-CADB60A314A0}">
      <dsp:nvSpPr>
        <dsp:cNvPr id="0" name=""/>
        <dsp:cNvSpPr/>
      </dsp:nvSpPr>
      <dsp:spPr>
        <a:xfrm>
          <a:off x="2662434" y="1199319"/>
          <a:ext cx="1099374" cy="5496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Analysis1-jj.r</a:t>
          </a:r>
          <a:endParaRPr lang="en-US" sz="1200" kern="1200" dirty="0"/>
        </a:p>
      </dsp:txBody>
      <dsp:txXfrm>
        <a:off x="2662434" y="1199319"/>
        <a:ext cx="1099374" cy="549687"/>
      </dsp:txXfrm>
    </dsp:sp>
    <dsp:sp modelId="{5FB9E115-E05F-A948-87D4-C28735387692}">
      <dsp:nvSpPr>
        <dsp:cNvPr id="0" name=""/>
        <dsp:cNvSpPr/>
      </dsp:nvSpPr>
      <dsp:spPr>
        <a:xfrm>
          <a:off x="2937277" y="1979875"/>
          <a:ext cx="1099374" cy="5496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Analysis2-jj.r</a:t>
          </a:r>
          <a:endParaRPr lang="en-US" sz="1200" kern="1200" dirty="0"/>
        </a:p>
      </dsp:txBody>
      <dsp:txXfrm>
        <a:off x="2937277" y="1979875"/>
        <a:ext cx="1099374" cy="549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4602C-D9A2-4519-B591-54FA6DEF0ABF}">
      <dsp:nvSpPr>
        <dsp:cNvPr id="0" name=""/>
        <dsp:cNvSpPr/>
      </dsp:nvSpPr>
      <dsp:spPr>
        <a:xfrm>
          <a:off x="0" y="0"/>
          <a:ext cx="8229600" cy="208168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B143D-54C7-4B10-9D40-790D65B52E36}">
      <dsp:nvSpPr>
        <dsp:cNvPr id="0" name=""/>
        <dsp:cNvSpPr/>
      </dsp:nvSpPr>
      <dsp:spPr>
        <a:xfrm>
          <a:off x="246887" y="277558"/>
          <a:ext cx="2417445" cy="152657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7D11F-C3C0-44A8-AE5A-3EB4C12678BC}">
      <dsp:nvSpPr>
        <dsp:cNvPr id="0" name=""/>
        <dsp:cNvSpPr/>
      </dsp:nvSpPr>
      <dsp:spPr>
        <a:xfrm rot="10800000">
          <a:off x="246887" y="2081688"/>
          <a:ext cx="2417445" cy="25442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 – Server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Rules established via convention, culture or software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SVN, CVS, Box</a:t>
          </a:r>
          <a:endParaRPr lang="en-US" sz="1800" kern="1200" dirty="0"/>
        </a:p>
      </dsp:txBody>
      <dsp:txXfrm rot="10800000">
        <a:off x="321232" y="2081688"/>
        <a:ext cx="2268755" cy="2469941"/>
      </dsp:txXfrm>
    </dsp:sp>
    <dsp:sp modelId="{B4BB6309-FF05-4B58-839E-801F7CAA63BA}">
      <dsp:nvSpPr>
        <dsp:cNvPr id="0" name=""/>
        <dsp:cNvSpPr/>
      </dsp:nvSpPr>
      <dsp:spPr>
        <a:xfrm>
          <a:off x="2906077" y="277558"/>
          <a:ext cx="2417445" cy="152657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CD131-BA45-4945-92C6-07A5E91C9475}">
      <dsp:nvSpPr>
        <dsp:cNvPr id="0" name=""/>
        <dsp:cNvSpPr/>
      </dsp:nvSpPr>
      <dsp:spPr>
        <a:xfrm rot="10800000">
          <a:off x="2906077" y="2081688"/>
          <a:ext cx="2417445" cy="25442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Distributed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Peer to peer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Anyone can talk to anyone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Git</a:t>
          </a:r>
          <a:r>
            <a:rPr lang="en-US" sz="1800" kern="1200" dirty="0" smtClean="0"/>
            <a:t>, Mercurial</a:t>
          </a:r>
          <a:endParaRPr lang="en-US" sz="1800" kern="1200" dirty="0"/>
        </a:p>
      </dsp:txBody>
      <dsp:txXfrm rot="10800000">
        <a:off x="2980422" y="2081688"/>
        <a:ext cx="2268755" cy="2469941"/>
      </dsp:txXfrm>
    </dsp:sp>
    <dsp:sp modelId="{F2544187-EC54-442E-9DB5-B54CE2BFDB0D}">
      <dsp:nvSpPr>
        <dsp:cNvPr id="0" name=""/>
        <dsp:cNvSpPr/>
      </dsp:nvSpPr>
      <dsp:spPr>
        <a:xfrm>
          <a:off x="5565267" y="277558"/>
          <a:ext cx="2417445" cy="1526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4CB21-F89F-44F9-AB3A-92E53531A909}">
      <dsp:nvSpPr>
        <dsp:cNvPr id="0" name=""/>
        <dsp:cNvSpPr/>
      </dsp:nvSpPr>
      <dsp:spPr>
        <a:xfrm rot="10800000">
          <a:off x="5565267" y="2081688"/>
          <a:ext cx="2417445" cy="254428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Coordinated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Rules established via convention, culture or software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Github</a:t>
          </a:r>
          <a:endParaRPr lang="en-US" sz="1800" kern="1200" dirty="0"/>
        </a:p>
      </dsp:txBody>
      <dsp:txXfrm rot="10800000">
        <a:off x="5639612" y="2081688"/>
        <a:ext cx="2268755" cy="2469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552E7-AD50-4970-8C16-4B8F2E2572A4}">
      <dsp:nvSpPr>
        <dsp:cNvPr id="0" name=""/>
        <dsp:cNvSpPr/>
      </dsp:nvSpPr>
      <dsp:spPr>
        <a:xfrm>
          <a:off x="1908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Data1.csv</a:t>
          </a:r>
          <a:endParaRPr lang="en-US" sz="1100" kern="1200" dirty="0"/>
        </a:p>
      </dsp:txBody>
      <dsp:txXfrm>
        <a:off x="224123" y="338172"/>
        <a:ext cx="666646" cy="444430"/>
      </dsp:txXfrm>
    </dsp:sp>
    <dsp:sp modelId="{F4B32950-D814-4ACE-82F3-738218028C12}">
      <dsp:nvSpPr>
        <dsp:cNvPr id="0" name=""/>
        <dsp:cNvSpPr/>
      </dsp:nvSpPr>
      <dsp:spPr>
        <a:xfrm>
          <a:off x="1001877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58853"/>
                <a:satOff val="-1455"/>
                <a:lumOff val="83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58853"/>
                <a:satOff val="-1455"/>
                <a:lumOff val="83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Data2.csv</a:t>
          </a:r>
          <a:endParaRPr lang="en-US" sz="1100" kern="1200" dirty="0"/>
        </a:p>
      </dsp:txBody>
      <dsp:txXfrm>
        <a:off x="1224092" y="338172"/>
        <a:ext cx="666646" cy="444430"/>
      </dsp:txXfrm>
    </dsp:sp>
    <dsp:sp modelId="{E647BA33-F27D-449A-8487-D4A21D6418B7}">
      <dsp:nvSpPr>
        <dsp:cNvPr id="0" name=""/>
        <dsp:cNvSpPr/>
      </dsp:nvSpPr>
      <dsp:spPr>
        <a:xfrm>
          <a:off x="2001845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17705"/>
                <a:satOff val="-2910"/>
                <a:lumOff val="166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17705"/>
                <a:satOff val="-2910"/>
                <a:lumOff val="166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Data3.csv</a:t>
          </a:r>
          <a:endParaRPr lang="en-US" sz="1100" kern="1200" dirty="0"/>
        </a:p>
      </dsp:txBody>
      <dsp:txXfrm>
        <a:off x="2224060" y="338172"/>
        <a:ext cx="666646" cy="444430"/>
      </dsp:txXfrm>
    </dsp:sp>
    <dsp:sp modelId="{9F4F9563-F0F7-45B3-8545-F28F548EBB2C}">
      <dsp:nvSpPr>
        <dsp:cNvPr id="0" name=""/>
        <dsp:cNvSpPr/>
      </dsp:nvSpPr>
      <dsp:spPr>
        <a:xfrm>
          <a:off x="3001814" y="338172"/>
          <a:ext cx="1111076" cy="444430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Data3.csv</a:t>
          </a:r>
          <a:endParaRPr lang="en-US" sz="1100" kern="1200" dirty="0"/>
        </a:p>
      </dsp:txBody>
      <dsp:txXfrm>
        <a:off x="3224029" y="338172"/>
        <a:ext cx="666646" cy="4444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39100-C12D-43CC-8D56-71BA976C01BA}">
      <dsp:nvSpPr>
        <dsp:cNvPr id="0" name=""/>
        <dsp:cNvSpPr/>
      </dsp:nvSpPr>
      <dsp:spPr>
        <a:xfrm>
          <a:off x="493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ec0b4f….</a:t>
          </a:r>
          <a:endParaRPr lang="en-US" sz="600" kern="1200" dirty="0"/>
        </a:p>
      </dsp:txBody>
      <dsp:txXfrm>
        <a:off x="493" y="1772800"/>
        <a:ext cx="619659" cy="172800"/>
      </dsp:txXfrm>
    </dsp:sp>
    <dsp:sp modelId="{5C3E15A9-EC2C-4D2D-8CE5-DBA5239C3442}">
      <dsp:nvSpPr>
        <dsp:cNvPr id="0" name=""/>
        <dsp:cNvSpPr/>
      </dsp:nvSpPr>
      <dsp:spPr>
        <a:xfrm>
          <a:off x="127411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00" kern="1200" dirty="0"/>
        </a:p>
      </dsp:txBody>
      <dsp:txXfrm>
        <a:off x="137533" y="1955721"/>
        <a:ext cx="599415" cy="325356"/>
      </dsp:txXfrm>
    </dsp:sp>
    <dsp:sp modelId="{EF2BB40C-9398-4788-8684-72F0E8FF6F44}">
      <dsp:nvSpPr>
        <dsp:cNvPr id="0" name=""/>
        <dsp:cNvSpPr/>
      </dsp:nvSpPr>
      <dsp:spPr>
        <a:xfrm>
          <a:off x="714090" y="1782061"/>
          <a:ext cx="199148" cy="154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090" y="1812916"/>
        <a:ext cx="152865" cy="92567"/>
      </dsp:txXfrm>
    </dsp:sp>
    <dsp:sp modelId="{F2CAD4E9-E32D-4919-82A7-1F4998CEDB96}">
      <dsp:nvSpPr>
        <dsp:cNvPr id="0" name=""/>
        <dsp:cNvSpPr/>
      </dsp:nvSpPr>
      <dsp:spPr>
        <a:xfrm>
          <a:off x="995905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54563f…</a:t>
          </a:r>
          <a:endParaRPr lang="en-US" sz="600" kern="1200" dirty="0"/>
        </a:p>
      </dsp:txBody>
      <dsp:txXfrm>
        <a:off x="995905" y="1772800"/>
        <a:ext cx="619659" cy="172800"/>
      </dsp:txXfrm>
    </dsp:sp>
    <dsp:sp modelId="{CB0ABADD-95B4-4898-ADA4-FBC475E8A45F}">
      <dsp:nvSpPr>
        <dsp:cNvPr id="0" name=""/>
        <dsp:cNvSpPr/>
      </dsp:nvSpPr>
      <dsp:spPr>
        <a:xfrm>
          <a:off x="1122823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00" kern="1200"/>
        </a:p>
      </dsp:txBody>
      <dsp:txXfrm>
        <a:off x="1132945" y="1955721"/>
        <a:ext cx="599415" cy="325356"/>
      </dsp:txXfrm>
    </dsp:sp>
    <dsp:sp modelId="{E7F49121-BE99-4F24-A84E-F106B581388B}">
      <dsp:nvSpPr>
        <dsp:cNvPr id="0" name=""/>
        <dsp:cNvSpPr/>
      </dsp:nvSpPr>
      <dsp:spPr>
        <a:xfrm>
          <a:off x="1709502" y="1782061"/>
          <a:ext cx="199148" cy="154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09502" y="1812916"/>
        <a:ext cx="152865" cy="92567"/>
      </dsp:txXfrm>
    </dsp:sp>
    <dsp:sp modelId="{34349B48-FAE7-4250-A815-0AF5609ACA94}">
      <dsp:nvSpPr>
        <dsp:cNvPr id="0" name=""/>
        <dsp:cNvSpPr/>
      </dsp:nvSpPr>
      <dsp:spPr>
        <a:xfrm>
          <a:off x="1991317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59395c…</a:t>
          </a:r>
          <a:endParaRPr lang="en-US" sz="600" kern="1200" dirty="0"/>
        </a:p>
      </dsp:txBody>
      <dsp:txXfrm>
        <a:off x="1991317" y="1772800"/>
        <a:ext cx="619659" cy="172800"/>
      </dsp:txXfrm>
    </dsp:sp>
    <dsp:sp modelId="{EF3123E1-D84B-45F3-B723-D12C14E347E8}">
      <dsp:nvSpPr>
        <dsp:cNvPr id="0" name=""/>
        <dsp:cNvSpPr/>
      </dsp:nvSpPr>
      <dsp:spPr>
        <a:xfrm>
          <a:off x="2118235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dirty="0" smtClean="0"/>
            <a:t>Nature-2014</a:t>
          </a:r>
          <a:endParaRPr lang="en-US" sz="600" kern="1200" dirty="0"/>
        </a:p>
      </dsp:txBody>
      <dsp:txXfrm>
        <a:off x="2128357" y="1955721"/>
        <a:ext cx="599415" cy="325356"/>
      </dsp:txXfrm>
    </dsp:sp>
    <dsp:sp modelId="{ABF28645-A675-4DB6-A3E9-2CBF35AA98C8}">
      <dsp:nvSpPr>
        <dsp:cNvPr id="0" name=""/>
        <dsp:cNvSpPr/>
      </dsp:nvSpPr>
      <dsp:spPr>
        <a:xfrm>
          <a:off x="2704914" y="1782061"/>
          <a:ext cx="199148" cy="1542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4914" y="1812916"/>
        <a:ext cx="152865" cy="92567"/>
      </dsp:txXfrm>
    </dsp:sp>
    <dsp:sp modelId="{F2B552D5-44AA-43B5-91FC-2643E0F07182}">
      <dsp:nvSpPr>
        <dsp:cNvPr id="0" name=""/>
        <dsp:cNvSpPr/>
      </dsp:nvSpPr>
      <dsp:spPr>
        <a:xfrm>
          <a:off x="2986729" y="1772800"/>
          <a:ext cx="619659" cy="2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dirty="0" smtClean="0"/>
            <a:t>6b3c45…</a:t>
          </a:r>
          <a:endParaRPr lang="en-US" sz="600" kern="1200" dirty="0"/>
        </a:p>
      </dsp:txBody>
      <dsp:txXfrm>
        <a:off x="2986729" y="1772800"/>
        <a:ext cx="619659" cy="172800"/>
      </dsp:txXfrm>
    </dsp:sp>
    <dsp:sp modelId="{BA777C5F-6208-4AED-9B95-8B6429EB4B9A}">
      <dsp:nvSpPr>
        <dsp:cNvPr id="0" name=""/>
        <dsp:cNvSpPr/>
      </dsp:nvSpPr>
      <dsp:spPr>
        <a:xfrm>
          <a:off x="3113647" y="1945599"/>
          <a:ext cx="619659" cy="34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D26D3-3767-45D1-9B16-C589611ED6A4}">
      <dsp:nvSpPr>
        <dsp:cNvPr id="0" name=""/>
        <dsp:cNvSpPr/>
      </dsp:nvSpPr>
      <dsp:spPr>
        <a:xfrm>
          <a:off x="3258" y="2005350"/>
          <a:ext cx="1129073" cy="564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9793" y="2021885"/>
        <a:ext cx="1096003" cy="531466"/>
      </dsp:txXfrm>
    </dsp:sp>
    <dsp:sp modelId="{19983A1A-501E-4470-95FF-B2C74CFA6AC7}">
      <dsp:nvSpPr>
        <dsp:cNvPr id="0" name=""/>
        <dsp:cNvSpPr/>
      </dsp:nvSpPr>
      <dsp:spPr>
        <a:xfrm rot="18770822">
          <a:off x="1026087" y="2032209"/>
          <a:ext cx="66411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64118" y="119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1543" y="2027559"/>
        <a:ext cx="33205" cy="33205"/>
      </dsp:txXfrm>
    </dsp:sp>
    <dsp:sp modelId="{0ABB8CEC-A9B9-4E96-B58C-ECDFB5F8DE96}">
      <dsp:nvSpPr>
        <dsp:cNvPr id="0" name=""/>
        <dsp:cNvSpPr/>
      </dsp:nvSpPr>
      <dsp:spPr>
        <a:xfrm>
          <a:off x="1583961" y="1518437"/>
          <a:ext cx="1129073" cy="56453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600496" y="1534972"/>
        <a:ext cx="1096003" cy="531466"/>
      </dsp:txXfrm>
    </dsp:sp>
    <dsp:sp modelId="{BC7F619E-6EE4-4DBB-9C50-BD64F1B21125}">
      <dsp:nvSpPr>
        <dsp:cNvPr id="0" name=""/>
        <dsp:cNvSpPr/>
      </dsp:nvSpPr>
      <dsp:spPr>
        <a:xfrm rot="19457599">
          <a:off x="2660757" y="1626448"/>
          <a:ext cx="556183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556183" y="119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4944" y="1624497"/>
        <a:ext cx="27809" cy="27809"/>
      </dsp:txXfrm>
    </dsp:sp>
    <dsp:sp modelId="{CF132E16-2D8B-4E57-8B40-98773BBA0405}">
      <dsp:nvSpPr>
        <dsp:cNvPr id="0" name=""/>
        <dsp:cNvSpPr/>
      </dsp:nvSpPr>
      <dsp:spPr>
        <a:xfrm>
          <a:off x="3164663" y="1193829"/>
          <a:ext cx="1129073" cy="56453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3181198" y="1210364"/>
        <a:ext cx="1096003" cy="531466"/>
      </dsp:txXfrm>
    </dsp:sp>
    <dsp:sp modelId="{104B2667-21E7-4874-BD1B-8CAFCF598942}">
      <dsp:nvSpPr>
        <dsp:cNvPr id="0" name=""/>
        <dsp:cNvSpPr/>
      </dsp:nvSpPr>
      <dsp:spPr>
        <a:xfrm>
          <a:off x="4293737" y="1464144"/>
          <a:ext cx="451629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451629" y="119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8261" y="1464806"/>
        <a:ext cx="22581" cy="22581"/>
      </dsp:txXfrm>
    </dsp:sp>
    <dsp:sp modelId="{8B2E7083-B8FC-4264-998B-55745A8CAA86}">
      <dsp:nvSpPr>
        <dsp:cNvPr id="0" name=""/>
        <dsp:cNvSpPr/>
      </dsp:nvSpPr>
      <dsp:spPr>
        <a:xfrm>
          <a:off x="4745366" y="1193829"/>
          <a:ext cx="1129073" cy="56453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Good Idea!</a:t>
          </a:r>
          <a:endParaRPr lang="en-US" sz="1600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4761901" y="1210364"/>
        <a:ext cx="1096003" cy="531466"/>
      </dsp:txXfrm>
    </dsp:sp>
    <dsp:sp modelId="{ED85AD5E-F2A1-48A6-977F-FBE5D4CDF4D9}">
      <dsp:nvSpPr>
        <dsp:cNvPr id="0" name=""/>
        <dsp:cNvSpPr/>
      </dsp:nvSpPr>
      <dsp:spPr>
        <a:xfrm rot="2142401">
          <a:off x="2660757" y="1951057"/>
          <a:ext cx="556183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556183" y="119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4944" y="1949105"/>
        <a:ext cx="27809" cy="27809"/>
      </dsp:txXfrm>
    </dsp:sp>
    <dsp:sp modelId="{E544B9F2-5458-4218-8B6D-AA20833A5A9A}">
      <dsp:nvSpPr>
        <dsp:cNvPr id="0" name=""/>
        <dsp:cNvSpPr/>
      </dsp:nvSpPr>
      <dsp:spPr>
        <a:xfrm>
          <a:off x="3164663" y="1843046"/>
          <a:ext cx="1129073" cy="56453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Failed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3181198" y="1859581"/>
        <a:ext cx="1096003" cy="531466"/>
      </dsp:txXfrm>
    </dsp:sp>
    <dsp:sp modelId="{6852DA9F-04F2-49F4-B9F6-7E7D0D4D3110}">
      <dsp:nvSpPr>
        <dsp:cNvPr id="0" name=""/>
        <dsp:cNvSpPr/>
      </dsp:nvSpPr>
      <dsp:spPr>
        <a:xfrm rot="2829178">
          <a:off x="1026087" y="2519122"/>
          <a:ext cx="664118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664118" y="119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1543" y="2514472"/>
        <a:ext cx="33205" cy="33205"/>
      </dsp:txXfrm>
    </dsp:sp>
    <dsp:sp modelId="{104C3540-245D-4B84-83EE-AAF822BEFA28}">
      <dsp:nvSpPr>
        <dsp:cNvPr id="0" name=""/>
        <dsp:cNvSpPr/>
      </dsp:nvSpPr>
      <dsp:spPr>
        <a:xfrm>
          <a:off x="1583961" y="2492263"/>
          <a:ext cx="1129073" cy="56453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600496" y="2508798"/>
        <a:ext cx="1096003" cy="531466"/>
      </dsp:txXfrm>
    </dsp:sp>
    <dsp:sp modelId="{8C0F38BC-7658-4C5F-844D-F1907B79060D}">
      <dsp:nvSpPr>
        <dsp:cNvPr id="0" name=""/>
        <dsp:cNvSpPr/>
      </dsp:nvSpPr>
      <dsp:spPr>
        <a:xfrm>
          <a:off x="2713034" y="2762578"/>
          <a:ext cx="451629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451629" y="1195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7558" y="2763240"/>
        <a:ext cx="22581" cy="22581"/>
      </dsp:txXfrm>
    </dsp:sp>
    <dsp:sp modelId="{5E469E4F-B5DB-4ADA-9BD4-6B4760BE3F73}">
      <dsp:nvSpPr>
        <dsp:cNvPr id="0" name=""/>
        <dsp:cNvSpPr/>
      </dsp:nvSpPr>
      <dsp:spPr>
        <a:xfrm>
          <a:off x="3164663" y="2492263"/>
          <a:ext cx="1129073" cy="56453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181198" y="2508798"/>
        <a:ext cx="1096003" cy="531466"/>
      </dsp:txXfrm>
    </dsp:sp>
    <dsp:sp modelId="{F4C76E47-1ADC-44B6-A2F9-BB5C02F86DC7}">
      <dsp:nvSpPr>
        <dsp:cNvPr id="0" name=""/>
        <dsp:cNvSpPr/>
      </dsp:nvSpPr>
      <dsp:spPr>
        <a:xfrm>
          <a:off x="4293737" y="2762578"/>
          <a:ext cx="451629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451629" y="119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08261" y="2763240"/>
        <a:ext cx="22581" cy="22581"/>
      </dsp:txXfrm>
    </dsp:sp>
    <dsp:sp modelId="{F6D51C1E-75C7-469C-BD0E-44BFBC8B3E56}">
      <dsp:nvSpPr>
        <dsp:cNvPr id="0" name=""/>
        <dsp:cNvSpPr/>
      </dsp:nvSpPr>
      <dsp:spPr>
        <a:xfrm>
          <a:off x="4745366" y="2492263"/>
          <a:ext cx="1129073" cy="564536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4761901" y="2508798"/>
        <a:ext cx="1096003" cy="531466"/>
      </dsp:txXfrm>
    </dsp:sp>
    <dsp:sp modelId="{0C8BC749-33C6-4F28-BC87-8DF6ECCA338A}">
      <dsp:nvSpPr>
        <dsp:cNvPr id="0" name=""/>
        <dsp:cNvSpPr/>
      </dsp:nvSpPr>
      <dsp:spPr>
        <a:xfrm>
          <a:off x="5874439" y="2762578"/>
          <a:ext cx="451629" cy="23906"/>
        </a:xfrm>
        <a:custGeom>
          <a:avLst/>
          <a:gdLst/>
          <a:ahLst/>
          <a:cxnLst/>
          <a:rect l="0" t="0" r="0" b="0"/>
          <a:pathLst>
            <a:path>
              <a:moveTo>
                <a:pt x="0" y="11953"/>
              </a:moveTo>
              <a:lnTo>
                <a:pt x="451629" y="119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88963" y="2763240"/>
        <a:ext cx="22581" cy="22581"/>
      </dsp:txXfrm>
    </dsp:sp>
    <dsp:sp modelId="{289EB6C5-C855-4D2B-A61A-CF7EA36B3BC7}">
      <dsp:nvSpPr>
        <dsp:cNvPr id="0" name=""/>
        <dsp:cNvSpPr/>
      </dsp:nvSpPr>
      <dsp:spPr>
        <a:xfrm>
          <a:off x="6326069" y="2492263"/>
          <a:ext cx="1129073" cy="564536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342604" y="2508798"/>
        <a:ext cx="1096003" cy="531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AF1F5-6961-7942-8456-A0D87943A4B5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F6E76-00D7-3A4F-93C1-DB9D413D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F6E76-00D7-3A4F-93C1-DB9D413DB8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9265"/>
            <a:ext cx="2057400" cy="5216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9265"/>
            <a:ext cx="6019800" cy="52168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3748"/>
            <a:ext cx="4038600" cy="41524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3748"/>
            <a:ext cx="4038600" cy="41524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2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53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5115"/>
            <a:ext cx="4040188" cy="3831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53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5115"/>
            <a:ext cx="4041775" cy="3831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6837"/>
            <a:ext cx="3008313" cy="781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46838"/>
            <a:ext cx="5111750" cy="5179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28354"/>
            <a:ext cx="3008313" cy="43978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5264" y="924293"/>
            <a:ext cx="6320448" cy="3803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Temp-graywhiteunruled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07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1599"/>
            <a:ext cx="8229600" cy="401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9AF2-1E1C-F341-9DA3-881CB368E7E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91C8-AFEA-434E-AB83-DA412F82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Quick Overview of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Charlie Morris</a:t>
            </a:r>
          </a:p>
          <a:p>
            <a:r>
              <a:rPr lang="en-US" dirty="0" smtClean="0"/>
              <a:t>Rob Olendorf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1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Versioning -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Commits save versions. </a:t>
            </a:r>
          </a:p>
          <a:p>
            <a:endParaRPr lang="en-US" dirty="0" smtClean="0"/>
          </a:p>
          <a:p>
            <a:r>
              <a:rPr lang="en-US" dirty="0" smtClean="0"/>
              <a:t>You can roll back to any commit.</a:t>
            </a:r>
          </a:p>
          <a:p>
            <a:endParaRPr lang="en-US" dirty="0" smtClean="0"/>
          </a:p>
          <a:p>
            <a:r>
              <a:rPr lang="en-US" dirty="0" smtClean="0"/>
              <a:t>You can reference any commit.</a:t>
            </a:r>
          </a:p>
          <a:p>
            <a:endParaRPr lang="en-US" dirty="0"/>
          </a:p>
          <a:p>
            <a:r>
              <a:rPr lang="en-US" dirty="0" smtClean="0"/>
              <a:t>Commits have commit messages that describe the changes</a:t>
            </a:r>
          </a:p>
          <a:p>
            <a:endParaRPr lang="en-US" dirty="0"/>
          </a:p>
          <a:p>
            <a:r>
              <a:rPr lang="en-US" dirty="0" smtClean="0"/>
              <a:t>Commits can be names (tagged)</a:t>
            </a:r>
          </a:p>
          <a:p>
            <a:endParaRPr 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1017662"/>
              </p:ext>
            </p:extLst>
          </p:nvPr>
        </p:nvGraphicFramePr>
        <p:xfrm>
          <a:off x="4495800" y="4699000"/>
          <a:ext cx="4114799" cy="112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45337497"/>
              </p:ext>
            </p:extLst>
          </p:nvPr>
        </p:nvGraphicFramePr>
        <p:xfrm>
          <a:off x="4648200" y="2413000"/>
          <a:ext cx="373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Line Callout 3 7"/>
          <p:cNvSpPr/>
          <p:nvPr/>
        </p:nvSpPr>
        <p:spPr>
          <a:xfrm>
            <a:off x="4495800" y="1949449"/>
            <a:ext cx="1676400" cy="944205"/>
          </a:xfrm>
          <a:prstGeom prst="borderCallout3">
            <a:avLst>
              <a:gd name="adj1" fmla="val 97365"/>
              <a:gd name="adj2" fmla="val 48156"/>
              <a:gd name="adj3" fmla="val 136261"/>
              <a:gd name="adj4" fmla="val 19408"/>
              <a:gd name="adj5" fmla="val 179886"/>
              <a:gd name="adj6" fmla="val 17646"/>
              <a:gd name="adj7" fmla="val 224367"/>
              <a:gd name="adj8" fmla="val 2069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naming is handled automatically</a:t>
            </a:r>
            <a:endParaRPr lang="en-US" dirty="0"/>
          </a:p>
        </p:txBody>
      </p:sp>
      <p:sp>
        <p:nvSpPr>
          <p:cNvPr id="9" name="Line Callout 3 8"/>
          <p:cNvSpPr/>
          <p:nvPr/>
        </p:nvSpPr>
        <p:spPr>
          <a:xfrm>
            <a:off x="6324600" y="2794000"/>
            <a:ext cx="1676400" cy="944205"/>
          </a:xfrm>
          <a:prstGeom prst="borderCallout3">
            <a:avLst>
              <a:gd name="adj1" fmla="val 95886"/>
              <a:gd name="adj2" fmla="val 50655"/>
              <a:gd name="adj3" fmla="val 106636"/>
              <a:gd name="adj4" fmla="val 62247"/>
              <a:gd name="adj5" fmla="val 140035"/>
              <a:gd name="adj6" fmla="val 61855"/>
              <a:gd name="adj7" fmla="val 159513"/>
              <a:gd name="adj8" fmla="val 57978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 are created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4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Branching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437489"/>
              </p:ext>
            </p:extLst>
          </p:nvPr>
        </p:nvGraphicFramePr>
        <p:xfrm>
          <a:off x="1152198" y="2127946"/>
          <a:ext cx="7458401" cy="4250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378504" y="3888203"/>
            <a:ext cx="38100" cy="7620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5045004" y="5534342"/>
            <a:ext cx="1371600" cy="914400"/>
          </a:xfrm>
          <a:prstGeom prst="borderCallout2">
            <a:avLst>
              <a:gd name="adj1" fmla="val 39332"/>
              <a:gd name="adj2" fmla="val 107621"/>
              <a:gd name="adj3" fmla="val 15532"/>
              <a:gd name="adj4" fmla="val 126604"/>
              <a:gd name="adj5" fmla="val -23951"/>
              <a:gd name="adj6" fmla="val 137536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Merge branches when working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smooth, not always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547266" y="5327592"/>
            <a:ext cx="1371600" cy="914400"/>
          </a:xfrm>
          <a:prstGeom prst="borderCallout2">
            <a:avLst>
              <a:gd name="adj1" fmla="val -3724"/>
              <a:gd name="adj2" fmla="val 47283"/>
              <a:gd name="adj3" fmla="val -32866"/>
              <a:gd name="adj4" fmla="val 71440"/>
              <a:gd name="adj5" fmla="val -73306"/>
              <a:gd name="adj6" fmla="val 142047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Branches allow independent development / work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2380088" y="1973748"/>
            <a:ext cx="1371600" cy="914400"/>
          </a:xfrm>
          <a:prstGeom prst="borderCallout2">
            <a:avLst>
              <a:gd name="adj1" fmla="val 106479"/>
              <a:gd name="adj2" fmla="val 51209"/>
              <a:gd name="adj3" fmla="val 131095"/>
              <a:gd name="adj4" fmla="val 66206"/>
              <a:gd name="adj5" fmla="val 217030"/>
              <a:gd name="adj6" fmla="val 138764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Failed branches can be deleted. Doesn’t affect project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6849476" y="1982159"/>
            <a:ext cx="1371600" cy="914400"/>
          </a:xfrm>
          <a:prstGeom prst="borderCallout2">
            <a:avLst>
              <a:gd name="adj1" fmla="val 106479"/>
              <a:gd name="adj2" fmla="val 51209"/>
              <a:gd name="adj3" fmla="val 146147"/>
              <a:gd name="adj4" fmla="val 49958"/>
              <a:gd name="adj5" fmla="val 252916"/>
              <a:gd name="adj6" fmla="val -12690"/>
            </a:avLst>
          </a:prstGeom>
          <a:solidFill>
            <a:schemeClr val="bg1"/>
          </a:solidFill>
          <a:ln w="254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 and merge is project wide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Solves A Number of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4" b="11454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Versions </a:t>
            </a:r>
          </a:p>
          <a:p>
            <a:endParaRPr lang="en-US" dirty="0"/>
          </a:p>
          <a:p>
            <a:r>
              <a:rPr lang="en-US" dirty="0" smtClean="0"/>
              <a:t>Merging multiple </a:t>
            </a:r>
            <a:r>
              <a:rPr lang="en-US" smtClean="0"/>
              <a:t>branches </a:t>
            </a:r>
            <a:r>
              <a:rPr lang="en-US" smtClean="0"/>
              <a:t>(</a:t>
            </a:r>
            <a:r>
              <a:rPr lang="en-US" dirty="0" smtClean="0"/>
              <a:t>often)</a:t>
            </a:r>
          </a:p>
          <a:p>
            <a:endParaRPr lang="en-US" dirty="0"/>
          </a:p>
          <a:p>
            <a:r>
              <a:rPr lang="en-US" dirty="0" smtClean="0"/>
              <a:t>Reduces transaction anomalies</a:t>
            </a:r>
          </a:p>
          <a:p>
            <a:endParaRPr lang="en-US" dirty="0"/>
          </a:p>
          <a:p>
            <a:r>
              <a:rPr lang="en-US" dirty="0" smtClean="0"/>
              <a:t>URIs to different versions and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History and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Launched in 2008</a:t>
            </a:r>
          </a:p>
          <a:p>
            <a:pPr lvl="1"/>
            <a:r>
              <a:rPr lang="en-US" dirty="0" smtClean="0"/>
              <a:t>Tom Preston-Warner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Wanstrath</a:t>
            </a:r>
            <a:endParaRPr lang="en-US" dirty="0"/>
          </a:p>
          <a:p>
            <a:pPr lvl="1"/>
            <a:r>
              <a:rPr lang="en-US" dirty="0" smtClean="0"/>
              <a:t>PJ </a:t>
            </a:r>
            <a:r>
              <a:rPr lang="en-US" dirty="0" err="1" smtClean="0"/>
              <a:t>Hyett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web service built around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Quickly became a favorite of open source software</a:t>
            </a:r>
          </a:p>
          <a:p>
            <a:pPr lvl="1"/>
            <a:r>
              <a:rPr lang="en-US" dirty="0" smtClean="0"/>
              <a:t>Ruby on Rails and Ruby Gems</a:t>
            </a:r>
          </a:p>
          <a:p>
            <a:pPr lvl="1"/>
            <a:r>
              <a:rPr lang="en-US" dirty="0" smtClean="0"/>
              <a:t>Drupal</a:t>
            </a:r>
          </a:p>
          <a:p>
            <a:pPr lvl="1"/>
            <a:r>
              <a:rPr lang="en-US" dirty="0" smtClean="0"/>
              <a:t>Hydra</a:t>
            </a:r>
          </a:p>
          <a:p>
            <a:pPr lvl="1"/>
            <a:r>
              <a:rPr lang="en-US" dirty="0" err="1" smtClean="0"/>
              <a:t>Blacklight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038600" cy="16015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81400"/>
            <a:ext cx="397248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4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…and it doesn’t need to be software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Finnish Math Book</a:t>
            </a:r>
          </a:p>
          <a:p>
            <a:pPr lvl="1"/>
            <a:r>
              <a:rPr lang="en-US" dirty="0" smtClean="0"/>
              <a:t>Wrote it in a week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Journal Articles</a:t>
            </a:r>
          </a:p>
          <a:p>
            <a:endParaRPr lang="en-US" dirty="0" smtClean="0"/>
          </a:p>
          <a:p>
            <a:r>
              <a:rPr lang="en-US" dirty="0" smtClean="0"/>
              <a:t>Presentations </a:t>
            </a:r>
          </a:p>
          <a:p>
            <a:endParaRPr lang="en-US" dirty="0"/>
          </a:p>
          <a:p>
            <a:r>
              <a:rPr lang="en-US" dirty="0" smtClean="0"/>
              <a:t>Works best with text and images</a:t>
            </a:r>
          </a:p>
          <a:p>
            <a:endParaRPr lang="en-US" dirty="0" smtClean="0"/>
          </a:p>
          <a:p>
            <a:r>
              <a:rPr lang="en-US" dirty="0" smtClean="0"/>
              <a:t>Sort of versions binaries No diffs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72778"/>
            <a:ext cx="2819400" cy="4008625"/>
          </a:xfrm>
        </p:spPr>
      </p:pic>
    </p:spTree>
    <p:extLst>
      <p:ext uri="{BB962C8B-B14F-4D97-AF65-F5344CB8AC3E}">
        <p14:creationId xmlns:p14="http://schemas.microsoft.com/office/powerpoint/2010/main" val="287318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Single Document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70974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64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8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Multi-User Multi-Document Lifecycle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4591807"/>
              </p:ext>
            </p:extLst>
          </p:nvPr>
        </p:nvGraphicFramePr>
        <p:xfrm>
          <a:off x="457200" y="2040587"/>
          <a:ext cx="4038600" cy="450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987613"/>
              </p:ext>
            </p:extLst>
          </p:nvPr>
        </p:nvGraphicFramePr>
        <p:xfrm>
          <a:off x="4764244" y="2040587"/>
          <a:ext cx="4038600" cy="450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12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508" y="2270931"/>
            <a:ext cx="3657600" cy="423091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is a ubiquitous problem</a:t>
            </a:r>
          </a:p>
          <a:p>
            <a:endParaRPr lang="en-US" dirty="0" smtClean="0"/>
          </a:p>
          <a:p>
            <a:r>
              <a:rPr lang="en-US" dirty="0" smtClean="0"/>
              <a:t>Transaction locks</a:t>
            </a:r>
          </a:p>
          <a:p>
            <a:pPr lvl="1"/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MS </a:t>
            </a:r>
            <a:r>
              <a:rPr lang="en-US" dirty="0" err="1" smtClean="0"/>
              <a:t>Sharepoint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Locks are annoying</a:t>
            </a:r>
          </a:p>
          <a:p>
            <a:pPr lvl="1"/>
            <a:r>
              <a:rPr lang="en-US" dirty="0" smtClean="0"/>
              <a:t>People forget to release them</a:t>
            </a:r>
          </a:p>
          <a:p>
            <a:pPr lvl="1"/>
            <a:r>
              <a:rPr lang="en-US" dirty="0" smtClean="0"/>
              <a:t>Slows work</a:t>
            </a:r>
          </a:p>
          <a:p>
            <a:endParaRPr lang="en-US" dirty="0"/>
          </a:p>
          <a:p>
            <a:r>
              <a:rPr lang="en-US" dirty="0" smtClean="0"/>
              <a:t>Projects often deal with hundreds to hundreds of thousands of files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070686" y="2270931"/>
            <a:ext cx="3716641" cy="4282772"/>
            <a:chOff x="4579394" y="1371600"/>
            <a:chExt cx="4474446" cy="5257800"/>
          </a:xfrm>
        </p:grpSpPr>
        <p:sp>
          <p:nvSpPr>
            <p:cNvPr id="42" name="Rectangle 41"/>
            <p:cNvSpPr/>
            <p:nvPr/>
          </p:nvSpPr>
          <p:spPr>
            <a:xfrm>
              <a:off x="7529840" y="1371600"/>
              <a:ext cx="1524000" cy="5257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Use 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38294" y="1371600"/>
              <a:ext cx="1524000" cy="5257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Storage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79394" y="1371600"/>
              <a:ext cx="1524000" cy="5257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User 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47963" y="1888946"/>
              <a:ext cx="914400" cy="27432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Document1</a:t>
              </a:r>
              <a:endParaRPr lang="en-US" sz="1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65699" y="2498546"/>
              <a:ext cx="914400" cy="27432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Document1</a:t>
              </a:r>
              <a:endParaRPr lang="en-US" sz="1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72400" y="3260546"/>
              <a:ext cx="914400" cy="27432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Document1</a:t>
              </a:r>
              <a:endParaRPr lang="en-US" sz="1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47963" y="4555946"/>
              <a:ext cx="914400" cy="27432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Document2</a:t>
              </a:r>
              <a:endParaRPr lang="en-US" sz="1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772400" y="5394146"/>
              <a:ext cx="914400" cy="27432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Document3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765699" y="3717746"/>
              <a:ext cx="914400" cy="27432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Document2</a:t>
              </a:r>
              <a:endParaRPr lang="en-US" sz="1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47963" y="6126480"/>
              <a:ext cx="914400" cy="27432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Document3</a:t>
              </a:r>
              <a:endParaRPr lang="en-US" sz="1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337199" y="2117546"/>
              <a:ext cx="910328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11" idx="0"/>
            </p:cNvCxnSpPr>
            <p:nvPr/>
          </p:nvCxnSpPr>
          <p:spPr>
            <a:xfrm>
              <a:off x="5222899" y="2772866"/>
              <a:ext cx="0" cy="94488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9" idx="1"/>
            </p:cNvCxnSpPr>
            <p:nvPr/>
          </p:nvCxnSpPr>
          <p:spPr>
            <a:xfrm>
              <a:off x="5222899" y="3992066"/>
              <a:ext cx="1025064" cy="701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</p:cNvCxnSpPr>
            <p:nvPr/>
          </p:nvCxnSpPr>
          <p:spPr>
            <a:xfrm>
              <a:off x="7162363" y="2026106"/>
              <a:ext cx="1067237" cy="12344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10" idx="0"/>
            </p:cNvCxnSpPr>
            <p:nvPr/>
          </p:nvCxnSpPr>
          <p:spPr>
            <a:xfrm>
              <a:off x="8229600" y="3534866"/>
              <a:ext cx="0" cy="185928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12" idx="3"/>
            </p:cNvCxnSpPr>
            <p:nvPr/>
          </p:nvCxnSpPr>
          <p:spPr>
            <a:xfrm flipH="1">
              <a:off x="7162363" y="5668466"/>
              <a:ext cx="1067237" cy="5951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2"/>
            </p:cNvCxnSpPr>
            <p:nvPr/>
          </p:nvCxnSpPr>
          <p:spPr>
            <a:xfrm>
              <a:off x="6705163" y="4830266"/>
              <a:ext cx="0" cy="41148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ross 38"/>
            <p:cNvSpPr/>
            <p:nvPr/>
          </p:nvSpPr>
          <p:spPr>
            <a:xfrm rot="18816021">
              <a:off x="6389865" y="5063056"/>
              <a:ext cx="630594" cy="662180"/>
            </a:xfrm>
            <a:prstGeom prst="plus">
              <a:avLst>
                <a:gd name="adj" fmla="val 402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51780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49" idx="2"/>
            <a:endCxn id="48" idx="3"/>
          </p:cNvCxnSpPr>
          <p:nvPr/>
        </p:nvCxnSpPr>
        <p:spPr>
          <a:xfrm flipH="1">
            <a:off x="7010400" y="3528176"/>
            <a:ext cx="1066800" cy="54852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0"/>
            <a:endCxn id="48" idx="3"/>
          </p:cNvCxnSpPr>
          <p:nvPr/>
        </p:nvCxnSpPr>
        <p:spPr>
          <a:xfrm flipH="1" flipV="1">
            <a:off x="7010400" y="4076700"/>
            <a:ext cx="1098394" cy="72273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78388" y="4799436"/>
            <a:ext cx="1460812" cy="12965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162800" y="1905000"/>
            <a:ext cx="1828800" cy="162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12" idx="4"/>
            <a:endCxn id="9" idx="0"/>
          </p:cNvCxnSpPr>
          <p:nvPr/>
        </p:nvCxnSpPr>
        <p:spPr>
          <a:xfrm>
            <a:off x="7696200" y="2514600"/>
            <a:ext cx="152400" cy="381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3"/>
            <a:endCxn id="9" idx="6"/>
          </p:cNvCxnSpPr>
          <p:nvPr/>
        </p:nvCxnSpPr>
        <p:spPr>
          <a:xfrm flipH="1">
            <a:off x="8077200" y="2904845"/>
            <a:ext cx="371755" cy="21935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6"/>
            <a:endCxn id="13" idx="1"/>
          </p:cNvCxnSpPr>
          <p:nvPr/>
        </p:nvCxnSpPr>
        <p:spPr>
          <a:xfrm>
            <a:off x="7924800" y="2286000"/>
            <a:ext cx="524155" cy="29555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72000" y="1905000"/>
            <a:ext cx="2438400" cy="434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4"/>
            <a:endCxn id="5" idx="0"/>
          </p:cNvCxnSpPr>
          <p:nvPr/>
        </p:nvCxnSpPr>
        <p:spPr>
          <a:xfrm>
            <a:off x="5105400" y="4770353"/>
            <a:ext cx="639266" cy="59273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5" idx="7"/>
          </p:cNvCxnSpPr>
          <p:nvPr/>
        </p:nvCxnSpPr>
        <p:spPr>
          <a:xfrm flipH="1">
            <a:off x="5906311" y="4931998"/>
            <a:ext cx="550974" cy="49804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7" idx="6"/>
          </p:cNvCxnSpPr>
          <p:nvPr/>
        </p:nvCxnSpPr>
        <p:spPr>
          <a:xfrm flipH="1" flipV="1">
            <a:off x="5334000" y="4541753"/>
            <a:ext cx="1056330" cy="2286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10" idx="4"/>
          </p:cNvCxnSpPr>
          <p:nvPr/>
        </p:nvCxnSpPr>
        <p:spPr>
          <a:xfrm flipV="1">
            <a:off x="5105400" y="2819400"/>
            <a:ext cx="228600" cy="14937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7" idx="7"/>
          </p:cNvCxnSpPr>
          <p:nvPr/>
        </p:nvCxnSpPr>
        <p:spPr>
          <a:xfrm flipH="1">
            <a:off x="5267045" y="3391129"/>
            <a:ext cx="925576" cy="988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4"/>
            <a:endCxn id="5" idx="0"/>
          </p:cNvCxnSpPr>
          <p:nvPr/>
        </p:nvCxnSpPr>
        <p:spPr>
          <a:xfrm flipH="1">
            <a:off x="5744666" y="3458084"/>
            <a:ext cx="609600" cy="19050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5"/>
            <a:endCxn id="8" idx="0"/>
          </p:cNvCxnSpPr>
          <p:nvPr/>
        </p:nvCxnSpPr>
        <p:spPr>
          <a:xfrm>
            <a:off x="6515911" y="3391129"/>
            <a:ext cx="103019" cy="11506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10" idx="5"/>
          </p:cNvCxnSpPr>
          <p:nvPr/>
        </p:nvCxnSpPr>
        <p:spPr>
          <a:xfrm flipH="1" flipV="1">
            <a:off x="5495645" y="2752445"/>
            <a:ext cx="961640" cy="185626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1"/>
            <a:endCxn id="10" idx="6"/>
          </p:cNvCxnSpPr>
          <p:nvPr/>
        </p:nvCxnSpPr>
        <p:spPr>
          <a:xfrm flipH="1" flipV="1">
            <a:off x="5562600" y="2590800"/>
            <a:ext cx="630021" cy="4770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4"/>
            <a:endCxn id="5" idx="0"/>
          </p:cNvCxnSpPr>
          <p:nvPr/>
        </p:nvCxnSpPr>
        <p:spPr>
          <a:xfrm>
            <a:off x="5334000" y="2819400"/>
            <a:ext cx="410666" cy="254368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Collaborations are bigger and wider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78" name="Content Placeholder 77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038600" cy="4623816"/>
          </a:xfrm>
        </p:spPr>
        <p:txBody>
          <a:bodyPr/>
          <a:lstStyle/>
          <a:p>
            <a:r>
              <a:rPr lang="en-US" dirty="0" smtClean="0"/>
              <a:t>Must share Information</a:t>
            </a:r>
          </a:p>
          <a:p>
            <a:pPr lvl="1"/>
            <a:r>
              <a:rPr lang="en-US" dirty="0" smtClean="0"/>
              <a:t>Between people</a:t>
            </a:r>
          </a:p>
          <a:p>
            <a:pPr lvl="1"/>
            <a:r>
              <a:rPr lang="en-US" dirty="0" smtClean="0"/>
              <a:t>Across location</a:t>
            </a:r>
          </a:p>
          <a:p>
            <a:pPr lvl="1"/>
            <a:r>
              <a:rPr lang="en-US" dirty="0" smtClean="0"/>
              <a:t>Over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 communication is not always possible</a:t>
            </a:r>
          </a:p>
          <a:p>
            <a:pPr lvl="1"/>
            <a:r>
              <a:rPr lang="en-US" dirty="0" smtClean="0"/>
              <a:t>Often faster not to do it</a:t>
            </a:r>
          </a:p>
          <a:p>
            <a:pPr lvl="1"/>
            <a:r>
              <a:rPr lang="en-US" dirty="0" smtClean="0"/>
              <a:t>Provenance is important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16066" y="5363084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5257800"/>
            <a:ext cx="457200" cy="457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4313153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0330" y="4541753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0" y="28956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23622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25666" y="3000884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67600" y="20574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82000" y="25146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Callout 1 72"/>
          <p:cNvSpPr/>
          <p:nvPr/>
        </p:nvSpPr>
        <p:spPr>
          <a:xfrm>
            <a:off x="4648200" y="6116359"/>
            <a:ext cx="914400" cy="612648"/>
          </a:xfrm>
          <a:prstGeom prst="borderCallout1">
            <a:avLst>
              <a:gd name="adj1" fmla="val -17709"/>
              <a:gd name="adj2" fmla="val 46629"/>
              <a:gd name="adj3" fmla="val -110811"/>
              <a:gd name="adj4" fmla="val 95255"/>
            </a:avLst>
          </a:prstGeom>
          <a:solidFill>
            <a:schemeClr val="bg1"/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Same project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Same location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Line Callout 1 73"/>
          <p:cNvSpPr/>
          <p:nvPr/>
        </p:nvSpPr>
        <p:spPr>
          <a:xfrm>
            <a:off x="4724399" y="1524000"/>
            <a:ext cx="1137765" cy="612648"/>
          </a:xfrm>
          <a:prstGeom prst="borderCallout1">
            <a:avLst>
              <a:gd name="adj1" fmla="val 107618"/>
              <a:gd name="adj2" fmla="val 91667"/>
              <a:gd name="adj3" fmla="val 243524"/>
              <a:gd name="adj4" fmla="val 126492"/>
            </a:avLst>
          </a:prstGeom>
          <a:solidFill>
            <a:schemeClr val="bg1"/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Same project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location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Line Callout 1 74"/>
          <p:cNvSpPr/>
          <p:nvPr/>
        </p:nvSpPr>
        <p:spPr>
          <a:xfrm>
            <a:off x="7773563" y="3851014"/>
            <a:ext cx="1137765" cy="612648"/>
          </a:xfrm>
          <a:prstGeom prst="borderCallout1">
            <a:avLst>
              <a:gd name="adj1" fmla="val 111036"/>
              <a:gd name="adj2" fmla="val 48722"/>
              <a:gd name="adj3" fmla="val 224155"/>
              <a:gd name="adj4" fmla="val 32627"/>
            </a:avLst>
          </a:prstGeom>
          <a:solidFill>
            <a:schemeClr val="bg1"/>
          </a:solidFill>
          <a:ln w="254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project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Different location?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8263077" y="3229484"/>
            <a:ext cx="185878" cy="57295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4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Doesn’t solve many of the issues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Google Docs</a:t>
            </a:r>
          </a:p>
          <a:p>
            <a:pPr lvl="1"/>
            <a:r>
              <a:rPr lang="en-US" dirty="0" smtClean="0"/>
              <a:t>Great for small number of documents</a:t>
            </a:r>
          </a:p>
          <a:p>
            <a:pPr lvl="1"/>
            <a:r>
              <a:rPr lang="en-US" dirty="0" smtClean="0"/>
              <a:t>Allows real time collaboration</a:t>
            </a:r>
          </a:p>
          <a:p>
            <a:pPr lvl="1"/>
            <a:r>
              <a:rPr lang="en-US" dirty="0" smtClean="0"/>
              <a:t>Limited types of documents</a:t>
            </a:r>
          </a:p>
          <a:p>
            <a:pPr lvl="1"/>
            <a:r>
              <a:rPr lang="en-US" dirty="0" smtClean="0"/>
              <a:t>Versioning For documents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Shared Server</a:t>
            </a:r>
          </a:p>
          <a:p>
            <a:pPr lvl="1"/>
            <a:r>
              <a:rPr lang="en-US" dirty="0" smtClean="0"/>
              <a:t>Very customizable</a:t>
            </a:r>
          </a:p>
          <a:p>
            <a:pPr lvl="1"/>
            <a:r>
              <a:rPr lang="en-US" dirty="0" smtClean="0"/>
              <a:t>Requires someone to maintain it</a:t>
            </a:r>
          </a:p>
          <a:p>
            <a:pPr lvl="1"/>
            <a:r>
              <a:rPr lang="en-US" dirty="0" smtClean="0"/>
              <a:t>Requires skills</a:t>
            </a:r>
          </a:p>
          <a:p>
            <a:pPr lvl="1"/>
            <a:r>
              <a:rPr lang="en-US" dirty="0" smtClean="0"/>
              <a:t>Not scalable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Cloud Storage (</a:t>
            </a:r>
            <a:r>
              <a:rPr lang="en-US" dirty="0" err="1" smtClean="0"/>
              <a:t>DropBox</a:t>
            </a:r>
            <a:r>
              <a:rPr lang="en-US" dirty="0" smtClean="0"/>
              <a:t>, Amazon S3)</a:t>
            </a:r>
          </a:p>
          <a:p>
            <a:pPr lvl="1"/>
            <a:r>
              <a:rPr lang="en-US" dirty="0" smtClean="0"/>
              <a:t>Rely on services provided/allowed by provider</a:t>
            </a:r>
          </a:p>
          <a:p>
            <a:pPr lvl="1"/>
            <a:r>
              <a:rPr lang="en-US" dirty="0" smtClean="0"/>
              <a:t>They have your data</a:t>
            </a:r>
          </a:p>
          <a:p>
            <a:pPr lvl="1"/>
            <a:r>
              <a:rPr lang="en-US" dirty="0" smtClean="0"/>
              <a:t>Usually scalable</a:t>
            </a:r>
          </a:p>
          <a:p>
            <a:pPr lvl="1"/>
            <a:r>
              <a:rPr lang="en-US" dirty="0" smtClean="0"/>
              <a:t>Usually cost effective</a:t>
            </a:r>
          </a:p>
          <a:p>
            <a:pPr lvl="1"/>
            <a:r>
              <a:rPr lang="en-US" dirty="0" smtClean="0"/>
              <a:t>They maintain it for you.</a:t>
            </a:r>
          </a:p>
          <a:p>
            <a:pPr lvl="1"/>
            <a:r>
              <a:rPr lang="en-US" dirty="0" smtClean="0"/>
              <a:t>Might have versioning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973748"/>
            <a:ext cx="1604963" cy="1715905"/>
          </a:xfrm>
        </p:spPr>
      </p:pic>
      <p:sp>
        <p:nvSpPr>
          <p:cNvPr id="7" name="AutoShape 2" descr="data:image/jpeg;base64,/9j/4AAQSkZJRgABAQAAAQABAAD/2wCEAAkGBxQTEhUUEhQWFBQXFxkXFxgYFxcYGBwcHBYWFxYUGBYdHSgiHBwmHBgXITEhJSkrLi4uFx8zODMsNygtLisBCgoKDg0OGxAQGjclICYvLzcsNC0rLCwsLy8yLCwsLCwvLCwsLC0sLC8sLCwsLCwsLCwsLCwsLCwsLCwsLCw0LP/AABEIAKsBJgMBIgACEQEDEQH/xAAcAAEAAgMBAQEAAAAAAAAAAAAABQYDBAcCAQj/xABLEAACAQIDBAcEBgYGCAcAAAABAgMAEQQSIQUGMUETIlFhcYGRMkJSsQcUIzNioVNygpLB0RVDY5OisiQ0g8PS4fDxFiU1VGS0wv/EABkBAQADAQEAAAAAAAAAAAAAAAACAwQBBf/EAC4RAAMAAgAFAgQFBQEAAAAAAAABAgMRBBIhMUFRcRMiYdEygZGh4QUjU8HxQv/aAAwDAQACEQMRAD8A7jSlKAUpSgFKUoBSlKAUpSgFKjsZtzDxfeTID2Xu3L3Rc8xWod5oz93FiJe9IWt43NqAnKVCPt5/dwmJPiqj8s1DvCQLthMUD3Rhvk1ATdKhV3pw97OzRn+0R0/Mi1SeFxkcgvG6uPwsD8vKgM9KVobZ2omHjLyeCqOLHkoFAbGMxiRIXkYIo4k/LvPcKhV2niMR/q0Yjj/SzA696RjU+J0rxs3ZDzMMRjBduMcPuRjlcc28f+1koCDXd8trPiZ5TzAbok/cS3zr6N0sJ+hv3l5CfUtU3SgIM7rQgWiaaHs6OaQW8iSKxvBjYdUdcUnwuAkluxXGh8xVgpQEVsnbscxKWMco9qNxZx3gcx4VK1Gbb2KmIAJuki6pIujKeWvMd1aGw9ryCU4XFaTjVWHCRdTmHfYH0PMGgLFSlKAUpSgFKUoBSlKAUpSgFKUoBSlKAUpSgFKUoBXmRwoJJAA4k6Ad5NYcdjEhQySMFVeJ/gO091V7D4OTHESYi8eHveOG9iw5PL/L/ogbMm3mlJTBx9LY2MrXWEefFvKvS7AeXXFTvJ/Zoeji8LDU+ZqbhiCgKoCgaAAWA8BXugNPBbKhi+7iRO8KL+vGmK2pDGbSSop7CwB9ONbdc1n3SxE7yzCdEjeWVho5OXpGtcCw4d9XYccW/nrSKc2S4XyTtlxfenCj+t9EkP5ha9RbzYVv64D9YMv+YCqVL9HzgXfFG3dF2mw4vWnLuQtwBjLEmwvHz7NHrV8HhP8AJ+38GdZeKfbH+51KGZJVurK69xDD8qj8Vu1h3Obo+jfk0ZMbDvutVbcvYkuExV5JFdJI2VSC3EMhsQRppV/BrHliYrUvaNOK6qd0tMr7YbGQaxyDFIPck6snlINCfGtTZkEmLxJnnjaOOLqxRuCOtxLkHj4+HZVspVZaKUoaAwYvFpGLubXNgNSSfhVRqx7hWJcTI2qxWH43Cn0UN+dqgn2iEjfGyDMS/RxKfdj6TILaGxaxcnn1RyFS39OQdIsfSDO9soseYzKCbaEjUA613T1sT81OZ6tdfyMkmOdD14x+y9/TMFB8Ab1nwmMSS+Q3INmBuGU9jKdQfGo6XaYD5ZMoj6JnYnucL/GofapaFjJEbuidLH+KMDM8DdoIDWvwIB7aqx5JySqnyRVJtr0LjULvTskzRZk0mj68TDjca5fO3rapXCzB0V19llDDwIuPnWWrCRD7v7aWfDiViFI6slzYBhxPcCCD514beWNiRAkmIP8AZr1fNzZaxw7pQCR5GBcM5cIfYUnU9Xnr21OxoFAAAAHAAWHpQEKMTjX9mCGIf2khY+iD+NOhx/6XDju6Nz+eapytbHY+KEAyyJGCbAuwW57BegIy2PXnhpNf7RNOznXw7Znj++wj2+KJlkH7uhqcBr7QEds/bkExtHIC3NTdXH7Jsaka0NpbHhnH2qAkcGGjDwYa1EsMThNbtioBxB++QdoPvigLLStXZ20I50DxMGU+o7iORraoBSlKAUpSgFKVp4/acUIvK6p2AnU+CjU+VAblfCahv6bd/uMNK45M+WJe62Y3I8qxYsY2RGUJBHmUrfpHZhcWJBCWvQGjAPr+JLHXCwNZRyd/iPaBx8CO01bajd3tm/V4Ei0uBdiOBY6n+XgBUlQCsM2IC957K8Yqe2g418w+G5tqaA8gu34RVdw+If6sACfuV04amFWP5k1acVfI2XVspt42Nvzqv4TGLkTKiHqKNTrooXVbcdLW7qnMtroQppM0tsRvJCUzEFsouWPxDiOytQ7J6WSFehhiVXzkqQScoJCiyCwvz7qnvrth7C/u2rw20G+FfSuvh2+5OeKcLSPiEpPEpt7ZHk0L/wAUFWAxDw8NKqJDviIbHrZw1rcFU9ck9liR4sO2riKZJ5WkV43vbPCgjv8AnXulKrLBXw19pQFRxOGYxSYG4WTP0kBbRXTpRKFB7V9gjjYA86x47YeLkxCysY2CyxyKvSOAoChXjChbHXM2c6nQaVasbgklXLIodb3sRwPIg8j3iq5BtOOCeQCWRokXo1Qs0rvNe5WIG7tlUAHW127jXW9rRZhyPFbue7WjNtTYbyMHDKMiHLe9s4kDrmHNbDWtbaYeYkKOu6GKPsFwVeY/gUFjrxOUc6sGA6R47zqqMSTkGuUX6qseBa3G2l+HbW1FCFvYanieZ8TVWLFOOVMlChKnS7vufMJAERUX2VUKPAAAfKstKVYTFYMZi0iUvIwRRa5JsNdAPEnS1Z60tr7OTERNE40YaHmD7rg8iDY0COeb2/ScUYxYOPr8M7g3v+GLjf8AW9K55i8FiMQ/S4uR2c/Ebv4BeCjuHpV32Xu+8S6BHnxFzdV6yEDrJmPI2YngL9tSOFwCkARJ17Wck3YEaNdjYKL8OFV48V5b03pFnE8WsPyYJ/Pu37ehX9lbZxuHuwlYgoECyEvYCwUhb2UgD8zcGulbkbbbFYfNJbpEco5AsCQAwYDwYeYNViHZkQezjpGsxtwS4BIFuLfLuqd3IlcmUOuXqxtawHF51Gg4dVV0rXc41Go8eTFi59/OWulKVQaSubW2U8LnE4QWfjJF7sg56cm/68ZXY+1ExEYkjPcRzU81Nb1VHaq/UcSMQv3EpyzKOAblIB6n1HOgLdSvitfUUoD7Xl3AFzoOf86+1VZ5Dj5WiQkYSM/aMD9436MH4e3/ALUBsHacuKJXCdSIGzYhhfxESnie86VIbN2FFCcwBeQ8ZJDmc/tHh5VIQwqihVAVQLADQAdle6AUpSgFDSlAamFiuSzcb1t0pQCo59iwlmYqesbkZny35nJmy3PPTWsG8e8MWDjzSXLE2RF1ZiTYADxsKr8GK2hiussgwy8liRHYdzSyXW/6qkd9WTD1vekQbW9dy0f0Jh/0ER8UU/MU/oTDf+3h/u0/lVRxuG2tCC8WI6YDXJJHDr+2ij+HjWbcnfd8XK8E8BjkQdZxomb4CrG4bnYZuHLS83irl51W17/c5zLemi3YTZ8UZJjjRCdDlUC/dW1SlUFmhSlKAUpSgBrSwGyYYbmGKOMniVUAnxPE1u0oBStbHxFkOVmU8brYHwuQbeWtc+3D2rPNjsQsjsyoFVVLuVF82Y5b2J0Gp4VB3qlPqVVk1anXc6VSlKmWivlfaUBRsfiRBLrb7PFcT8MtnHl9ow8qz7JcBsTFf2ZM/IaMNPkasG0diQzFmdBnZCmbmBZgCOQYZjY2vrUQN25InDxOHdwVlaQsByyOqL2dbS4JzatpUtnDBJIsZGmpNgACWY2vlCjUm2tuwXsBrUpu5s2SPM8llLAAJoSACTd2BtfXgug11a+m5s3ZSRdb2pCLF24245VA0VfwgAc9TrUhXAKUpXDorT2tgRPC8Te8tgew8VbyNjW5SgK3uNjy8Bif7yE9Gw521y+liv7NKjsHOMPtLEg+w6h/MlDf1Z6UBKb47QZI1hi+9nPRr3A2DH8wPO/KpXZGz1giSJeCjU9p95j4mq7hT0+1HY6rh0yr+sdD53Z/3RVuoBXON4t5MYmLlihfRbZVCKTbIGbiLnma6PXNkf8A89I/F/uBWLjXWpUvW2j0P6cp5rdTvUt9SR3W3nOItHLMyS8vuwr+HU0PdXrfPeE4RMqTM0zDQWjso+Nup6DnWLfDc/PebCiz+00Y0vzzL2N3c/Go/dTdNp2GIxtyCbqj3u5+J78tPZ527KqVcQv7TXX1+n3NSjg3/f38vmfO/T2K/g99NpfWMMkspCSyRWBjiGZGlCEjq3setr59hrtdch+kT/1nBAf/ABv/ALJrr1asG1tN70Z/6hyOcdzKna8e4ryxr1WHFKSjAcSpA8bGtB5jOV4VjtDbDZtUhUWHYWuAfJQR+0a6vFEFAAFgK4z9FWLy7RlEmjSx8/iQm48bMfQ12mtfGxyZeXwtaKsD3Gz5atHCbIijdnRFUsSdAALk3JsOZOpNeto7VhgAM0qRg8MzAX8O2sC7wYYuiCZC7+woJu3gKzKaa2l0LeZHzbm3I8MFzXZ3NkjSxdj3X0A7SdBULi96MRGpkbCqyDUhJSzgdpHR29CarUmL6fbao50CSADwYD/KD6muodGLWsLdlZ5btNpmzJE4GlU76Jv8yH3Y3ngxqEwkhltnRrZlvwPeDyI7PGpHaGPSJbueJsAOJPIAVySSI7P21H0WiSOykfgcZsvgCR+6Kte25jLtCBCeoC3rw+V/WsuTialTP/pvX8k+I4aIvcfha2vz8E7Jt9gM3RdXua5HjYW9Ca3tl7VjmvlNmHFTx8e8d9bixi1rC3ZVE2231TGROmgMgW3ar2BH5/lXM+TJw+SHvc09Pev1RniZtNeUWza22o4CqsGeR/YjSxZtLk6kADQ6kgaVXtrb/Lh/vYHW/s3ZSD4Mtx+dV19oB9vBJDpZ4wD29R1Hmqj176tv0g7NjkwMuYBSgDq1hoQR8wSPOvenFEZJm1vev3MTuqluX2NzY22WxEbM0QjGUlftFkJFvauoy27NTVL+i/8A13GHvX5GpL6Kp3OzLN7vSZf1SWK+VuHdUX9Fxti8ae8fJq87OlOdJfUg3vLHsy77X3gWJxEimWYi+UEKqj4nc8BqO068KhcXv0cO6jFwFEb+sjYuo7TYqDpx7ewGq7utj2fHYt8nSyDIQCwUe9qSbm1yeANTu1t359oALiWsgNwkYyIDa2rnrvxPDKO6q1VWtz/B7TxYsN8mRdPPXr28fyXLD4rORlF0KhlcWKkG1rHzrZrQ2Hs4YeBIVN1QZR3AcAK360HnsUpUNitssWZII85U2ZmORARxA0LMR3C3fQEzSq/K+MIv0kS+EZFvNnN/QVg2PtmRZHixTqeqZEksFFl+8RraaCzA8wW+HU0c2WUuL2vqeVeqokJbFYtT7NiHJt1o0U9RAeTHn3s3ECr0KpwZ5zS6ntv9Sy4cPTPtKUq4gcx+kIf6X/s0+bUr1vJAcTj5UQjqKBr3Bb8PxMfSvlAT24ovLjHPEy6/vSE/OrfVM3EktPjEOhz39HkB/hVzoBXKnSVdvM7RydFn9vo3Kf6uB7VrcdK6rSq8mNXrfhmjh+IeHm0t7TX6kaNrR9/7rfyr421ozxv+638qk6VMo6HId88NJLtbByRRyvGpw+ZxG5UWxBJu1raDWuvUpUZjlbfqXZs7yTM6/CtClKVMoON/SDu9Lg8V9dwwITP0lwL9G/vXHwNr+8R2VeN1N+cPi0UF1imt1o2IFz2oT7Q/OrVJGGBBAIPEGqptD6PMDKxbogpPHKSo9BWuuInJCnIuq7NFKxuXuf0LDi8NHILtbx0H51yLAyI23Qsb5lXpBobjjwvV9w+4GEQWy5h2N1h6NcVLYLd2CNgyIARwsAB6AAVCcsxNTPXa9v8AZ1w6ab8HNt+dny4HaCY6NS0WcObcri0iHsBBJB7TXQsJvZg5IhKuIiyWvqwBHcVOoPdUxPArgqwBB5GoqHdiBGzIoU9oC39bXrFONy3ryehk4hZZlZF1XTa8r6lGiwb4/agxGRlhj+7zAgtoF6Qg6gWGl+N/WY3vwrQzJOouoYMD2H3lPcRz76tcskOGUFiEDMFudbsx0BNbc8SsMrAEHkaqzcLOSUt6ae0/qQriKdb8a1r6Glg9tQyRhxItrXN2AI7QRVR2ijY3HR5ARFGb3ItmPDMB8I7edWiPd6FTdRl8LfO1bfRxwozgaAFmPEmwuda68FZHPxHvXp6lXOp3orW+G46YtlmRjFOlrOhsTl1U+I5HjVR27tmQ4mPBY6QmFTaQtlCseMbSZQOpzPLhfS9S2xsVLtOaUu7CGNyixqzImgBLNlILcbAE20PbpIba+jiCZDktHJbRlW2vf2jxr2Iucb5Mr3/r2ZkqXS5p/wClkiw8eHwzZSAgQktpa1vavwtXOPov2nCMXic0iqZGXICbFuOgvxNSv0TYyUfWMHNqIHsvPLxDIO64uP1qu0WxIVbMq2btBNYM+Dly9+x1S7qcnocn2ykuyNpfWApaFyf1WRjcxk8mU8L9g7TXQMFv9gJFBE4BPuFWz3+EIAST4Xqw47ARyrkkUMvfUThN0cNG2ZFynusPzAqmcbh/K+h6mXiYzSviT8y8p9/foTWGmzqGsRfkdD5jl4VlrxFGFFgLAV7q4xCoDG4UR4pJLDLL1CbA2ky6EdmdVynvRO2p+tTamD6WJkvYkXU/CwOZH8mAPlQEFtXbnROyJEHZSFLu1gCVDBRa5LZSDbTjxqA2tjJpDGZwoQFnjATJmZbKEW5LE2cmw4hSLGpLYoVpJLAJmVZEW3stcpPHbmVcBe7OKnMCL3UgtzGY5Rro2g/lzNYsmHJkpqraT8L7mmaiY2p2/qV/YKz4WTPMAI5SocXGZL6Rtw4AmzC9rknlreBUJtSBTGQ+RVYFG0txuCb3Hy51u7BxBkw8TtqSgue0jQsO42uO41ow4pxQonsim7dvmZv1hxmJWONpG9lVLHyF6zVRt/trZiuFi1YkZ7cz7kfjex9KtIH36PYS8k+Jbixy372Odx/kpVo2Bs4YeBI+JAux7WOrH1/IClAVJX+q7WN9Em/3ljf+8BFX2ql9IOyi8SzIOtFfNb4DxP7J18L1Jbp7aGJhBJ+0WyuO/k3gePrQE3SlKAUpSgFKVArvjgy7Is2YqxViqOygg2ILhco176HNk9Vd302z0EJjR8k0oKxkWuo4NL4LfzJA514xu+OHzCPDyRzztoqhxkGl7vILgeAuTyHZSo8csuMkbEMryXAYDRFUZh0a68L8e8ntrq76ON9CzfRjj8VJFKMSWkRXAgmYEGRCL3F9SOHW1vm4m1XSuWyrGJ8OuEvG7zR3yPYWDqX0HHqBzY6EA11KpXOmcitoUpSoExSlKAgN4djSYl1XOqRKj8Vzks4yezcWshaxvxaojGbNnlkyOimX6rEpkzEBHEj/AGqG2p0vbjqBzq7V5dgBc6CgKZHseSV5SEC/b4i8mdkdlZGQRghSQpYhri46t7XqV3f2Q8cUscqrkfQKMt7FMrZsgC+gHfU5BKrqGUhlOoI4GslE/KDRyjCbDx+y53OFyzQudVe+vYSR7wHvDjzFWKHbmPmGUQwwE+9meVvFUyqL+LetXS1LVfWd31pJv1K1jS7Fe3T3dXChjqWc3YsbsxOrMx7T/KrFWLEYhY1LOwRRqWYgAeJNR39NKdUW45FnRL9+Um48wKpe6e2T2l0JalRbbVIUuY7oASSro1gOJtfW1SLyAAliABxJNh61wJ7PdKxYfEo4ujq47VYMPUVlodFKUoCo4zYMyYlsREVKBi4QXzkOAJoxwUXIMg11aw041sQ4fFyG4VYAb+02Zhc/CnH98VZqUOpkCm7CN9/I83aL5E9F6xHcWNTiKALAWA0AHyrzPOqKWdgqjiSQAPM1S9v77jVMLqeHSEafsKeJ7z+dDhLb17yLhlyoQZiNByX8TfwHOorcjYTE/WprlmuUDcdeMp8dbevZWPdndNnbp8Xc3OYI2rE/FJf/AC+vZV7oBSlKA+MoIsRcd9c42pgpdnYgTQ6xMbDssdTE/wDA9w5iukVhxWGWRSjqGU6EHhQGpsXbEeJTPGdfeU+0p7CP486ka51tXdqfCP02EZmUa9XV1HYR7y/9Ec639kb+KbLiVKn401XzXiPK9AXalamC2nDKPs5FfuBF/McRW3QHyvy9si4xZkNwA8l28cw4+Nq/UNUrbv0eQysZICIXJJKlc0ZJ1JC3BU+Bt3VJPRFoq+1542gDqwZlUNm4srA6HNxvex8qq+8kizYlmRczvYhUzFixUZ8oTU634V0LY24kqvlmEHQ51ZgCz9Jl1CZSgAF7Xvfstzq8YDZcMN+hhjivqciKlz2mw1o2mJ2ii/RhunLFfEYxX6UG0CuxJRcpDOVvYMbka6gX4XIrowpSonUtClKUOilam1sZ0MEstr9HG724XyqWtfyqA2TtTF4iJZEkwouBmUxylkawLI32gsR4d/CgLSTVX2nizipvq0R+zGsrDsHFQfy7z3CtLbW2MSh6IyQszCx6KN1YX4C7SHU+FbOyNmYmBTkkgXNqc0Tsw04FhKBpryrHd/Fv4c9l3+xsiPhY/i13f4fv9i0wRBVCqLACwHdWSq9uvtt8Q86M0biIplkjVlVwwN7Bma4BUi4NjVhrYlroY+4pSlAQW9JH+j5hdTOAQeB6j6Gq6m0YzIfsIOjzKumHPFpGjt03sZxYMUsNCRe4qY37kyxwtwAmGv7D1VRjIs2bqZuN9L3ta/jbS9XRO56FFUlT2SM8xzTRxWUNKi5RYDKYgXUaELex1sbXrawsS4ppJcQ7ukUmSOOQREKQql3ZAmUuWJANjYDTiahtkyySTt0KiR86tY3y26PKSzDgNTr3c6sMuzMTC7yJHFMshDMi3V1bKFLpnaxuAt1uNRccTVedPsieF7I/GQdH0mIhXo5Ik6RSAqF1XMXjkCgAqwBFjcqbEWNXuF8ygjgQD6i9c13n2rLGEE+Hkiw8rLHLIcosma7rYM1iV0ubaXtrw6WvDThytWbBNJPmL7afYjtv7XXCxdIwLXYKADYkn/kCagh9IEP6KX/B/wAVRm8mJONxkeHjN0Q5SR28ZG8gLeXfVsG7GE/QJ+f86vIEFN9IMfuwuT+JlX5XqMxO/OIkOWGNUJ4AAyP5cv8ADVyTdzCg3EEfmtx6HSpDD4dEFkRUHYoAHoKA5zDu9jcWwacso43lOo/VjHA91lq3bE3Xhw9mA6ST425fqjgvz76naUApSlAKUpQClKUAqG2tuzh59WTK/wAadVvPkfMVM0oCgYz6P3GsUqnsDgqeXvC/fyrUbdvaCA5XNh8Mx18BcfKulUoCrbgbVMsJjdizxniTclWJINzx1uPIVaa53tmF8BjBPGPspCTblr95H66jy7KvmBxiSoskZurC4P8AA9/dQGxSlY5BzHL8xQGSlfFN+FfaAVhxSsUYIcrW0PGx5aVmpXGtgpu09vZ8JioZhkmEEy25Mejbh391aGMX6uVljbJKQBYah15q68wOR4g8OJBlN9Nk3HTKNRo47uTeXy8KqnSZ2UylyNASFZyB4KCa8vLxOXG3h1tvsz1sPC4ciWbeku6JXd7IXeaVxdOscxAIvf7Rr+7odeFweypDGSPixbVMP2G4eX9YcVj/AA8W52Gh8PtPBNkzRO2T2M2GkYr+qSmlbP8A4jw/9t/cTf8ADW/h8KxRy+fPuYOJzvNfN48exn3XgyTzgafZw/OarNVa2FjQ8s8qK4QrEil0ZMzL0hawYA2GZdasaG4Bq4oPVKUoDHPArjK6qy9jAEehrU/oXD/oIv7tP5Vqy70YZZWiaTKy6EkHLfmM3C4qRgxsb6pIjeDA/I13bOaR6w+FSMWjRUHYoAHoKzVifEKurMoHeQKisfvVhYr3lDnsTrH1Gnqa4dJPG4RJY2jlUOjCzKeBFVLefeJYU+rYb2gAhIJOQAWyg82tp3eNRm0t7MRiT0WGRkDadXWQjx90eHrUzutugIiJZ7NINVXiqd/e3fwH50Bm3K3fOHQySC0rjh8K8cvieJ8BVopSgFKUoBSlKAUpSgFKUoBSlKAUpSgFKUoDT2rs5J42jcaHnzB5MO8VQMJi59mTGOQZom1sODD407G7R/yNdLrU2ns2OdCki3B9Qe1TyNAfdnbQjnQPEwZT6g9hHI1tVzbHbFxOAcywMWj5sBy7JE7O/h4VN7F35ieyzjom+IXKH+K+enfQFqKkajzH8q+rID3HsPGvkUysAykMp4EG4PgRXpkB4i9AeqVhMPYxH515KSfED5UBlkQEEEXBFjWlsrZMeHDBL9Y3JPHuHgKzZZO0U6KQ8WtUXEtqmupJVSTlPozZLW46VrviuSi5ouDHMk1nRAOAtUiJjEZNiwGnL+dZq+VD7X3lgw9wz5n+BNW8+Q86AmCapO9O9/GHCm7HRpB6ZU7T3+lRWN2zisexiiUqh4qvC3bI/Z3aDxq0bs7qph7O9pJe33V7lB5/i4+FAQ2zNxM8WaZ2jkbUAWIUdjDmfOsU/wBHsl+pKjD8SlfDheuhUoDnSfR9NfrSxgdoDE+lh86lMFuBENZZGfuFkH8T+Yq40oDUwGzooVyxIqDnYanxPE+dbdKUApSlAKUpQClKUApSlAKUpQClKUApSlAKUpQClKUAqvbY3QgnuwHROfeTgf1k4Hyse+rDSgObS7tY3CktAxYdsbWP7UZ4+AvXqDfXFRHLOgYjkymN/lb/AA10e1Y5oFcWdQw7GAI9DQFSw+/8J9uKRfDKw+YP5VIR754Q8ZCvij/wBrLjt18IwJ6FQQCeqWQcOxSBXPt4cEkRTo1tcG+pPMdpoDoQ3swn6Yfuv/w15fe/Bj+uv4JIf/zXKK9INR4igOkz794YeyJH8FA/zEVE4z6QW/qoVXvdif8ACLfOt/Y+7OFctmiva1uvJ3/i1qyYTZUMX3cUaHtCgH140BQM20cZ8YQ/7JLfkWHrUrsncJRriHz/AIEuF824nytV2pQGDCYRI1CRqEUcgLefj31npSgFKUoBSlKAUpSgFKUoBSlKAUpSgFKUoBSlK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53" y="4131119"/>
            <a:ext cx="2362200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91" y="2920509"/>
            <a:ext cx="2636417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vs Centralized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553421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Created by Linus Torvalds in 2005</a:t>
            </a:r>
          </a:p>
          <a:p>
            <a:pPr lvl="1"/>
            <a:r>
              <a:rPr lang="en-US" dirty="0" smtClean="0"/>
              <a:t>Was previously using </a:t>
            </a:r>
            <a:r>
              <a:rPr lang="en-US" dirty="0" err="1" smtClean="0"/>
              <a:t>BitKeeper</a:t>
            </a:r>
            <a:endParaRPr lang="en-US" dirty="0" smtClean="0"/>
          </a:p>
          <a:p>
            <a:pPr lvl="1"/>
            <a:r>
              <a:rPr lang="en-US" dirty="0" err="1" smtClean="0"/>
              <a:t>BitKeeper</a:t>
            </a:r>
            <a:r>
              <a:rPr lang="en-US" dirty="0" smtClean="0"/>
              <a:t> was not open source</a:t>
            </a:r>
          </a:p>
          <a:p>
            <a:pPr lvl="1"/>
            <a:r>
              <a:rPr lang="en-US" dirty="0" err="1" smtClean="0"/>
              <a:t>BitKeeper</a:t>
            </a:r>
            <a:r>
              <a:rPr lang="en-US" dirty="0" smtClean="0"/>
              <a:t> Started charging Linux</a:t>
            </a:r>
          </a:p>
          <a:p>
            <a:endParaRPr lang="en-US" dirty="0"/>
          </a:p>
          <a:p>
            <a:r>
              <a:rPr lang="en-US" dirty="0" smtClean="0"/>
              <a:t>Addressed his needs for Linux Kernel development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Non linear development</a:t>
            </a:r>
          </a:p>
          <a:p>
            <a:pPr lvl="1"/>
            <a:r>
              <a:rPr lang="en-US" dirty="0" smtClean="0"/>
              <a:t>Fully Distributed</a:t>
            </a:r>
          </a:p>
          <a:p>
            <a:pPr lvl="1"/>
            <a:r>
              <a:rPr lang="en-US" dirty="0" smtClean="0"/>
              <a:t>Can handle large projects</a:t>
            </a:r>
          </a:p>
          <a:p>
            <a:endParaRPr lang="en-US" dirty="0"/>
          </a:p>
          <a:p>
            <a:r>
              <a:rPr lang="en-US" dirty="0" smtClean="0"/>
              <a:t>Is currently the most installed versioning software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b="16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004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Rise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Its getting really popular</a:t>
            </a:r>
          </a:p>
          <a:p>
            <a:endParaRPr lang="en-US" dirty="0"/>
          </a:p>
          <a:p>
            <a:r>
              <a:rPr lang="en-US" dirty="0" smtClean="0"/>
              <a:t>Widely used by open source developers</a:t>
            </a:r>
          </a:p>
          <a:p>
            <a:endParaRPr lang="en-US" dirty="0"/>
          </a:p>
          <a:p>
            <a:r>
              <a:rPr lang="en-US" dirty="0" smtClean="0"/>
              <a:t>It has the best web based support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It is being used more by researchers and even taught in data science courses…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83" y="3048000"/>
            <a:ext cx="4449417" cy="3301180"/>
          </a:xfrm>
        </p:spPr>
      </p:pic>
    </p:spTree>
    <p:extLst>
      <p:ext uri="{BB962C8B-B14F-4D97-AF65-F5344CB8AC3E}">
        <p14:creationId xmlns:p14="http://schemas.microsoft.com/office/powerpoint/2010/main" val="264108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SUL_Template_Gray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PSUL_Template_Gray1.potx</Template>
  <TotalTime>548</TotalTime>
  <Words>589</Words>
  <Application>Microsoft Macintosh PowerPoint</Application>
  <PresentationFormat>On-screen Show (4:3)</PresentationFormat>
  <Paragraphs>187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PSUL_Template_Gray1</vt:lpstr>
      <vt:lpstr>A Quick Overview of Git and Github</vt:lpstr>
      <vt:lpstr>A Single Document Lifecycle</vt:lpstr>
      <vt:lpstr>A Multi-User Multi-Document Lifecycle</vt:lpstr>
      <vt:lpstr>Transaction Anomaly</vt:lpstr>
      <vt:lpstr>Collaborations are bigger and wider</vt:lpstr>
      <vt:lpstr>Alternative Solutions</vt:lpstr>
      <vt:lpstr>Distributed vs Centralized </vt:lpstr>
      <vt:lpstr>A Brief History of Git</vt:lpstr>
      <vt:lpstr>The Rise of Git</vt:lpstr>
      <vt:lpstr>Basic Versioning - Commits</vt:lpstr>
      <vt:lpstr>Basic Branching</vt:lpstr>
      <vt:lpstr>Git Solves A Number of Problems</vt:lpstr>
      <vt:lpstr>Github History and Overview</vt:lpstr>
      <vt:lpstr>…and it doesn’t need to be software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Olendorf</dc:creator>
  <cp:lastModifiedBy>Robert Olendorf</cp:lastModifiedBy>
  <cp:revision>18</cp:revision>
  <dcterms:created xsi:type="dcterms:W3CDTF">2016-01-25T16:45:03Z</dcterms:created>
  <dcterms:modified xsi:type="dcterms:W3CDTF">2016-02-11T15:05:14Z</dcterms:modified>
</cp:coreProperties>
</file>