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1"/>
    <p:restoredTop sz="94732"/>
  </p:normalViewPr>
  <p:slideViewPr>
    <p:cSldViewPr snapToGrid="0" snapToObjects="1">
      <p:cViewPr>
        <p:scale>
          <a:sx n="185" d="100"/>
          <a:sy n="185" d="100"/>
        </p:scale>
        <p:origin x="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4B670D-0AAD-6349-9043-113660A511B5}" type="doc">
      <dgm:prSet loTypeId="urn:microsoft.com/office/officeart/2005/8/layout/hierarchy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C8AA0B-C3A4-5D4A-A138-0AA6697431C2}">
      <dgm:prSet phldrT="[Text]"/>
      <dgm:spPr/>
      <dgm:t>
        <a:bodyPr/>
        <a:lstStyle/>
        <a:p>
          <a:r>
            <a:rPr lang="en-US" dirty="0" smtClean="0"/>
            <a:t>Data Services Page</a:t>
          </a:r>
          <a:endParaRPr lang="en-US" dirty="0"/>
        </a:p>
      </dgm:t>
    </dgm:pt>
    <dgm:pt modelId="{5D20873F-8D92-AE43-BFCA-926E20E63035}" type="parTrans" cxnId="{3175F904-B158-4443-9840-F921FB0D11C0}">
      <dgm:prSet/>
      <dgm:spPr/>
      <dgm:t>
        <a:bodyPr/>
        <a:lstStyle/>
        <a:p>
          <a:endParaRPr lang="en-US"/>
        </a:p>
      </dgm:t>
    </dgm:pt>
    <dgm:pt modelId="{C13172DA-A4A9-BD42-89B8-2370616ED011}" type="sibTrans" cxnId="{3175F904-B158-4443-9840-F921FB0D11C0}">
      <dgm:prSet/>
      <dgm:spPr/>
      <dgm:t>
        <a:bodyPr/>
        <a:lstStyle/>
        <a:p>
          <a:endParaRPr lang="en-US"/>
        </a:p>
      </dgm:t>
    </dgm:pt>
    <dgm:pt modelId="{0AB3A4C1-9540-CD47-9A07-13217740C6C7}">
      <dgm:prSet phldrT="[Text]"/>
      <dgm:spPr/>
      <dgm:t>
        <a:bodyPr/>
        <a:lstStyle/>
        <a:p>
          <a:r>
            <a:rPr lang="en-US" dirty="0" smtClean="0"/>
            <a:t>Geospatial</a:t>
          </a:r>
          <a:endParaRPr lang="en-US" dirty="0"/>
        </a:p>
      </dgm:t>
    </dgm:pt>
    <dgm:pt modelId="{3C67B92E-9C2A-0349-B821-F4969350265B}" type="parTrans" cxnId="{302088E7-DEE4-B646-B339-4B69F9BF99C8}">
      <dgm:prSet/>
      <dgm:spPr/>
      <dgm:t>
        <a:bodyPr/>
        <a:lstStyle/>
        <a:p>
          <a:endParaRPr lang="en-US"/>
        </a:p>
      </dgm:t>
    </dgm:pt>
    <dgm:pt modelId="{68ECB8EE-FB00-9241-96FD-25B8B21C29DB}" type="sibTrans" cxnId="{302088E7-DEE4-B646-B339-4B69F9BF99C8}">
      <dgm:prSet/>
      <dgm:spPr/>
      <dgm:t>
        <a:bodyPr/>
        <a:lstStyle/>
        <a:p>
          <a:endParaRPr lang="en-US"/>
        </a:p>
      </dgm:t>
    </dgm:pt>
    <dgm:pt modelId="{463D9EF0-9127-7942-B815-69142E71ECCF}">
      <dgm:prSet phldrT="[Text]"/>
      <dgm:spPr/>
      <dgm:t>
        <a:bodyPr/>
        <a:lstStyle/>
        <a:p>
          <a:r>
            <a:rPr lang="en-US" dirty="0" smtClean="0"/>
            <a:t>Description of services</a:t>
          </a:r>
          <a:endParaRPr lang="en-US" dirty="0"/>
        </a:p>
      </dgm:t>
    </dgm:pt>
    <dgm:pt modelId="{8D69E1B1-7380-CB40-8072-C2B3C48951E1}" type="parTrans" cxnId="{1130ACA0-B28B-C243-9666-E47A88BF4E67}">
      <dgm:prSet/>
      <dgm:spPr/>
      <dgm:t>
        <a:bodyPr/>
        <a:lstStyle/>
        <a:p>
          <a:endParaRPr lang="en-US"/>
        </a:p>
      </dgm:t>
    </dgm:pt>
    <dgm:pt modelId="{38092D5A-5501-4142-BA52-98F634B33083}" type="sibTrans" cxnId="{1130ACA0-B28B-C243-9666-E47A88BF4E67}">
      <dgm:prSet/>
      <dgm:spPr/>
      <dgm:t>
        <a:bodyPr/>
        <a:lstStyle/>
        <a:p>
          <a:endParaRPr lang="en-US"/>
        </a:p>
      </dgm:t>
    </dgm:pt>
    <dgm:pt modelId="{8EDB64CB-A993-E349-B3CC-D5277C59EBCE}">
      <dgm:prSet phldrT="[Text]"/>
      <dgm:spPr/>
      <dgm:t>
        <a:bodyPr/>
        <a:lstStyle/>
        <a:p>
          <a:r>
            <a:rPr lang="en-US" dirty="0" smtClean="0"/>
            <a:t>Geospatial Mapping and Analysis</a:t>
          </a:r>
          <a:endParaRPr lang="en-US" dirty="0"/>
        </a:p>
      </dgm:t>
    </dgm:pt>
    <dgm:pt modelId="{55DE2644-8A9F-AD4D-9267-A393BAE89126}" type="parTrans" cxnId="{F350C9CC-A6AD-2843-92FC-6180C30FC0E0}">
      <dgm:prSet/>
      <dgm:spPr/>
      <dgm:t>
        <a:bodyPr/>
        <a:lstStyle/>
        <a:p>
          <a:endParaRPr lang="en-US"/>
        </a:p>
      </dgm:t>
    </dgm:pt>
    <dgm:pt modelId="{9181030D-65DA-A84C-864F-55EA866A71AD}" type="sibTrans" cxnId="{F350C9CC-A6AD-2843-92FC-6180C30FC0E0}">
      <dgm:prSet/>
      <dgm:spPr/>
      <dgm:t>
        <a:bodyPr/>
        <a:lstStyle/>
        <a:p>
          <a:endParaRPr lang="en-US"/>
        </a:p>
      </dgm:t>
    </dgm:pt>
    <dgm:pt modelId="{DC9B0DB5-D7DB-DD4C-900D-121D5A1B3C3B}">
      <dgm:prSet phldrT="[Text]"/>
      <dgm:spPr/>
      <dgm:t>
        <a:bodyPr/>
        <a:lstStyle/>
        <a:p>
          <a:r>
            <a:rPr lang="en-US" dirty="0" smtClean="0"/>
            <a:t>Finding Data</a:t>
          </a:r>
          <a:endParaRPr lang="en-US" dirty="0"/>
        </a:p>
      </dgm:t>
    </dgm:pt>
    <dgm:pt modelId="{C8DA0AEF-CB70-1D4C-9057-85DC0B5FD951}" type="parTrans" cxnId="{5809691D-B019-944B-BBA4-73A76315E578}">
      <dgm:prSet/>
      <dgm:spPr/>
      <dgm:t>
        <a:bodyPr/>
        <a:lstStyle/>
        <a:p>
          <a:endParaRPr lang="en-US"/>
        </a:p>
      </dgm:t>
    </dgm:pt>
    <dgm:pt modelId="{5B62D45F-2C3F-E146-909E-D39B166B4479}" type="sibTrans" cxnId="{5809691D-B019-944B-BBA4-73A76315E578}">
      <dgm:prSet/>
      <dgm:spPr/>
      <dgm:t>
        <a:bodyPr/>
        <a:lstStyle/>
        <a:p>
          <a:endParaRPr lang="en-US"/>
        </a:p>
      </dgm:t>
    </dgm:pt>
    <dgm:pt modelId="{DD4BA368-1D26-274F-BCF0-E316B41E3B21}">
      <dgm:prSet phldrT="[Text]"/>
      <dgm:spPr/>
      <dgm:t>
        <a:bodyPr/>
        <a:lstStyle/>
        <a:p>
          <a:r>
            <a:rPr lang="en-US" dirty="0" smtClean="0"/>
            <a:t>Computing Resources</a:t>
          </a:r>
          <a:endParaRPr lang="en-US" dirty="0"/>
        </a:p>
      </dgm:t>
    </dgm:pt>
    <dgm:pt modelId="{42849CEB-5F6A-484C-9EE2-F118E9D63DC6}" type="parTrans" cxnId="{EC3D793F-AF07-5844-B6DC-D2921185B047}">
      <dgm:prSet/>
      <dgm:spPr/>
      <dgm:t>
        <a:bodyPr/>
        <a:lstStyle/>
        <a:p>
          <a:endParaRPr lang="en-US"/>
        </a:p>
      </dgm:t>
    </dgm:pt>
    <dgm:pt modelId="{CED0270A-8A06-2444-ACFD-4CA482C16470}" type="sibTrans" cxnId="{EC3D793F-AF07-5844-B6DC-D2921185B047}">
      <dgm:prSet/>
      <dgm:spPr/>
      <dgm:t>
        <a:bodyPr/>
        <a:lstStyle/>
        <a:p>
          <a:endParaRPr lang="en-US"/>
        </a:p>
      </dgm:t>
    </dgm:pt>
    <dgm:pt modelId="{69592C7A-3A0F-C641-9027-971A48E798DA}">
      <dgm:prSet phldrT="[Text]"/>
      <dgm:spPr/>
      <dgm:t>
        <a:bodyPr/>
        <a:lstStyle/>
        <a:p>
          <a:r>
            <a:rPr lang="en-US" dirty="0" smtClean="0"/>
            <a:t>Miscellany</a:t>
          </a:r>
          <a:endParaRPr lang="en-US" dirty="0"/>
        </a:p>
      </dgm:t>
    </dgm:pt>
    <dgm:pt modelId="{773BA196-62C5-5E4B-917E-212D8F8FE060}" type="parTrans" cxnId="{89F77DCE-05E7-3540-AADB-CA40D8B1C941}">
      <dgm:prSet/>
      <dgm:spPr/>
      <dgm:t>
        <a:bodyPr/>
        <a:lstStyle/>
        <a:p>
          <a:endParaRPr lang="en-US"/>
        </a:p>
      </dgm:t>
    </dgm:pt>
    <dgm:pt modelId="{D6BABC79-63B5-DD4D-889B-36BCDCF0BF4E}" type="sibTrans" cxnId="{89F77DCE-05E7-3540-AADB-CA40D8B1C941}">
      <dgm:prSet/>
      <dgm:spPr/>
      <dgm:t>
        <a:bodyPr/>
        <a:lstStyle/>
        <a:p>
          <a:endParaRPr lang="en-US"/>
        </a:p>
      </dgm:t>
    </dgm:pt>
    <dgm:pt modelId="{9EC7F9A6-80C5-A549-9272-A8AFA4A999F8}">
      <dgm:prSet/>
      <dgm:spPr/>
      <dgm:t>
        <a:bodyPr/>
        <a:lstStyle/>
        <a:p>
          <a:r>
            <a:rPr lang="en-US" dirty="0" smtClean="0"/>
            <a:t>Intellectual Property</a:t>
          </a:r>
          <a:endParaRPr lang="en-US" dirty="0"/>
        </a:p>
      </dgm:t>
    </dgm:pt>
    <dgm:pt modelId="{774DE371-C192-194F-BE38-A0A61B863AA3}" type="parTrans" cxnId="{94B877AF-F531-E048-9221-F43985EFDC70}">
      <dgm:prSet/>
      <dgm:spPr/>
      <dgm:t>
        <a:bodyPr/>
        <a:lstStyle/>
        <a:p>
          <a:endParaRPr lang="en-US"/>
        </a:p>
      </dgm:t>
    </dgm:pt>
    <dgm:pt modelId="{B4FF5E02-6AF8-5A42-A0CF-002FCA474A24}" type="sibTrans" cxnId="{94B877AF-F531-E048-9221-F43985EFDC70}">
      <dgm:prSet/>
      <dgm:spPr/>
      <dgm:t>
        <a:bodyPr/>
        <a:lstStyle/>
        <a:p>
          <a:endParaRPr lang="en-US"/>
        </a:p>
      </dgm:t>
    </dgm:pt>
    <dgm:pt modelId="{BD2FD5A0-D64A-4D42-BF8F-C5D5A15862FE}">
      <dgm:prSet/>
      <dgm:spPr/>
      <dgm:t>
        <a:bodyPr/>
        <a:lstStyle/>
        <a:p>
          <a:r>
            <a:rPr lang="en-US" dirty="0" smtClean="0"/>
            <a:t>Controlled Data</a:t>
          </a:r>
          <a:endParaRPr lang="en-US" dirty="0"/>
        </a:p>
      </dgm:t>
    </dgm:pt>
    <dgm:pt modelId="{BB967BA6-C988-B240-8F18-EC9A57E8C2C1}" type="parTrans" cxnId="{2729BDC6-E3BA-A847-BB39-783E1BF5560F}">
      <dgm:prSet/>
      <dgm:spPr/>
      <dgm:t>
        <a:bodyPr/>
        <a:lstStyle/>
        <a:p>
          <a:endParaRPr lang="en-US"/>
        </a:p>
      </dgm:t>
    </dgm:pt>
    <dgm:pt modelId="{DA033393-6DA1-CD40-87D7-ED5750AE1310}" type="sibTrans" cxnId="{2729BDC6-E3BA-A847-BB39-783E1BF5560F}">
      <dgm:prSet/>
      <dgm:spPr/>
      <dgm:t>
        <a:bodyPr/>
        <a:lstStyle/>
        <a:p>
          <a:endParaRPr lang="en-US"/>
        </a:p>
      </dgm:t>
    </dgm:pt>
    <dgm:pt modelId="{B8261179-D7A0-924E-B03E-BB5E09B0C5F3}">
      <dgm:prSet/>
      <dgm:spPr/>
      <dgm:t>
        <a:bodyPr/>
        <a:lstStyle/>
        <a:p>
          <a:r>
            <a:rPr lang="en-US" dirty="0" smtClean="0"/>
            <a:t>Data Management Support</a:t>
          </a:r>
          <a:endParaRPr lang="en-US" dirty="0"/>
        </a:p>
      </dgm:t>
    </dgm:pt>
    <dgm:pt modelId="{E81164FB-D890-0946-83E0-E4618F2F64F2}" type="parTrans" cxnId="{89516E1C-9A5D-1A4F-B0D0-0A95B0EC547E}">
      <dgm:prSet/>
      <dgm:spPr/>
      <dgm:t>
        <a:bodyPr/>
        <a:lstStyle/>
        <a:p>
          <a:endParaRPr lang="en-US"/>
        </a:p>
      </dgm:t>
    </dgm:pt>
    <dgm:pt modelId="{C76B619E-0633-4544-9E5E-175EC129CD92}" type="sibTrans" cxnId="{89516E1C-9A5D-1A4F-B0D0-0A95B0EC547E}">
      <dgm:prSet/>
      <dgm:spPr/>
      <dgm:t>
        <a:bodyPr/>
        <a:lstStyle/>
        <a:p>
          <a:endParaRPr lang="en-US"/>
        </a:p>
      </dgm:t>
    </dgm:pt>
    <dgm:pt modelId="{2FE5A4AB-4C45-0E43-B46B-822615EDE394}">
      <dgm:prSet/>
      <dgm:spPr/>
      <dgm:t>
        <a:bodyPr/>
        <a:lstStyle/>
        <a:p>
          <a:r>
            <a:rPr lang="en-US" dirty="0" smtClean="0"/>
            <a:t>Archiving</a:t>
          </a:r>
          <a:endParaRPr lang="en-US" dirty="0"/>
        </a:p>
      </dgm:t>
    </dgm:pt>
    <dgm:pt modelId="{D1509927-9A34-CE43-B608-E064C3212521}" type="parTrans" cxnId="{9B1A922B-53C6-AC41-9F29-641A7AAA1647}">
      <dgm:prSet/>
      <dgm:spPr/>
      <dgm:t>
        <a:bodyPr/>
        <a:lstStyle/>
        <a:p>
          <a:endParaRPr lang="en-US"/>
        </a:p>
      </dgm:t>
    </dgm:pt>
    <dgm:pt modelId="{9F61904F-1971-8B47-A3C9-D58266DF0F49}" type="sibTrans" cxnId="{9B1A922B-53C6-AC41-9F29-641A7AAA1647}">
      <dgm:prSet/>
      <dgm:spPr/>
      <dgm:t>
        <a:bodyPr/>
        <a:lstStyle/>
        <a:p>
          <a:endParaRPr lang="en-US"/>
        </a:p>
      </dgm:t>
    </dgm:pt>
    <dgm:pt modelId="{E85FEF28-A85B-8946-BFDF-F66A76609B61}">
      <dgm:prSet phldrT="[Text]"/>
      <dgm:spPr/>
      <dgm:t>
        <a:bodyPr/>
        <a:lstStyle/>
        <a:p>
          <a:r>
            <a:rPr lang="en-US" dirty="0" smtClean="0"/>
            <a:t>Staffing a&amp; Expertise</a:t>
          </a:r>
          <a:endParaRPr lang="en-US" dirty="0"/>
        </a:p>
      </dgm:t>
    </dgm:pt>
    <dgm:pt modelId="{2B95C15C-3022-0B47-BD9B-226FF5BCA0E4}" type="parTrans" cxnId="{24806DA7-4337-074C-A4B4-FF4D63E9F243}">
      <dgm:prSet/>
      <dgm:spPr/>
      <dgm:t>
        <a:bodyPr/>
        <a:lstStyle/>
        <a:p>
          <a:endParaRPr lang="en-US"/>
        </a:p>
      </dgm:t>
    </dgm:pt>
    <dgm:pt modelId="{2EE6B709-0F57-5C41-BF08-7920684D219B}" type="sibTrans" cxnId="{24806DA7-4337-074C-A4B4-FF4D63E9F243}">
      <dgm:prSet/>
      <dgm:spPr/>
      <dgm:t>
        <a:bodyPr/>
        <a:lstStyle/>
        <a:p>
          <a:endParaRPr lang="en-US"/>
        </a:p>
      </dgm:t>
    </dgm:pt>
    <dgm:pt modelId="{ED76EB7D-427A-E145-A945-57FEBDADC840}">
      <dgm:prSet phldrT="[Text]"/>
      <dgm:spPr/>
      <dgm:t>
        <a:bodyPr/>
        <a:lstStyle/>
        <a:p>
          <a:r>
            <a:rPr lang="en-US" dirty="0" smtClean="0"/>
            <a:t>Request a Consultation</a:t>
          </a:r>
          <a:endParaRPr lang="en-US" dirty="0"/>
        </a:p>
      </dgm:t>
    </dgm:pt>
    <dgm:pt modelId="{6C903849-477E-C240-A0ED-9406B8D6A9D1}" type="parTrans" cxnId="{1A176D39-5AA0-584A-AB82-362CB03EF142}">
      <dgm:prSet/>
      <dgm:spPr/>
      <dgm:t>
        <a:bodyPr/>
        <a:lstStyle/>
        <a:p>
          <a:endParaRPr lang="en-US"/>
        </a:p>
      </dgm:t>
    </dgm:pt>
    <dgm:pt modelId="{0B09422C-96EE-5343-9FED-E4B0E3C9603B}" type="sibTrans" cxnId="{1A176D39-5AA0-584A-AB82-362CB03EF142}">
      <dgm:prSet/>
      <dgm:spPr/>
      <dgm:t>
        <a:bodyPr/>
        <a:lstStyle/>
        <a:p>
          <a:endParaRPr lang="en-US"/>
        </a:p>
      </dgm:t>
    </dgm:pt>
    <dgm:pt modelId="{021AAF0F-E2D5-DB4A-98B9-487C860BC024}">
      <dgm:prSet phldrT="[Text]"/>
      <dgm:spPr/>
      <dgm:t>
        <a:bodyPr/>
        <a:lstStyle/>
        <a:p>
          <a:r>
            <a:rPr lang="en-US" dirty="0" smtClean="0"/>
            <a:t>Request RDS Services</a:t>
          </a:r>
          <a:endParaRPr lang="en-US" dirty="0"/>
        </a:p>
      </dgm:t>
    </dgm:pt>
    <dgm:pt modelId="{58DADD6A-499F-5F4A-A101-95B2E7E01B3C}" type="parTrans" cxnId="{2886BD03-2536-6D4F-A203-432CF43CD4ED}">
      <dgm:prSet/>
      <dgm:spPr/>
      <dgm:t>
        <a:bodyPr/>
        <a:lstStyle/>
        <a:p>
          <a:endParaRPr lang="en-US"/>
        </a:p>
      </dgm:t>
    </dgm:pt>
    <dgm:pt modelId="{488BFA20-9B95-CC4F-AF32-3F1F23AAC034}" type="sibTrans" cxnId="{2886BD03-2536-6D4F-A203-432CF43CD4ED}">
      <dgm:prSet/>
      <dgm:spPr/>
      <dgm:t>
        <a:bodyPr/>
        <a:lstStyle/>
        <a:p>
          <a:endParaRPr lang="en-US"/>
        </a:p>
      </dgm:t>
    </dgm:pt>
    <dgm:pt modelId="{927D7A8F-B998-E546-AFB4-9042D586BAB8}">
      <dgm:prSet phldrT="[Text]"/>
      <dgm:spPr/>
      <dgm:t>
        <a:bodyPr/>
        <a:lstStyle/>
        <a:p>
          <a:r>
            <a:rPr lang="en-US" dirty="0" smtClean="0"/>
            <a:t>How to Acknowledge </a:t>
          </a:r>
          <a:r>
            <a:rPr lang="en-US" dirty="0" err="1" smtClean="0"/>
            <a:t>Servcies</a:t>
          </a:r>
          <a:endParaRPr lang="en-US" dirty="0"/>
        </a:p>
      </dgm:t>
    </dgm:pt>
    <dgm:pt modelId="{6397499C-E7AD-944E-9B5B-3160F0C6D1D9}" type="parTrans" cxnId="{7D083AE2-5719-0248-A365-D4871D68189F}">
      <dgm:prSet/>
      <dgm:spPr/>
      <dgm:t>
        <a:bodyPr/>
        <a:lstStyle/>
        <a:p>
          <a:endParaRPr lang="en-US"/>
        </a:p>
      </dgm:t>
    </dgm:pt>
    <dgm:pt modelId="{D4E2218A-4DD1-5544-8567-2EC548C2EB5B}" type="sibTrans" cxnId="{7D083AE2-5719-0248-A365-D4871D68189F}">
      <dgm:prSet/>
      <dgm:spPr/>
      <dgm:t>
        <a:bodyPr/>
        <a:lstStyle/>
        <a:p>
          <a:endParaRPr lang="en-US"/>
        </a:p>
      </dgm:t>
    </dgm:pt>
    <dgm:pt modelId="{6E0FCDFC-9EA2-7143-B3F6-FD4CFAE7F1BB}">
      <dgm:prSet phldrT="[Text]"/>
      <dgm:spPr/>
      <dgm:t>
        <a:bodyPr/>
        <a:lstStyle/>
        <a:p>
          <a:r>
            <a:rPr lang="en-US" dirty="0" smtClean="0"/>
            <a:t>Geospatial Consultations</a:t>
          </a:r>
          <a:endParaRPr lang="en-US" dirty="0"/>
        </a:p>
      </dgm:t>
    </dgm:pt>
    <dgm:pt modelId="{4E488D33-4937-504A-8B68-E02942CBE703}" type="parTrans" cxnId="{FD943C61-2746-644B-B3FB-4E6AC5C87014}">
      <dgm:prSet/>
      <dgm:spPr/>
      <dgm:t>
        <a:bodyPr/>
        <a:lstStyle/>
        <a:p>
          <a:endParaRPr lang="en-US"/>
        </a:p>
      </dgm:t>
    </dgm:pt>
    <dgm:pt modelId="{9E763860-D101-5C4E-83B7-3CBAB4C5229B}" type="sibTrans" cxnId="{FD943C61-2746-644B-B3FB-4E6AC5C87014}">
      <dgm:prSet/>
      <dgm:spPr/>
      <dgm:t>
        <a:bodyPr/>
        <a:lstStyle/>
        <a:p>
          <a:endParaRPr lang="en-US"/>
        </a:p>
      </dgm:t>
    </dgm:pt>
    <dgm:pt modelId="{0521C7A9-D437-BE43-8F9F-23EF606F4E13}">
      <dgm:prSet phldrT="[Text]"/>
      <dgm:spPr/>
      <dgm:t>
        <a:bodyPr/>
        <a:lstStyle/>
        <a:p>
          <a:r>
            <a:rPr lang="en-US" dirty="0" smtClean="0"/>
            <a:t>Finding data sources</a:t>
          </a:r>
          <a:endParaRPr lang="en-US" dirty="0"/>
        </a:p>
      </dgm:t>
    </dgm:pt>
    <dgm:pt modelId="{85FA9AA9-6D91-FF48-BF3F-3FC7F7FF866C}" type="parTrans" cxnId="{1FE981BC-87E1-4B4A-9AA4-749385F3FAA3}">
      <dgm:prSet/>
      <dgm:spPr/>
      <dgm:t>
        <a:bodyPr/>
        <a:lstStyle/>
        <a:p>
          <a:endParaRPr lang="en-US"/>
        </a:p>
      </dgm:t>
    </dgm:pt>
    <dgm:pt modelId="{9084FF13-6E6F-3F49-8DE0-CD64BAE020EC}" type="sibTrans" cxnId="{1FE981BC-87E1-4B4A-9AA4-749385F3FAA3}">
      <dgm:prSet/>
      <dgm:spPr/>
      <dgm:t>
        <a:bodyPr/>
        <a:lstStyle/>
        <a:p>
          <a:endParaRPr lang="en-US"/>
        </a:p>
      </dgm:t>
    </dgm:pt>
    <dgm:pt modelId="{AAD4ED3E-EDEA-DD4B-BB13-214D46561343}">
      <dgm:prSet phldrT="[Text]"/>
      <dgm:spPr/>
      <dgm:t>
        <a:bodyPr/>
        <a:lstStyle/>
        <a:p>
          <a:r>
            <a:rPr lang="en-US" dirty="0" smtClean="0"/>
            <a:t>Purchasing data</a:t>
          </a:r>
          <a:endParaRPr lang="en-US" dirty="0"/>
        </a:p>
      </dgm:t>
    </dgm:pt>
    <dgm:pt modelId="{FBAA608F-66D9-6E45-A30B-0361CC3F6B89}" type="parTrans" cxnId="{37F1E699-667D-AF44-BDE5-AC57F300726D}">
      <dgm:prSet/>
      <dgm:spPr/>
      <dgm:t>
        <a:bodyPr/>
        <a:lstStyle/>
        <a:p>
          <a:endParaRPr lang="en-US"/>
        </a:p>
      </dgm:t>
    </dgm:pt>
    <dgm:pt modelId="{B9A3D613-9E9E-124A-B44C-13899B097E22}" type="sibTrans" cxnId="{37F1E699-667D-AF44-BDE5-AC57F300726D}">
      <dgm:prSet/>
      <dgm:spPr/>
      <dgm:t>
        <a:bodyPr/>
        <a:lstStyle/>
        <a:p>
          <a:endParaRPr lang="en-US"/>
        </a:p>
      </dgm:t>
    </dgm:pt>
    <dgm:pt modelId="{26DB87F3-9B3F-E242-8CEA-2B15D1CEDF2E}">
      <dgm:prSet phldrT="[Text]"/>
      <dgm:spPr/>
      <dgm:t>
        <a:bodyPr/>
        <a:lstStyle/>
        <a:p>
          <a:r>
            <a:rPr lang="en-US" dirty="0" smtClean="0"/>
            <a:t>Subscription databases</a:t>
          </a:r>
          <a:endParaRPr lang="en-US" dirty="0"/>
        </a:p>
      </dgm:t>
    </dgm:pt>
    <dgm:pt modelId="{03B11B50-8DCF-BE4E-AD14-EC9AC2A437CB}" type="parTrans" cxnId="{F5FD064E-F219-FB41-B1D2-2581A1FFE37C}">
      <dgm:prSet/>
      <dgm:spPr/>
      <dgm:t>
        <a:bodyPr/>
        <a:lstStyle/>
        <a:p>
          <a:endParaRPr lang="en-US"/>
        </a:p>
      </dgm:t>
    </dgm:pt>
    <dgm:pt modelId="{231629DD-90F8-1143-8F75-72F085001504}" type="sibTrans" cxnId="{F5FD064E-F219-FB41-B1D2-2581A1FFE37C}">
      <dgm:prSet/>
      <dgm:spPr/>
      <dgm:t>
        <a:bodyPr/>
        <a:lstStyle/>
        <a:p>
          <a:endParaRPr lang="en-US"/>
        </a:p>
      </dgm:t>
    </dgm:pt>
    <dgm:pt modelId="{7E5CFA9D-88F1-614D-9094-E441DFBD578B}">
      <dgm:prSet phldrT="[Text]"/>
      <dgm:spPr/>
      <dgm:t>
        <a:bodyPr/>
        <a:lstStyle/>
        <a:p>
          <a:r>
            <a:rPr lang="en-US" dirty="0" smtClean="0"/>
            <a:t>Non-purchase </a:t>
          </a:r>
          <a:r>
            <a:rPr lang="en-US" dirty="0" smtClean="0"/>
            <a:t>acquisition</a:t>
          </a:r>
          <a:endParaRPr lang="en-US" dirty="0"/>
        </a:p>
      </dgm:t>
    </dgm:pt>
    <dgm:pt modelId="{7C56ED0C-9BE9-6C41-A4E5-7910DC5D1D1A}" type="parTrans" cxnId="{D0A7FBFB-A17F-464F-84B8-987EA410915D}">
      <dgm:prSet/>
      <dgm:spPr/>
      <dgm:t>
        <a:bodyPr/>
        <a:lstStyle/>
        <a:p>
          <a:endParaRPr lang="en-US"/>
        </a:p>
      </dgm:t>
    </dgm:pt>
    <dgm:pt modelId="{23156D93-DDE2-AA44-A8C4-6B127CEDA78F}" type="sibTrans" cxnId="{D0A7FBFB-A17F-464F-84B8-987EA410915D}">
      <dgm:prSet/>
      <dgm:spPr/>
      <dgm:t>
        <a:bodyPr/>
        <a:lstStyle/>
        <a:p>
          <a:endParaRPr lang="en-US"/>
        </a:p>
      </dgm:t>
    </dgm:pt>
    <dgm:pt modelId="{74AE84B3-8613-EE4C-87A4-E1E10300B417}">
      <dgm:prSet phldrT="[Text]"/>
      <dgm:spPr/>
      <dgm:t>
        <a:bodyPr/>
        <a:lstStyle/>
        <a:p>
          <a:r>
            <a:rPr lang="en-US" dirty="0" smtClean="0"/>
            <a:t>Open Source Resources</a:t>
          </a:r>
          <a:endParaRPr lang="en-US" dirty="0"/>
        </a:p>
      </dgm:t>
    </dgm:pt>
    <dgm:pt modelId="{98EA1FF6-6B61-0944-A7B8-25549D862035}" type="parTrans" cxnId="{3110BD74-4BD4-B64E-A25D-AFAC0E5624CC}">
      <dgm:prSet/>
      <dgm:spPr/>
      <dgm:t>
        <a:bodyPr/>
        <a:lstStyle/>
        <a:p>
          <a:endParaRPr lang="en-US"/>
        </a:p>
      </dgm:t>
    </dgm:pt>
    <dgm:pt modelId="{0A125DDB-3CAE-0045-9981-FF27BDD8D32C}" type="sibTrans" cxnId="{3110BD74-4BD4-B64E-A25D-AFAC0E5624CC}">
      <dgm:prSet/>
      <dgm:spPr/>
      <dgm:t>
        <a:bodyPr/>
        <a:lstStyle/>
        <a:p>
          <a:endParaRPr lang="en-US"/>
        </a:p>
      </dgm:t>
    </dgm:pt>
    <dgm:pt modelId="{1C04A0DA-9E8D-5340-89AE-9ADF1F35C437}">
      <dgm:prSet phldrT="[Text]"/>
      <dgm:spPr/>
      <dgm:t>
        <a:bodyPr/>
        <a:lstStyle/>
        <a:p>
          <a:r>
            <a:rPr lang="en-US" dirty="0" smtClean="0"/>
            <a:t>Humanities </a:t>
          </a:r>
          <a:endParaRPr lang="en-US" dirty="0"/>
        </a:p>
      </dgm:t>
    </dgm:pt>
    <dgm:pt modelId="{989EDF15-5E5C-4949-A611-C8294DE5150E}" type="parTrans" cxnId="{2A99212E-A43B-CC48-87EE-61664FC0179F}">
      <dgm:prSet/>
      <dgm:spPr/>
      <dgm:t>
        <a:bodyPr/>
        <a:lstStyle/>
        <a:p>
          <a:endParaRPr lang="en-US"/>
        </a:p>
      </dgm:t>
    </dgm:pt>
    <dgm:pt modelId="{53E25EC8-87A4-5D49-BAAE-FCDC252DD831}" type="sibTrans" cxnId="{2A99212E-A43B-CC48-87EE-61664FC0179F}">
      <dgm:prSet/>
      <dgm:spPr/>
      <dgm:t>
        <a:bodyPr/>
        <a:lstStyle/>
        <a:p>
          <a:endParaRPr lang="en-US"/>
        </a:p>
      </dgm:t>
    </dgm:pt>
    <dgm:pt modelId="{7A54EFAE-AB24-4D4C-94A4-83E84DCBD0F5}">
      <dgm:prSet phldrT="[Text]"/>
      <dgm:spPr/>
      <dgm:t>
        <a:bodyPr/>
        <a:lstStyle/>
        <a:p>
          <a:r>
            <a:rPr lang="en-US" dirty="0" smtClean="0"/>
            <a:t>Campus Resources</a:t>
          </a:r>
          <a:endParaRPr lang="en-US" dirty="0"/>
        </a:p>
      </dgm:t>
    </dgm:pt>
    <dgm:pt modelId="{8A833404-3C4F-B04F-B91C-E56FE364B3BA}" type="parTrans" cxnId="{6F55EC0A-BC7E-2E48-9617-F49E102F5690}">
      <dgm:prSet/>
      <dgm:spPr/>
      <dgm:t>
        <a:bodyPr/>
        <a:lstStyle/>
        <a:p>
          <a:endParaRPr lang="en-US"/>
        </a:p>
      </dgm:t>
    </dgm:pt>
    <dgm:pt modelId="{468BDBA0-DBAC-C74F-94A3-9EB6C1E3EAD0}" type="sibTrans" cxnId="{6F55EC0A-BC7E-2E48-9617-F49E102F5690}">
      <dgm:prSet/>
      <dgm:spPr/>
      <dgm:t>
        <a:bodyPr/>
        <a:lstStyle/>
        <a:p>
          <a:endParaRPr lang="en-US"/>
        </a:p>
      </dgm:t>
    </dgm:pt>
    <dgm:pt modelId="{BCA3405C-D8CF-394A-B173-83C1A5FC22D0}">
      <dgm:prSet phldrT="[Text]"/>
      <dgm:spPr/>
      <dgm:t>
        <a:bodyPr/>
        <a:lstStyle/>
        <a:p>
          <a:r>
            <a:rPr lang="en-US" dirty="0" smtClean="0"/>
            <a:t>ACI-ACS</a:t>
          </a:r>
          <a:endParaRPr lang="en-US" dirty="0"/>
        </a:p>
      </dgm:t>
    </dgm:pt>
    <dgm:pt modelId="{7309B1BE-5CBE-0D4F-8428-AB04FD4EDDA8}" type="parTrans" cxnId="{36F694FE-5B3D-4843-B4AE-1D960D38EF92}">
      <dgm:prSet/>
      <dgm:spPr/>
      <dgm:t>
        <a:bodyPr/>
        <a:lstStyle/>
        <a:p>
          <a:endParaRPr lang="en-US"/>
        </a:p>
      </dgm:t>
    </dgm:pt>
    <dgm:pt modelId="{2FED5A56-8F6F-0D4B-A7FC-4F887192DD2B}" type="sibTrans" cxnId="{36F694FE-5B3D-4843-B4AE-1D960D38EF92}">
      <dgm:prSet/>
      <dgm:spPr/>
      <dgm:t>
        <a:bodyPr/>
        <a:lstStyle/>
        <a:p>
          <a:endParaRPr lang="en-US"/>
        </a:p>
      </dgm:t>
    </dgm:pt>
    <dgm:pt modelId="{81331546-B2ED-3A48-B291-FBE211D6460D}">
      <dgm:prSet phldrT="[Text]"/>
      <dgm:spPr/>
      <dgm:t>
        <a:bodyPr/>
        <a:lstStyle/>
        <a:p>
          <a:r>
            <a:rPr lang="en-US" dirty="0" smtClean="0"/>
            <a:t>VM-Hosting</a:t>
          </a:r>
          <a:endParaRPr lang="en-US" dirty="0"/>
        </a:p>
      </dgm:t>
    </dgm:pt>
    <dgm:pt modelId="{0FDD4C8E-0ED1-A34F-9F6A-25C5D21E6D25}" type="parTrans" cxnId="{EFC25A49-7953-2745-B11E-BB74AD4EDA7B}">
      <dgm:prSet/>
      <dgm:spPr/>
      <dgm:t>
        <a:bodyPr/>
        <a:lstStyle/>
        <a:p>
          <a:endParaRPr lang="en-US"/>
        </a:p>
      </dgm:t>
    </dgm:pt>
    <dgm:pt modelId="{1841CCFA-2899-BE48-99F2-C7B40EE355C6}" type="sibTrans" cxnId="{EFC25A49-7953-2745-B11E-BB74AD4EDA7B}">
      <dgm:prSet/>
      <dgm:spPr/>
      <dgm:t>
        <a:bodyPr/>
        <a:lstStyle/>
        <a:p>
          <a:endParaRPr lang="en-US"/>
        </a:p>
      </dgm:t>
    </dgm:pt>
    <dgm:pt modelId="{98FA3E37-606B-8949-9804-A4195EC14D58}">
      <dgm:prSet phldrT="[Text]"/>
      <dgm:spPr/>
      <dgm:t>
        <a:bodyPr/>
        <a:lstStyle/>
        <a:p>
          <a:r>
            <a:rPr lang="en-US" dirty="0" smtClean="0"/>
            <a:t>Cites</a:t>
          </a:r>
          <a:endParaRPr lang="en-US" dirty="0"/>
        </a:p>
      </dgm:t>
    </dgm:pt>
    <dgm:pt modelId="{4156BC93-CBF0-0741-9002-A586F46C8A31}" type="parTrans" cxnId="{161D44E1-FF5F-6B40-9FC6-9249386C58E9}">
      <dgm:prSet/>
      <dgm:spPr/>
      <dgm:t>
        <a:bodyPr/>
        <a:lstStyle/>
        <a:p>
          <a:endParaRPr lang="en-US"/>
        </a:p>
      </dgm:t>
    </dgm:pt>
    <dgm:pt modelId="{B3A8E14C-169C-C848-9CF3-437F8DC6DB0E}" type="sibTrans" cxnId="{161D44E1-FF5F-6B40-9FC6-9249386C58E9}">
      <dgm:prSet/>
      <dgm:spPr/>
      <dgm:t>
        <a:bodyPr/>
        <a:lstStyle/>
        <a:p>
          <a:endParaRPr lang="en-US"/>
        </a:p>
      </dgm:t>
    </dgm:pt>
    <dgm:pt modelId="{E5834F51-EB5B-6247-BBFD-52DE7D529329}">
      <dgm:prSet phldrT="[Text]"/>
      <dgm:spPr/>
      <dgm:t>
        <a:bodyPr/>
        <a:lstStyle/>
        <a:p>
          <a:r>
            <a:rPr lang="en-US" dirty="0" smtClean="0"/>
            <a:t>External Resources</a:t>
          </a:r>
          <a:endParaRPr lang="en-US" dirty="0"/>
        </a:p>
      </dgm:t>
    </dgm:pt>
    <dgm:pt modelId="{69133890-C942-BC4E-B65C-FE7CA7835BAD}" type="parTrans" cxnId="{8FD6B0E5-B63F-3D46-B193-A432FB0AC194}">
      <dgm:prSet/>
      <dgm:spPr/>
      <dgm:t>
        <a:bodyPr/>
        <a:lstStyle/>
        <a:p>
          <a:endParaRPr lang="en-US"/>
        </a:p>
      </dgm:t>
    </dgm:pt>
    <dgm:pt modelId="{40C04F2C-5612-C640-8AD2-5AC7926D0413}" type="sibTrans" cxnId="{8FD6B0E5-B63F-3D46-B193-A432FB0AC194}">
      <dgm:prSet/>
      <dgm:spPr/>
      <dgm:t>
        <a:bodyPr/>
        <a:lstStyle/>
        <a:p>
          <a:endParaRPr lang="en-US"/>
        </a:p>
      </dgm:t>
    </dgm:pt>
    <dgm:pt modelId="{D259DA22-2D89-9848-9C8E-13E6A84D9CC3}">
      <dgm:prSet phldrT="[Text]"/>
      <dgm:spPr/>
      <dgm:t>
        <a:bodyPr/>
        <a:lstStyle/>
        <a:p>
          <a:r>
            <a:rPr lang="en-US" dirty="0" smtClean="0"/>
            <a:t>AWS</a:t>
          </a:r>
          <a:endParaRPr lang="en-US" dirty="0"/>
        </a:p>
      </dgm:t>
    </dgm:pt>
    <dgm:pt modelId="{3E57F9E2-C6E0-F14C-9492-5B7F7DE31B23}" type="parTrans" cxnId="{C22B15C6-661C-5B4C-BAED-2A47C1CC921C}">
      <dgm:prSet/>
      <dgm:spPr/>
      <dgm:t>
        <a:bodyPr/>
        <a:lstStyle/>
        <a:p>
          <a:endParaRPr lang="en-US"/>
        </a:p>
      </dgm:t>
    </dgm:pt>
    <dgm:pt modelId="{4E0871D6-05C4-194F-B504-6E73E6CA98B4}" type="sibTrans" cxnId="{C22B15C6-661C-5B4C-BAED-2A47C1CC921C}">
      <dgm:prSet/>
      <dgm:spPr/>
      <dgm:t>
        <a:bodyPr/>
        <a:lstStyle/>
        <a:p>
          <a:endParaRPr lang="en-US"/>
        </a:p>
      </dgm:t>
    </dgm:pt>
    <dgm:pt modelId="{FF618367-BAFE-EC44-8FFF-CC800EC785D0}">
      <dgm:prSet phldrT="[Text]"/>
      <dgm:spPr/>
      <dgm:t>
        <a:bodyPr/>
        <a:lstStyle/>
        <a:p>
          <a:r>
            <a:rPr lang="en-US" dirty="0" smtClean="0"/>
            <a:t>External </a:t>
          </a:r>
          <a:endParaRPr lang="en-US" dirty="0"/>
        </a:p>
      </dgm:t>
    </dgm:pt>
    <dgm:pt modelId="{6E84BEF6-A38A-F64C-B7E4-BF9A5D00BF6A}" type="parTrans" cxnId="{0D219AAA-6179-1F4B-946D-47B7BF7A49DA}">
      <dgm:prSet/>
      <dgm:spPr/>
      <dgm:t>
        <a:bodyPr/>
        <a:lstStyle/>
        <a:p>
          <a:endParaRPr lang="en-US"/>
        </a:p>
      </dgm:t>
    </dgm:pt>
    <dgm:pt modelId="{780BD761-EE1A-694F-8D72-6949B86B4C75}" type="sibTrans" cxnId="{0D219AAA-6179-1F4B-946D-47B7BF7A49DA}">
      <dgm:prSet/>
      <dgm:spPr/>
      <dgm:t>
        <a:bodyPr/>
        <a:lstStyle/>
        <a:p>
          <a:endParaRPr lang="en-US"/>
        </a:p>
      </dgm:t>
    </dgm:pt>
    <dgm:pt modelId="{6B6D9571-23E7-334D-93D8-AB41D7B40BE7}">
      <dgm:prSet phldrT="[Text]"/>
      <dgm:spPr/>
      <dgm:t>
        <a:bodyPr/>
        <a:lstStyle/>
        <a:p>
          <a:r>
            <a:rPr lang="en-US" dirty="0" smtClean="0"/>
            <a:t>HPC</a:t>
          </a:r>
          <a:endParaRPr lang="en-US" dirty="0"/>
        </a:p>
      </dgm:t>
    </dgm:pt>
    <dgm:pt modelId="{1E9C9C12-3A27-764F-B1D2-E00D10EABC49}" type="parTrans" cxnId="{CC02E35F-7CAD-C441-B838-9155737ADBA0}">
      <dgm:prSet/>
      <dgm:spPr/>
      <dgm:t>
        <a:bodyPr/>
        <a:lstStyle/>
        <a:p>
          <a:endParaRPr lang="en-US"/>
        </a:p>
      </dgm:t>
    </dgm:pt>
    <dgm:pt modelId="{0CD032CB-CCCD-E94D-AE6F-86AD6734327D}" type="sibTrans" cxnId="{CC02E35F-7CAD-C441-B838-9155737ADBA0}">
      <dgm:prSet/>
      <dgm:spPr/>
      <dgm:t>
        <a:bodyPr/>
        <a:lstStyle/>
        <a:p>
          <a:endParaRPr lang="en-US"/>
        </a:p>
      </dgm:t>
    </dgm:pt>
    <dgm:pt modelId="{00512945-5908-7E4A-A664-7EC0B8D58281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CF0A677C-37FA-B648-BBD2-246A21235E1B}" type="parTrans" cxnId="{C3FAD19C-8FD6-9245-8D3A-44178653D016}">
      <dgm:prSet/>
      <dgm:spPr/>
      <dgm:t>
        <a:bodyPr/>
        <a:lstStyle/>
        <a:p>
          <a:endParaRPr lang="en-US"/>
        </a:p>
      </dgm:t>
    </dgm:pt>
    <dgm:pt modelId="{059B4433-252F-4C44-96C6-9A8D59A04350}" type="sibTrans" cxnId="{C3FAD19C-8FD6-9245-8D3A-44178653D016}">
      <dgm:prSet/>
      <dgm:spPr/>
      <dgm:t>
        <a:bodyPr/>
        <a:lstStyle/>
        <a:p>
          <a:endParaRPr lang="en-US"/>
        </a:p>
      </dgm:t>
    </dgm:pt>
    <dgm:pt modelId="{AAD35616-AA3A-B944-8B2E-8D9EFAC9BDD3}">
      <dgm:prSet phldrT="[Text]"/>
      <dgm:spPr/>
      <dgm:t>
        <a:bodyPr/>
        <a:lstStyle/>
        <a:p>
          <a:r>
            <a:rPr lang="en-US" dirty="0" smtClean="0"/>
            <a:t>Web Development</a:t>
          </a:r>
          <a:endParaRPr lang="en-US" dirty="0"/>
        </a:p>
      </dgm:t>
    </dgm:pt>
    <dgm:pt modelId="{31EBAFDF-B9EF-984A-B887-577BA58DE88E}" type="parTrans" cxnId="{A350D153-2248-784F-B8E3-3F10532433E0}">
      <dgm:prSet/>
      <dgm:spPr/>
      <dgm:t>
        <a:bodyPr/>
        <a:lstStyle/>
        <a:p>
          <a:endParaRPr lang="en-US"/>
        </a:p>
      </dgm:t>
    </dgm:pt>
    <dgm:pt modelId="{BF211B1A-8C4D-FA47-AD4C-209FDDE47331}" type="sibTrans" cxnId="{A350D153-2248-784F-B8E3-3F10532433E0}">
      <dgm:prSet/>
      <dgm:spPr/>
      <dgm:t>
        <a:bodyPr/>
        <a:lstStyle/>
        <a:p>
          <a:endParaRPr lang="en-US"/>
        </a:p>
      </dgm:t>
    </dgm:pt>
    <dgm:pt modelId="{0A8890C9-E40D-2A4D-A1E0-541559190D41}">
      <dgm:prSet phldrT="[Text]"/>
      <dgm:spPr/>
      <dgm:t>
        <a:bodyPr/>
        <a:lstStyle/>
        <a:p>
          <a:r>
            <a:rPr lang="en-US" dirty="0" smtClean="0"/>
            <a:t>Database Design</a:t>
          </a:r>
          <a:endParaRPr lang="en-US" dirty="0"/>
        </a:p>
      </dgm:t>
    </dgm:pt>
    <dgm:pt modelId="{DE9B9593-5D1E-8040-A179-CB163F368CCB}" type="parTrans" cxnId="{F102CEE4-219F-8A41-AE2E-26D7894EBA51}">
      <dgm:prSet/>
      <dgm:spPr/>
      <dgm:t>
        <a:bodyPr/>
        <a:lstStyle/>
        <a:p>
          <a:endParaRPr lang="en-US"/>
        </a:p>
      </dgm:t>
    </dgm:pt>
    <dgm:pt modelId="{0A4162CB-2812-BC41-94DE-9B718CC5BB45}" type="sibTrans" cxnId="{F102CEE4-219F-8A41-AE2E-26D7894EBA51}">
      <dgm:prSet/>
      <dgm:spPr/>
      <dgm:t>
        <a:bodyPr/>
        <a:lstStyle/>
        <a:p>
          <a:endParaRPr lang="en-US"/>
        </a:p>
      </dgm:t>
    </dgm:pt>
    <dgm:pt modelId="{23E627AA-50C8-4A45-8B66-4E8C07594130}">
      <dgm:prSet phldrT="[Text]"/>
      <dgm:spPr/>
      <dgm:t>
        <a:bodyPr/>
        <a:lstStyle/>
        <a:p>
          <a:r>
            <a:rPr lang="en-US" dirty="0" smtClean="0"/>
            <a:t>SQL</a:t>
          </a:r>
          <a:endParaRPr lang="en-US" dirty="0"/>
        </a:p>
      </dgm:t>
    </dgm:pt>
    <dgm:pt modelId="{6CCA9CF9-3861-E543-AFFB-DCC353862E0F}" type="parTrans" cxnId="{CCAAB245-2FD5-7948-8F3B-670DE8DF6BA5}">
      <dgm:prSet/>
      <dgm:spPr/>
      <dgm:t>
        <a:bodyPr/>
        <a:lstStyle/>
        <a:p>
          <a:endParaRPr lang="en-US"/>
        </a:p>
      </dgm:t>
    </dgm:pt>
    <dgm:pt modelId="{24070226-15C5-BB4C-92BA-89F1EC540B92}" type="sibTrans" cxnId="{CCAAB245-2FD5-7948-8F3B-670DE8DF6BA5}">
      <dgm:prSet/>
      <dgm:spPr/>
      <dgm:t>
        <a:bodyPr/>
        <a:lstStyle/>
        <a:p>
          <a:endParaRPr lang="en-US"/>
        </a:p>
      </dgm:t>
    </dgm:pt>
    <dgm:pt modelId="{486BA3E0-FAFD-0B42-8025-CFC57EEC9B5F}">
      <dgm:prSet phldrT="[Text]"/>
      <dgm:spPr/>
      <dgm:t>
        <a:bodyPr/>
        <a:lstStyle/>
        <a:p>
          <a:r>
            <a:rPr lang="en-US" dirty="0" smtClean="0"/>
            <a:t>NOSQL</a:t>
          </a:r>
          <a:endParaRPr lang="en-US" dirty="0"/>
        </a:p>
      </dgm:t>
    </dgm:pt>
    <dgm:pt modelId="{C2CF2415-44E4-6F49-823D-56F2F5800CD1}" type="parTrans" cxnId="{707CE927-89F7-2D4F-A06E-8DDFFAAEA5F2}">
      <dgm:prSet/>
      <dgm:spPr/>
      <dgm:t>
        <a:bodyPr/>
        <a:lstStyle/>
        <a:p>
          <a:endParaRPr lang="en-US"/>
        </a:p>
      </dgm:t>
    </dgm:pt>
    <dgm:pt modelId="{F41413E2-17D0-6948-8A5C-FC8EBC836F25}" type="sibTrans" cxnId="{707CE927-89F7-2D4F-A06E-8DDFFAAEA5F2}">
      <dgm:prSet/>
      <dgm:spPr/>
      <dgm:t>
        <a:bodyPr/>
        <a:lstStyle/>
        <a:p>
          <a:endParaRPr lang="en-US"/>
        </a:p>
      </dgm:t>
    </dgm:pt>
    <dgm:pt modelId="{745A53FB-0FB4-5842-A121-82EABA146B58}">
      <dgm:prSet/>
      <dgm:spPr/>
      <dgm:t>
        <a:bodyPr/>
        <a:lstStyle/>
        <a:p>
          <a:r>
            <a:rPr lang="en-US" dirty="0" smtClean="0"/>
            <a:t>Copyright resources</a:t>
          </a:r>
          <a:endParaRPr lang="en-US" dirty="0"/>
        </a:p>
      </dgm:t>
    </dgm:pt>
    <dgm:pt modelId="{AD2D1EF4-D568-0340-9718-F0BFEDE37DCE}" type="parTrans" cxnId="{3E9C5ECB-45B6-BE4F-B76D-852152A96EF6}">
      <dgm:prSet/>
      <dgm:spPr/>
      <dgm:t>
        <a:bodyPr/>
        <a:lstStyle/>
        <a:p>
          <a:endParaRPr lang="en-US"/>
        </a:p>
      </dgm:t>
    </dgm:pt>
    <dgm:pt modelId="{3E2EFD8C-D389-9A48-A6DD-ACAD1E12D91A}" type="sibTrans" cxnId="{3E9C5ECB-45B6-BE4F-B76D-852152A96EF6}">
      <dgm:prSet/>
      <dgm:spPr/>
      <dgm:t>
        <a:bodyPr/>
        <a:lstStyle/>
        <a:p>
          <a:endParaRPr lang="en-US"/>
        </a:p>
      </dgm:t>
    </dgm:pt>
    <dgm:pt modelId="{1C390FFD-7C5E-B744-BBD3-EBAC4BD4EC41}">
      <dgm:prSet/>
      <dgm:spPr/>
      <dgm:t>
        <a:bodyPr/>
        <a:lstStyle/>
        <a:p>
          <a:r>
            <a:rPr lang="en-US" dirty="0" smtClean="0"/>
            <a:t>Licensing</a:t>
          </a:r>
          <a:endParaRPr lang="en-US" dirty="0"/>
        </a:p>
      </dgm:t>
    </dgm:pt>
    <dgm:pt modelId="{CD639286-8772-FC48-ACD7-B9322EF2A4E7}" type="parTrans" cxnId="{3D9F0DFB-3524-094A-80BF-59D2B8ABFFAE}">
      <dgm:prSet/>
      <dgm:spPr/>
      <dgm:t>
        <a:bodyPr/>
        <a:lstStyle/>
        <a:p>
          <a:endParaRPr lang="en-US"/>
        </a:p>
      </dgm:t>
    </dgm:pt>
    <dgm:pt modelId="{89D0E32A-8FF8-AB41-8D29-86DFC9DC292F}" type="sibTrans" cxnId="{3D9F0DFB-3524-094A-80BF-59D2B8ABFFAE}">
      <dgm:prSet/>
      <dgm:spPr/>
      <dgm:t>
        <a:bodyPr/>
        <a:lstStyle/>
        <a:p>
          <a:endParaRPr lang="en-US"/>
        </a:p>
      </dgm:t>
    </dgm:pt>
    <dgm:pt modelId="{DBD6737A-E7AD-A847-BAF7-33A685475FB5}">
      <dgm:prSet/>
      <dgm:spPr/>
      <dgm:t>
        <a:bodyPr/>
        <a:lstStyle/>
        <a:p>
          <a:r>
            <a:rPr lang="en-US" dirty="0" smtClean="0"/>
            <a:t>Software licensing</a:t>
          </a:r>
          <a:endParaRPr lang="en-US" dirty="0"/>
        </a:p>
      </dgm:t>
    </dgm:pt>
    <dgm:pt modelId="{63813612-AD81-C34E-B699-E8B95151962E}" type="parTrans" cxnId="{DBA44E70-21EB-C845-AD41-1E3DD50C360D}">
      <dgm:prSet/>
      <dgm:spPr/>
      <dgm:t>
        <a:bodyPr/>
        <a:lstStyle/>
        <a:p>
          <a:endParaRPr lang="en-US"/>
        </a:p>
      </dgm:t>
    </dgm:pt>
    <dgm:pt modelId="{B1A6F207-419A-084D-BEF7-5EFA41CF4938}" type="sibTrans" cxnId="{DBA44E70-21EB-C845-AD41-1E3DD50C360D}">
      <dgm:prSet/>
      <dgm:spPr/>
      <dgm:t>
        <a:bodyPr/>
        <a:lstStyle/>
        <a:p>
          <a:endParaRPr lang="en-US"/>
        </a:p>
      </dgm:t>
    </dgm:pt>
    <dgm:pt modelId="{9E0E0452-4DA9-DB4F-AF0A-9903C9638398}">
      <dgm:prSet/>
      <dgm:spPr/>
      <dgm:t>
        <a:bodyPr/>
        <a:lstStyle/>
        <a:p>
          <a:r>
            <a:rPr lang="en-US" dirty="0" smtClean="0"/>
            <a:t>Creative commons</a:t>
          </a:r>
          <a:endParaRPr lang="en-US" dirty="0"/>
        </a:p>
      </dgm:t>
    </dgm:pt>
    <dgm:pt modelId="{FDCD1AFD-57CF-244B-8FA1-095D9D2B5245}" type="parTrans" cxnId="{62ABB58C-26BB-344A-AF58-2A648049905C}">
      <dgm:prSet/>
      <dgm:spPr/>
      <dgm:t>
        <a:bodyPr/>
        <a:lstStyle/>
        <a:p>
          <a:endParaRPr lang="en-US"/>
        </a:p>
      </dgm:t>
    </dgm:pt>
    <dgm:pt modelId="{2BD213E3-F23E-B348-A5DF-EB9EA29C521D}" type="sibTrans" cxnId="{62ABB58C-26BB-344A-AF58-2A648049905C}">
      <dgm:prSet/>
      <dgm:spPr/>
      <dgm:t>
        <a:bodyPr/>
        <a:lstStyle/>
        <a:p>
          <a:endParaRPr lang="en-US"/>
        </a:p>
      </dgm:t>
    </dgm:pt>
    <dgm:pt modelId="{F3B46B9C-8EC0-7E4E-80B9-41539B088D23}">
      <dgm:prSet/>
      <dgm:spPr/>
      <dgm:t>
        <a:bodyPr/>
        <a:lstStyle/>
        <a:p>
          <a:r>
            <a:rPr lang="en-US" dirty="0" smtClean="0"/>
            <a:t>Data Licensing</a:t>
          </a:r>
          <a:endParaRPr lang="en-US" dirty="0"/>
        </a:p>
      </dgm:t>
    </dgm:pt>
    <dgm:pt modelId="{943DA379-C24D-E84B-AE65-E25AA32CB17A}" type="parTrans" cxnId="{BF586E08-8EBE-1045-88B8-5E4BC2A094F5}">
      <dgm:prSet/>
      <dgm:spPr/>
      <dgm:t>
        <a:bodyPr/>
        <a:lstStyle/>
        <a:p>
          <a:endParaRPr lang="en-US"/>
        </a:p>
      </dgm:t>
    </dgm:pt>
    <dgm:pt modelId="{920BD1DF-0532-9047-8189-4049EB125765}" type="sibTrans" cxnId="{BF586E08-8EBE-1045-88B8-5E4BC2A094F5}">
      <dgm:prSet/>
      <dgm:spPr/>
      <dgm:t>
        <a:bodyPr/>
        <a:lstStyle/>
        <a:p>
          <a:endParaRPr lang="en-US"/>
        </a:p>
      </dgm:t>
    </dgm:pt>
    <dgm:pt modelId="{DDDC71B7-9E56-2E48-8038-B742E5816068}">
      <dgm:prSet/>
      <dgm:spPr/>
      <dgm:t>
        <a:bodyPr/>
        <a:lstStyle/>
        <a:p>
          <a:r>
            <a:rPr lang="en-US" dirty="0" smtClean="0"/>
            <a:t>ITAR</a:t>
          </a:r>
          <a:endParaRPr lang="en-US" dirty="0"/>
        </a:p>
      </dgm:t>
    </dgm:pt>
    <dgm:pt modelId="{2185965D-543C-3B46-A25E-384184A4F986}" type="parTrans" cxnId="{7840B1D3-5355-FE4A-9F71-C98B0CC06123}">
      <dgm:prSet/>
      <dgm:spPr/>
      <dgm:t>
        <a:bodyPr/>
        <a:lstStyle/>
        <a:p>
          <a:endParaRPr lang="en-US"/>
        </a:p>
      </dgm:t>
    </dgm:pt>
    <dgm:pt modelId="{63A2BBBB-0A01-A44D-9DA1-DF0ADA3B801C}" type="sibTrans" cxnId="{7840B1D3-5355-FE4A-9F71-C98B0CC06123}">
      <dgm:prSet/>
      <dgm:spPr/>
      <dgm:t>
        <a:bodyPr/>
        <a:lstStyle/>
        <a:p>
          <a:endParaRPr lang="en-US"/>
        </a:p>
      </dgm:t>
    </dgm:pt>
    <dgm:pt modelId="{4B0AC262-7C6D-C94D-80A6-516C22A3A09B}">
      <dgm:prSet/>
      <dgm:spPr/>
      <dgm:t>
        <a:bodyPr/>
        <a:lstStyle/>
        <a:p>
          <a:r>
            <a:rPr lang="en-US" dirty="0" smtClean="0"/>
            <a:t>Trade secrets</a:t>
          </a:r>
          <a:endParaRPr lang="en-US" dirty="0"/>
        </a:p>
      </dgm:t>
    </dgm:pt>
    <dgm:pt modelId="{4A7271BE-7C30-3F48-80F4-0CCF37BF6D8A}" type="parTrans" cxnId="{460E21E2-59E9-C748-B925-E939DD722B49}">
      <dgm:prSet/>
      <dgm:spPr/>
      <dgm:t>
        <a:bodyPr/>
        <a:lstStyle/>
        <a:p>
          <a:endParaRPr lang="en-US"/>
        </a:p>
      </dgm:t>
    </dgm:pt>
    <dgm:pt modelId="{C5F92B84-74D5-3541-BCF5-E13E6A01D8D2}" type="sibTrans" cxnId="{460E21E2-59E9-C748-B925-E939DD722B49}">
      <dgm:prSet/>
      <dgm:spPr/>
      <dgm:t>
        <a:bodyPr/>
        <a:lstStyle/>
        <a:p>
          <a:endParaRPr lang="en-US"/>
        </a:p>
      </dgm:t>
    </dgm:pt>
    <dgm:pt modelId="{D02E9653-FC4A-1D45-8052-22FAE4093A9B}">
      <dgm:prSet/>
      <dgm:spPr/>
      <dgm:t>
        <a:bodyPr/>
        <a:lstStyle/>
        <a:p>
          <a:r>
            <a:rPr lang="en-US" dirty="0" smtClean="0"/>
            <a:t>Classified data</a:t>
          </a:r>
          <a:endParaRPr lang="en-US" dirty="0"/>
        </a:p>
      </dgm:t>
    </dgm:pt>
    <dgm:pt modelId="{56DF2DC1-5D1B-7B4B-84D3-A0743ACF3DDB}" type="parTrans" cxnId="{306E9087-3A7D-5141-8317-15AFC103F9CE}">
      <dgm:prSet/>
      <dgm:spPr/>
      <dgm:t>
        <a:bodyPr/>
        <a:lstStyle/>
        <a:p>
          <a:endParaRPr lang="en-US"/>
        </a:p>
      </dgm:t>
    </dgm:pt>
    <dgm:pt modelId="{0423ADB6-A0C7-7347-9C92-244F1C67C547}" type="sibTrans" cxnId="{306E9087-3A7D-5141-8317-15AFC103F9CE}">
      <dgm:prSet/>
      <dgm:spPr/>
      <dgm:t>
        <a:bodyPr/>
        <a:lstStyle/>
        <a:p>
          <a:endParaRPr lang="en-US"/>
        </a:p>
      </dgm:t>
    </dgm:pt>
    <dgm:pt modelId="{14D31609-775E-3742-A1F8-AD9B53B5021E}">
      <dgm:prSet/>
      <dgm:spPr/>
      <dgm:t>
        <a:bodyPr/>
        <a:lstStyle/>
        <a:p>
          <a:r>
            <a:rPr lang="en-US" dirty="0" smtClean="0"/>
            <a:t>Culturally sensitive data</a:t>
          </a:r>
          <a:endParaRPr lang="en-US" dirty="0"/>
        </a:p>
      </dgm:t>
    </dgm:pt>
    <dgm:pt modelId="{B7A8DBD5-F026-4D44-A657-F3EEDBE8C906}" type="parTrans" cxnId="{41E67163-4949-2249-B57E-352C40C0701A}">
      <dgm:prSet/>
      <dgm:spPr/>
      <dgm:t>
        <a:bodyPr/>
        <a:lstStyle/>
        <a:p>
          <a:endParaRPr lang="en-US"/>
        </a:p>
      </dgm:t>
    </dgm:pt>
    <dgm:pt modelId="{3C7D5111-2873-5146-B949-C59DD1A8D810}" type="sibTrans" cxnId="{41E67163-4949-2249-B57E-352C40C0701A}">
      <dgm:prSet/>
      <dgm:spPr/>
      <dgm:t>
        <a:bodyPr/>
        <a:lstStyle/>
        <a:p>
          <a:endParaRPr lang="en-US"/>
        </a:p>
      </dgm:t>
    </dgm:pt>
    <dgm:pt modelId="{09D18066-0568-7C43-961E-9F8553ADE019}">
      <dgm:prSet/>
      <dgm:spPr/>
      <dgm:t>
        <a:bodyPr/>
        <a:lstStyle/>
        <a:p>
          <a:r>
            <a:rPr lang="en-US" dirty="0" smtClean="0"/>
            <a:t>PII</a:t>
          </a:r>
          <a:endParaRPr lang="en-US" dirty="0"/>
        </a:p>
      </dgm:t>
    </dgm:pt>
    <dgm:pt modelId="{E2335938-3427-BB4C-B05E-B497E2B21774}" type="parTrans" cxnId="{47BE0031-81D9-AC42-A5B4-015F948F671B}">
      <dgm:prSet/>
      <dgm:spPr/>
      <dgm:t>
        <a:bodyPr/>
        <a:lstStyle/>
        <a:p>
          <a:endParaRPr lang="en-US"/>
        </a:p>
      </dgm:t>
    </dgm:pt>
    <dgm:pt modelId="{98DED3C6-B0E7-654D-AD2C-C6D916066282}" type="sibTrans" cxnId="{47BE0031-81D9-AC42-A5B4-015F948F671B}">
      <dgm:prSet/>
      <dgm:spPr/>
      <dgm:t>
        <a:bodyPr/>
        <a:lstStyle/>
        <a:p>
          <a:endParaRPr lang="en-US"/>
        </a:p>
      </dgm:t>
    </dgm:pt>
    <dgm:pt modelId="{62922D08-B3DD-3048-852B-8C231949F2EA}">
      <dgm:prSet/>
      <dgm:spPr/>
      <dgm:t>
        <a:bodyPr/>
        <a:lstStyle/>
        <a:p>
          <a:r>
            <a:rPr lang="en-US" dirty="0" smtClean="0"/>
            <a:t>Ecologically Sensitive data</a:t>
          </a:r>
          <a:endParaRPr lang="en-US" dirty="0"/>
        </a:p>
      </dgm:t>
    </dgm:pt>
    <dgm:pt modelId="{A9EBC209-450B-DF4A-9720-DE1BF07E4B2B}" type="parTrans" cxnId="{6FEBD788-2AD8-5D47-B441-5F615FC70AA3}">
      <dgm:prSet/>
      <dgm:spPr/>
      <dgm:t>
        <a:bodyPr/>
        <a:lstStyle/>
        <a:p>
          <a:endParaRPr lang="en-US"/>
        </a:p>
      </dgm:t>
    </dgm:pt>
    <dgm:pt modelId="{AE6BB8E9-237E-1F4C-A5AE-019566D31547}" type="sibTrans" cxnId="{6FEBD788-2AD8-5D47-B441-5F615FC70AA3}">
      <dgm:prSet/>
      <dgm:spPr/>
      <dgm:t>
        <a:bodyPr/>
        <a:lstStyle/>
        <a:p>
          <a:endParaRPr lang="en-US"/>
        </a:p>
      </dgm:t>
    </dgm:pt>
    <dgm:pt modelId="{13CCBC53-9617-4E40-B429-2F29E5C21730}">
      <dgm:prSet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BD1606AF-7F04-6F42-B52A-3BA86BCB4DEA}" type="parTrans" cxnId="{9C445F51-DD60-2843-928E-7ECEB434F861}">
      <dgm:prSet/>
      <dgm:spPr/>
      <dgm:t>
        <a:bodyPr/>
        <a:lstStyle/>
        <a:p>
          <a:endParaRPr lang="en-US"/>
        </a:p>
      </dgm:t>
    </dgm:pt>
    <dgm:pt modelId="{944ADDED-D254-484C-A21B-0D6ABDAE837C}" type="sibTrans" cxnId="{9C445F51-DD60-2843-928E-7ECEB434F861}">
      <dgm:prSet/>
      <dgm:spPr/>
      <dgm:t>
        <a:bodyPr/>
        <a:lstStyle/>
        <a:p>
          <a:endParaRPr lang="en-US"/>
        </a:p>
      </dgm:t>
    </dgm:pt>
    <dgm:pt modelId="{0A29EAFD-13C6-F344-82B9-B5E74D8AD42B}">
      <dgm:prSet/>
      <dgm:spPr/>
      <dgm:t>
        <a:bodyPr/>
        <a:lstStyle/>
        <a:p>
          <a:r>
            <a:rPr lang="en-US" dirty="0" smtClean="0"/>
            <a:t>Research Design</a:t>
          </a:r>
          <a:endParaRPr lang="en-US" dirty="0"/>
        </a:p>
      </dgm:t>
    </dgm:pt>
    <dgm:pt modelId="{D21E738D-99C3-A345-8670-6F4908FD2982}" type="parTrans" cxnId="{A4B284EB-5F48-4443-86E0-A04F17CA9EA9}">
      <dgm:prSet/>
      <dgm:spPr/>
      <dgm:t>
        <a:bodyPr/>
        <a:lstStyle/>
        <a:p>
          <a:endParaRPr lang="en-US"/>
        </a:p>
      </dgm:t>
    </dgm:pt>
    <dgm:pt modelId="{07FC900A-79FF-C24E-BE8A-48EE582F2918}" type="sibTrans" cxnId="{A4B284EB-5F48-4443-86E0-A04F17CA9EA9}">
      <dgm:prSet/>
      <dgm:spPr/>
      <dgm:t>
        <a:bodyPr/>
        <a:lstStyle/>
        <a:p>
          <a:endParaRPr lang="en-US"/>
        </a:p>
      </dgm:t>
    </dgm:pt>
    <dgm:pt modelId="{D8F4CB2B-A403-5543-82E1-D1B75852D2DC}">
      <dgm:prSet/>
      <dgm:spPr/>
      <dgm:t>
        <a:bodyPr/>
        <a:lstStyle/>
        <a:p>
          <a:r>
            <a:rPr lang="en-US" dirty="0" smtClean="0"/>
            <a:t>Geospatial</a:t>
          </a:r>
          <a:endParaRPr lang="en-US" dirty="0"/>
        </a:p>
      </dgm:t>
    </dgm:pt>
    <dgm:pt modelId="{4C3BD0FC-7312-4F42-A1BC-9B078AFFA969}" type="parTrans" cxnId="{B2F5FA06-557C-214A-9C9E-AB3DD937F746}">
      <dgm:prSet/>
      <dgm:spPr/>
      <dgm:t>
        <a:bodyPr/>
        <a:lstStyle/>
        <a:p>
          <a:endParaRPr lang="en-US"/>
        </a:p>
      </dgm:t>
    </dgm:pt>
    <dgm:pt modelId="{0874A320-78FF-724E-AA91-49F17FC867C9}" type="sibTrans" cxnId="{B2F5FA06-557C-214A-9C9E-AB3DD937F746}">
      <dgm:prSet/>
      <dgm:spPr/>
      <dgm:t>
        <a:bodyPr/>
        <a:lstStyle/>
        <a:p>
          <a:endParaRPr lang="en-US"/>
        </a:p>
      </dgm:t>
    </dgm:pt>
    <dgm:pt modelId="{A4A225FC-1AEB-AE46-B522-315250005A76}">
      <dgm:prSet/>
      <dgm:spPr/>
      <dgm:t>
        <a:bodyPr/>
        <a:lstStyle/>
        <a:p>
          <a:r>
            <a:rPr lang="en-US" dirty="0" smtClean="0"/>
            <a:t>Statistical Analysis</a:t>
          </a:r>
          <a:endParaRPr lang="en-US" dirty="0"/>
        </a:p>
      </dgm:t>
    </dgm:pt>
    <dgm:pt modelId="{01A2A72D-D71C-8846-8F48-37C44D599AB1}" type="parTrans" cxnId="{B46B5030-5411-5F44-9042-0080D8468647}">
      <dgm:prSet/>
      <dgm:spPr/>
      <dgm:t>
        <a:bodyPr/>
        <a:lstStyle/>
        <a:p>
          <a:endParaRPr lang="en-US"/>
        </a:p>
      </dgm:t>
    </dgm:pt>
    <dgm:pt modelId="{18B29CF7-E3AF-2F40-986C-E6BC00214BC1}" type="sibTrans" cxnId="{B46B5030-5411-5F44-9042-0080D8468647}">
      <dgm:prSet/>
      <dgm:spPr/>
      <dgm:t>
        <a:bodyPr/>
        <a:lstStyle/>
        <a:p>
          <a:endParaRPr lang="en-US"/>
        </a:p>
      </dgm:t>
    </dgm:pt>
    <dgm:pt modelId="{4B91DDCB-63B0-704D-88B5-B8B79D600A0F}">
      <dgm:prSet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6BE27D17-30BD-9546-AF69-7864ED5F0619}" type="parTrans" cxnId="{4C589BF7-DC21-9E49-8514-16850691F686}">
      <dgm:prSet/>
      <dgm:spPr/>
      <dgm:t>
        <a:bodyPr/>
        <a:lstStyle/>
        <a:p>
          <a:endParaRPr lang="en-US"/>
        </a:p>
      </dgm:t>
    </dgm:pt>
    <dgm:pt modelId="{8614E858-47D8-C24E-B503-EE001459FA18}" type="sibTrans" cxnId="{4C589BF7-DC21-9E49-8514-16850691F686}">
      <dgm:prSet/>
      <dgm:spPr/>
      <dgm:t>
        <a:bodyPr/>
        <a:lstStyle/>
        <a:p>
          <a:endParaRPr lang="en-US"/>
        </a:p>
      </dgm:t>
    </dgm:pt>
    <dgm:pt modelId="{F7B99659-E2CE-2544-BFF2-BADCD213DA4E}">
      <dgm:prSet/>
      <dgm:spPr/>
      <dgm:t>
        <a:bodyPr/>
        <a:lstStyle/>
        <a:p>
          <a:r>
            <a:rPr lang="en-US" dirty="0" smtClean="0"/>
            <a:t>Analysis Software</a:t>
          </a:r>
          <a:endParaRPr lang="en-US" dirty="0"/>
        </a:p>
      </dgm:t>
    </dgm:pt>
    <dgm:pt modelId="{7E2307F8-028C-394D-AE97-0EA363409A07}" type="parTrans" cxnId="{CB69CC53-7D88-A844-A675-96039BD60B13}">
      <dgm:prSet/>
      <dgm:spPr/>
      <dgm:t>
        <a:bodyPr/>
        <a:lstStyle/>
        <a:p>
          <a:endParaRPr lang="en-US"/>
        </a:p>
      </dgm:t>
    </dgm:pt>
    <dgm:pt modelId="{EFEA1FA5-150F-A046-B444-629470C35B8E}" type="sibTrans" cxnId="{CB69CC53-7D88-A844-A675-96039BD60B13}">
      <dgm:prSet/>
      <dgm:spPr/>
      <dgm:t>
        <a:bodyPr/>
        <a:lstStyle/>
        <a:p>
          <a:endParaRPr lang="en-US"/>
        </a:p>
      </dgm:t>
    </dgm:pt>
    <dgm:pt modelId="{FC4BE0B4-CD12-1842-A029-01A3AAE704A6}">
      <dgm:prSet/>
      <dgm:spPr/>
      <dgm:t>
        <a:bodyPr/>
        <a:lstStyle/>
        <a:p>
          <a:r>
            <a:rPr lang="en-US" dirty="0" smtClean="0"/>
            <a:t>Text Analysis</a:t>
          </a:r>
          <a:endParaRPr lang="en-US" dirty="0"/>
        </a:p>
      </dgm:t>
    </dgm:pt>
    <dgm:pt modelId="{56D2BA04-0AB4-8748-B9B7-A366D9686C41}" type="parTrans" cxnId="{84D85E28-7D48-504A-8AA5-9C608391E63E}">
      <dgm:prSet/>
      <dgm:spPr/>
      <dgm:t>
        <a:bodyPr/>
        <a:lstStyle/>
        <a:p>
          <a:endParaRPr lang="en-US"/>
        </a:p>
      </dgm:t>
    </dgm:pt>
    <dgm:pt modelId="{0C465524-23AF-AB4B-BCD7-EA6D1F0AC56B}" type="sibTrans" cxnId="{84D85E28-7D48-504A-8AA5-9C608391E63E}">
      <dgm:prSet/>
      <dgm:spPr/>
      <dgm:t>
        <a:bodyPr/>
        <a:lstStyle/>
        <a:p>
          <a:endParaRPr lang="en-US"/>
        </a:p>
      </dgm:t>
    </dgm:pt>
    <dgm:pt modelId="{E8ACA587-88ED-734C-A7EA-47F42C2E4A6B}">
      <dgm:prSet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0A2E50C5-A08D-2346-92B4-6E5F7D20BDD7}" type="parTrans" cxnId="{5BA22647-DFED-074D-88FE-972A2945D545}">
      <dgm:prSet/>
      <dgm:spPr/>
      <dgm:t>
        <a:bodyPr/>
        <a:lstStyle/>
        <a:p>
          <a:endParaRPr lang="en-US"/>
        </a:p>
      </dgm:t>
    </dgm:pt>
    <dgm:pt modelId="{8DFDB76F-47FF-F345-BA74-2A2346EEF4D4}" type="sibTrans" cxnId="{5BA22647-DFED-074D-88FE-972A2945D545}">
      <dgm:prSet/>
      <dgm:spPr/>
      <dgm:t>
        <a:bodyPr/>
        <a:lstStyle/>
        <a:p>
          <a:endParaRPr lang="en-US"/>
        </a:p>
      </dgm:t>
    </dgm:pt>
    <dgm:pt modelId="{CF8E0B22-720E-5447-89A9-E9D7FC1FA80A}">
      <dgm:prSet/>
      <dgm:spPr/>
      <dgm:t>
        <a:bodyPr/>
        <a:lstStyle/>
        <a:p>
          <a:r>
            <a:rPr lang="en-US" dirty="0" smtClean="0"/>
            <a:t>Collaboration Tools</a:t>
          </a:r>
          <a:endParaRPr lang="en-US" dirty="0"/>
        </a:p>
      </dgm:t>
    </dgm:pt>
    <dgm:pt modelId="{52AFBB58-1A4B-9842-BDF6-C65846DE3D3D}" type="parTrans" cxnId="{3C740EB0-39CF-B841-823B-1B03AC3BCB8A}">
      <dgm:prSet/>
      <dgm:spPr/>
      <dgm:t>
        <a:bodyPr/>
        <a:lstStyle/>
        <a:p>
          <a:endParaRPr lang="en-US"/>
        </a:p>
      </dgm:t>
    </dgm:pt>
    <dgm:pt modelId="{BE7E7182-28B4-CA42-95A6-7D30578BFA40}" type="sibTrans" cxnId="{3C740EB0-39CF-B841-823B-1B03AC3BCB8A}">
      <dgm:prSet/>
      <dgm:spPr/>
      <dgm:t>
        <a:bodyPr/>
        <a:lstStyle/>
        <a:p>
          <a:endParaRPr lang="en-US"/>
        </a:p>
      </dgm:t>
    </dgm:pt>
    <dgm:pt modelId="{73089FA9-8710-5444-8FEB-1D3F833E9399}">
      <dgm:prSet/>
      <dgm:spPr/>
      <dgm:t>
        <a:bodyPr/>
        <a:lstStyle/>
        <a:p>
          <a:r>
            <a:rPr lang="en-US" dirty="0" smtClean="0"/>
            <a:t>Overleaf</a:t>
          </a:r>
          <a:endParaRPr lang="en-US" dirty="0"/>
        </a:p>
      </dgm:t>
    </dgm:pt>
    <dgm:pt modelId="{DA595067-B26C-9B4A-B9E2-FD5FF9F06444}" type="parTrans" cxnId="{9DB305B7-4128-8B43-B48C-5A36200C3A1C}">
      <dgm:prSet/>
      <dgm:spPr/>
      <dgm:t>
        <a:bodyPr/>
        <a:lstStyle/>
        <a:p>
          <a:endParaRPr lang="en-US"/>
        </a:p>
      </dgm:t>
    </dgm:pt>
    <dgm:pt modelId="{1353CA61-6562-BB4F-93FA-DA6394CF4971}" type="sibTrans" cxnId="{9DB305B7-4128-8B43-B48C-5A36200C3A1C}">
      <dgm:prSet/>
      <dgm:spPr/>
      <dgm:t>
        <a:bodyPr/>
        <a:lstStyle/>
        <a:p>
          <a:endParaRPr lang="en-US"/>
        </a:p>
      </dgm:t>
    </dgm:pt>
    <dgm:pt modelId="{9B589F3A-C42F-9F4D-8DAD-0E6A7D028BEA}">
      <dgm:prSet/>
      <dgm:spPr/>
      <dgm:t>
        <a:bodyPr/>
        <a:lstStyle/>
        <a:p>
          <a:r>
            <a:rPr lang="en-US" dirty="0" smtClean="0"/>
            <a:t>Waffle</a:t>
          </a:r>
          <a:endParaRPr lang="en-US" dirty="0"/>
        </a:p>
      </dgm:t>
    </dgm:pt>
    <dgm:pt modelId="{CC2892E7-D416-724F-8F7E-2C6A7DA482AD}" type="parTrans" cxnId="{30C69D96-C669-7748-B4CD-57B8AE4B62B2}">
      <dgm:prSet/>
      <dgm:spPr/>
      <dgm:t>
        <a:bodyPr/>
        <a:lstStyle/>
        <a:p>
          <a:endParaRPr lang="en-US"/>
        </a:p>
      </dgm:t>
    </dgm:pt>
    <dgm:pt modelId="{31B055D3-B074-A044-8748-EE491878B23B}" type="sibTrans" cxnId="{30C69D96-C669-7748-B4CD-57B8AE4B62B2}">
      <dgm:prSet/>
      <dgm:spPr/>
      <dgm:t>
        <a:bodyPr/>
        <a:lstStyle/>
        <a:p>
          <a:endParaRPr lang="en-US"/>
        </a:p>
      </dgm:t>
    </dgm:pt>
    <dgm:pt modelId="{EEFB4853-1381-0B4D-9469-0E66DCFFD874}">
      <dgm:prSet/>
      <dgm:spPr/>
      <dgm:t>
        <a:bodyPr/>
        <a:lstStyle/>
        <a:p>
          <a:r>
            <a:rPr lang="en-US" dirty="0" smtClean="0"/>
            <a:t>Github</a:t>
          </a:r>
          <a:endParaRPr lang="en-US" dirty="0"/>
        </a:p>
      </dgm:t>
    </dgm:pt>
    <dgm:pt modelId="{C448F6FF-F97F-A743-B29C-51E0EC12FAEF}" type="parTrans" cxnId="{BFF3F3C0-E447-FD49-9458-1A71E2B0817E}">
      <dgm:prSet/>
      <dgm:spPr/>
      <dgm:t>
        <a:bodyPr/>
        <a:lstStyle/>
        <a:p>
          <a:endParaRPr lang="en-US"/>
        </a:p>
      </dgm:t>
    </dgm:pt>
    <dgm:pt modelId="{CC314C58-9F1D-894A-AC8F-7755F105AED8}" type="sibTrans" cxnId="{BFF3F3C0-E447-FD49-9458-1A71E2B0817E}">
      <dgm:prSet/>
      <dgm:spPr/>
      <dgm:t>
        <a:bodyPr/>
        <a:lstStyle/>
        <a:p>
          <a:endParaRPr lang="en-US"/>
        </a:p>
      </dgm:t>
    </dgm:pt>
    <dgm:pt modelId="{8F430601-AF6E-B442-9398-65C318860C4B}">
      <dgm:prSet/>
      <dgm:spPr/>
      <dgm:t>
        <a:bodyPr/>
        <a:lstStyle/>
        <a:p>
          <a:r>
            <a:rPr lang="en-US" dirty="0" smtClean="0"/>
            <a:t>Cloud 9</a:t>
          </a:r>
          <a:endParaRPr lang="en-US" dirty="0"/>
        </a:p>
      </dgm:t>
    </dgm:pt>
    <dgm:pt modelId="{FFB61D2F-1DAB-9546-BF6D-F17C14301EF7}" type="parTrans" cxnId="{59A9410F-572E-0C4C-8B0D-6BF731F048ED}">
      <dgm:prSet/>
      <dgm:spPr/>
      <dgm:t>
        <a:bodyPr/>
        <a:lstStyle/>
        <a:p>
          <a:endParaRPr lang="en-US"/>
        </a:p>
      </dgm:t>
    </dgm:pt>
    <dgm:pt modelId="{5CD00847-3C15-A443-8B46-3CD8B41801CC}" type="sibTrans" cxnId="{59A9410F-572E-0C4C-8B0D-6BF731F048ED}">
      <dgm:prSet/>
      <dgm:spPr/>
      <dgm:t>
        <a:bodyPr/>
        <a:lstStyle/>
        <a:p>
          <a:endParaRPr lang="en-US"/>
        </a:p>
      </dgm:t>
    </dgm:pt>
    <dgm:pt modelId="{2D1CC06A-C5C6-A643-B51C-D34292EA8EA4}">
      <dgm:prSet/>
      <dgm:spPr/>
      <dgm:t>
        <a:bodyPr/>
        <a:lstStyle/>
        <a:p>
          <a:r>
            <a:rPr lang="en-US" dirty="0" smtClean="0"/>
            <a:t>Reproducible Research</a:t>
          </a:r>
          <a:endParaRPr lang="en-US" dirty="0"/>
        </a:p>
      </dgm:t>
    </dgm:pt>
    <dgm:pt modelId="{EEEEF309-2BD1-8C40-9223-36DE729E6091}" type="parTrans" cxnId="{421E3F0D-C432-4A49-A35F-7721923A6EA6}">
      <dgm:prSet/>
      <dgm:spPr/>
      <dgm:t>
        <a:bodyPr/>
        <a:lstStyle/>
        <a:p>
          <a:endParaRPr lang="en-US"/>
        </a:p>
      </dgm:t>
    </dgm:pt>
    <dgm:pt modelId="{E489A4F4-4B14-8241-AB9F-EF65DF35B8AE}" type="sibTrans" cxnId="{421E3F0D-C432-4A49-A35F-7721923A6EA6}">
      <dgm:prSet/>
      <dgm:spPr/>
      <dgm:t>
        <a:bodyPr/>
        <a:lstStyle/>
        <a:p>
          <a:endParaRPr lang="en-US"/>
        </a:p>
      </dgm:t>
    </dgm:pt>
    <dgm:pt modelId="{0607BAD5-670A-6F48-ACA5-32A9467561D7}">
      <dgm:prSet/>
      <dgm:spPr/>
      <dgm:t>
        <a:bodyPr/>
        <a:lstStyle/>
        <a:p>
          <a:r>
            <a:rPr lang="en-US" dirty="0" smtClean="0"/>
            <a:t>Best Practices</a:t>
          </a:r>
          <a:endParaRPr lang="en-US" dirty="0"/>
        </a:p>
      </dgm:t>
    </dgm:pt>
    <dgm:pt modelId="{1F74C80F-13DF-A34E-8FEE-EB56842BBAC1}" type="parTrans" cxnId="{6FF308AB-1E85-8B4E-8502-2C564C695518}">
      <dgm:prSet/>
      <dgm:spPr/>
      <dgm:t>
        <a:bodyPr/>
        <a:lstStyle/>
        <a:p>
          <a:endParaRPr lang="en-US"/>
        </a:p>
      </dgm:t>
    </dgm:pt>
    <dgm:pt modelId="{06FE6549-5640-F640-830B-2B3B8047DD08}" type="sibTrans" cxnId="{6FF308AB-1E85-8B4E-8502-2C564C695518}">
      <dgm:prSet/>
      <dgm:spPr/>
      <dgm:t>
        <a:bodyPr/>
        <a:lstStyle/>
        <a:p>
          <a:endParaRPr lang="en-US"/>
        </a:p>
      </dgm:t>
    </dgm:pt>
    <dgm:pt modelId="{A1394099-E6ED-3B44-A947-33B32B4F7E5F}">
      <dgm:prSet/>
      <dgm:spPr/>
      <dgm:t>
        <a:bodyPr/>
        <a:lstStyle/>
        <a:p>
          <a:r>
            <a:rPr lang="en-US" dirty="0" err="1" smtClean="0"/>
            <a:t>LaTex</a:t>
          </a:r>
          <a:endParaRPr lang="en-US" dirty="0"/>
        </a:p>
      </dgm:t>
    </dgm:pt>
    <dgm:pt modelId="{5BDCABFF-6C51-4246-AD01-67588A00739E}" type="parTrans" cxnId="{67B1A4A0-2620-BE4F-B1FB-291C04813670}">
      <dgm:prSet/>
      <dgm:spPr/>
      <dgm:t>
        <a:bodyPr/>
        <a:lstStyle/>
        <a:p>
          <a:endParaRPr lang="en-US"/>
        </a:p>
      </dgm:t>
    </dgm:pt>
    <dgm:pt modelId="{5C3FA11B-84FF-F647-85F4-9AA0E7FD8E6E}" type="sibTrans" cxnId="{67B1A4A0-2620-BE4F-B1FB-291C04813670}">
      <dgm:prSet/>
      <dgm:spPr/>
      <dgm:t>
        <a:bodyPr/>
        <a:lstStyle/>
        <a:p>
          <a:endParaRPr lang="en-US"/>
        </a:p>
      </dgm:t>
    </dgm:pt>
    <dgm:pt modelId="{1F2C7B24-4B0C-5B4B-B918-CBF9C0F14676}">
      <dgm:prSet/>
      <dgm:spPr/>
      <dgm:t>
        <a:bodyPr/>
        <a:lstStyle/>
        <a:p>
          <a:r>
            <a:rPr lang="en-US" dirty="0" smtClean="0"/>
            <a:t>Command Line</a:t>
          </a:r>
          <a:endParaRPr lang="en-US" dirty="0"/>
        </a:p>
      </dgm:t>
    </dgm:pt>
    <dgm:pt modelId="{173F7DDF-FE7E-5543-A1AA-461513B3B23C}" type="parTrans" cxnId="{322B3ACE-8490-BD44-9559-F8CDF0C6A0B8}">
      <dgm:prSet/>
      <dgm:spPr/>
      <dgm:t>
        <a:bodyPr/>
        <a:lstStyle/>
        <a:p>
          <a:endParaRPr lang="en-US"/>
        </a:p>
      </dgm:t>
    </dgm:pt>
    <dgm:pt modelId="{43448D56-BCB1-DD4D-AB6E-62F7578A190E}" type="sibTrans" cxnId="{322B3ACE-8490-BD44-9559-F8CDF0C6A0B8}">
      <dgm:prSet/>
      <dgm:spPr/>
      <dgm:t>
        <a:bodyPr/>
        <a:lstStyle/>
        <a:p>
          <a:endParaRPr lang="en-US"/>
        </a:p>
      </dgm:t>
    </dgm:pt>
    <dgm:pt modelId="{C11E19D7-1B3F-E140-8BC6-67EE6588047A}">
      <dgm:prSet/>
      <dgm:spPr/>
      <dgm:t>
        <a:bodyPr/>
        <a:lstStyle/>
        <a:p>
          <a:r>
            <a:rPr lang="en-US" dirty="0" smtClean="0"/>
            <a:t>Reproducible Manuscript/slides</a:t>
          </a:r>
          <a:endParaRPr lang="en-US" dirty="0"/>
        </a:p>
      </dgm:t>
    </dgm:pt>
    <dgm:pt modelId="{2FF874A1-5CC3-6F4E-92F2-476307E96986}" type="parTrans" cxnId="{562690AC-A199-A44F-8807-30C7A371C63C}">
      <dgm:prSet/>
      <dgm:spPr/>
      <dgm:t>
        <a:bodyPr/>
        <a:lstStyle/>
        <a:p>
          <a:endParaRPr lang="en-US"/>
        </a:p>
      </dgm:t>
    </dgm:pt>
    <dgm:pt modelId="{9C4F23F1-CAF2-0B44-87BF-74EE562796F2}" type="sibTrans" cxnId="{562690AC-A199-A44F-8807-30C7A371C63C}">
      <dgm:prSet/>
      <dgm:spPr/>
      <dgm:t>
        <a:bodyPr/>
        <a:lstStyle/>
        <a:p>
          <a:endParaRPr lang="en-US"/>
        </a:p>
      </dgm:t>
    </dgm:pt>
    <dgm:pt modelId="{71B188BD-998E-4C44-B2EE-5804F874DCA2}">
      <dgm:prSet/>
      <dgm:spPr/>
      <dgm:t>
        <a:bodyPr/>
        <a:lstStyle/>
        <a:p>
          <a:r>
            <a:rPr lang="en-US" dirty="0" err="1" smtClean="0"/>
            <a:t>KNitr</a:t>
          </a:r>
          <a:endParaRPr lang="en-US" dirty="0"/>
        </a:p>
      </dgm:t>
    </dgm:pt>
    <dgm:pt modelId="{60F7CFC1-E07C-5648-AD21-BF20B03C4485}" type="parTrans" cxnId="{1B18898A-5EB8-C144-84D3-F8615AD61BC4}">
      <dgm:prSet/>
      <dgm:spPr/>
      <dgm:t>
        <a:bodyPr/>
        <a:lstStyle/>
        <a:p>
          <a:endParaRPr lang="en-US"/>
        </a:p>
      </dgm:t>
    </dgm:pt>
    <dgm:pt modelId="{B995FC0D-1218-0447-97A1-65EE28F021EA}" type="sibTrans" cxnId="{1B18898A-5EB8-C144-84D3-F8615AD61BC4}">
      <dgm:prSet/>
      <dgm:spPr/>
      <dgm:t>
        <a:bodyPr/>
        <a:lstStyle/>
        <a:p>
          <a:endParaRPr lang="en-US"/>
        </a:p>
      </dgm:t>
    </dgm:pt>
    <dgm:pt modelId="{25333358-E3EA-224A-A74A-424988847C88}">
      <dgm:prSet/>
      <dgm:spPr/>
      <dgm:t>
        <a:bodyPr/>
        <a:lstStyle/>
        <a:p>
          <a:r>
            <a:rPr lang="en-US" dirty="0" err="1" smtClean="0"/>
            <a:t>Pandoc</a:t>
          </a:r>
          <a:endParaRPr lang="en-US" dirty="0"/>
        </a:p>
      </dgm:t>
    </dgm:pt>
    <dgm:pt modelId="{6F9873F9-D30D-C040-9430-D1B97D016FAE}" type="parTrans" cxnId="{B62AFE0F-E507-3643-B3EE-87D332C50AC9}">
      <dgm:prSet/>
      <dgm:spPr/>
      <dgm:t>
        <a:bodyPr/>
        <a:lstStyle/>
        <a:p>
          <a:endParaRPr lang="en-US"/>
        </a:p>
      </dgm:t>
    </dgm:pt>
    <dgm:pt modelId="{C0C8553B-EA5C-1443-A39F-4A2C33F8E306}" type="sibTrans" cxnId="{B62AFE0F-E507-3643-B3EE-87D332C50AC9}">
      <dgm:prSet/>
      <dgm:spPr/>
      <dgm:t>
        <a:bodyPr/>
        <a:lstStyle/>
        <a:p>
          <a:endParaRPr lang="en-US"/>
        </a:p>
      </dgm:t>
    </dgm:pt>
    <dgm:pt modelId="{2895163E-151C-7241-8EDF-E0A2EDF754A0}">
      <dgm:prSet/>
      <dgm:spPr/>
      <dgm:t>
        <a:bodyPr/>
        <a:lstStyle/>
        <a:p>
          <a:r>
            <a:rPr lang="en-US" dirty="0" err="1" smtClean="0"/>
            <a:t>Makefiles</a:t>
          </a:r>
          <a:endParaRPr lang="en-US" dirty="0"/>
        </a:p>
      </dgm:t>
    </dgm:pt>
    <dgm:pt modelId="{64EED7AC-5BD3-DD43-B4D2-A05676DD5EB2}" type="parTrans" cxnId="{F1CEF34E-D5E2-0942-89C1-EE1A4C9002D0}">
      <dgm:prSet/>
      <dgm:spPr/>
      <dgm:t>
        <a:bodyPr/>
        <a:lstStyle/>
        <a:p>
          <a:endParaRPr lang="en-US"/>
        </a:p>
      </dgm:t>
    </dgm:pt>
    <dgm:pt modelId="{AA111B10-053C-8540-B690-038B8F9F71A6}" type="sibTrans" cxnId="{F1CEF34E-D5E2-0942-89C1-EE1A4C9002D0}">
      <dgm:prSet/>
      <dgm:spPr/>
      <dgm:t>
        <a:bodyPr/>
        <a:lstStyle/>
        <a:p>
          <a:endParaRPr lang="en-US"/>
        </a:p>
      </dgm:t>
    </dgm:pt>
    <dgm:pt modelId="{D2B4B416-06F9-4342-A3C5-82016562CDE4}">
      <dgm:prSet/>
      <dgm:spPr/>
      <dgm:t>
        <a:bodyPr/>
        <a:lstStyle/>
        <a:p>
          <a:r>
            <a:rPr lang="en-US" dirty="0" smtClean="0"/>
            <a:t>Markdown</a:t>
          </a:r>
          <a:endParaRPr lang="en-US" dirty="0"/>
        </a:p>
      </dgm:t>
    </dgm:pt>
    <dgm:pt modelId="{32F115BC-D734-EF4C-A2B6-1F8DE15F3F61}" type="parTrans" cxnId="{DAAA08BD-091D-2F45-904C-6CD6CC6DE339}">
      <dgm:prSet/>
      <dgm:spPr/>
      <dgm:t>
        <a:bodyPr/>
        <a:lstStyle/>
        <a:p>
          <a:endParaRPr lang="en-US"/>
        </a:p>
      </dgm:t>
    </dgm:pt>
    <dgm:pt modelId="{2C6E429C-CF25-5542-8135-A388785A866E}" type="sibTrans" cxnId="{DAAA08BD-091D-2F45-904C-6CD6CC6DE339}">
      <dgm:prSet/>
      <dgm:spPr/>
      <dgm:t>
        <a:bodyPr/>
        <a:lstStyle/>
        <a:p>
          <a:endParaRPr lang="en-US"/>
        </a:p>
      </dgm:t>
    </dgm:pt>
    <dgm:pt modelId="{22A44BAE-B41A-144D-BFFB-32EAC470CA13}">
      <dgm:prSet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F237FE93-984E-A047-9AA7-1AFEFBF762FE}" type="parTrans" cxnId="{49D4634F-7AF3-634B-B94A-726646156F3B}">
      <dgm:prSet/>
      <dgm:spPr/>
      <dgm:t>
        <a:bodyPr/>
        <a:lstStyle/>
        <a:p>
          <a:endParaRPr lang="en-US"/>
        </a:p>
      </dgm:t>
    </dgm:pt>
    <dgm:pt modelId="{323C6049-0B10-264D-AE2E-ABA603D82873}" type="sibTrans" cxnId="{49D4634F-7AF3-634B-B94A-726646156F3B}">
      <dgm:prSet/>
      <dgm:spPr/>
      <dgm:t>
        <a:bodyPr/>
        <a:lstStyle/>
        <a:p>
          <a:endParaRPr lang="en-US"/>
        </a:p>
      </dgm:t>
    </dgm:pt>
    <dgm:pt modelId="{F7B63C77-42D5-2141-A6B7-61C2C60B88F5}">
      <dgm:prSet/>
      <dgm:spPr/>
      <dgm:t>
        <a:bodyPr/>
        <a:lstStyle/>
        <a:p>
          <a:r>
            <a:rPr lang="en-US" dirty="0" smtClean="0"/>
            <a:t>READMEs</a:t>
          </a:r>
          <a:endParaRPr lang="en-US" dirty="0"/>
        </a:p>
      </dgm:t>
    </dgm:pt>
    <dgm:pt modelId="{7F252E18-0C94-ED4A-A730-185FE7700A15}" type="parTrans" cxnId="{64D9FFB2-2B65-D847-895B-FB1EC0065D70}">
      <dgm:prSet/>
      <dgm:spPr/>
      <dgm:t>
        <a:bodyPr/>
        <a:lstStyle/>
        <a:p>
          <a:endParaRPr lang="en-US"/>
        </a:p>
      </dgm:t>
    </dgm:pt>
    <dgm:pt modelId="{C9698F34-8CF0-734A-ABCB-2CE74777B865}" type="sibTrans" cxnId="{64D9FFB2-2B65-D847-895B-FB1EC0065D70}">
      <dgm:prSet/>
      <dgm:spPr/>
      <dgm:t>
        <a:bodyPr/>
        <a:lstStyle/>
        <a:p>
          <a:endParaRPr lang="en-US"/>
        </a:p>
      </dgm:t>
    </dgm:pt>
    <dgm:pt modelId="{9B261537-7750-2B4A-9A8E-7F75F076D482}">
      <dgm:prSet/>
      <dgm:spPr/>
      <dgm:t>
        <a:bodyPr/>
        <a:lstStyle/>
        <a:p>
          <a:r>
            <a:rPr lang="en-US" dirty="0" smtClean="0"/>
            <a:t>Metadata</a:t>
          </a:r>
          <a:endParaRPr lang="en-US" dirty="0"/>
        </a:p>
      </dgm:t>
    </dgm:pt>
    <dgm:pt modelId="{1C9BED13-6CCF-844E-A4BE-1D3BDBCE732E}" type="parTrans" cxnId="{986B28E0-9F4F-0045-B9DB-90C6A7544D89}">
      <dgm:prSet/>
      <dgm:spPr/>
      <dgm:t>
        <a:bodyPr/>
        <a:lstStyle/>
        <a:p>
          <a:endParaRPr lang="en-US"/>
        </a:p>
      </dgm:t>
    </dgm:pt>
    <dgm:pt modelId="{E68633AF-4AD9-274F-8821-2B65AE0435F6}" type="sibTrans" cxnId="{986B28E0-9F4F-0045-B9DB-90C6A7544D89}">
      <dgm:prSet/>
      <dgm:spPr/>
      <dgm:t>
        <a:bodyPr/>
        <a:lstStyle/>
        <a:p>
          <a:endParaRPr lang="en-US"/>
        </a:p>
      </dgm:t>
    </dgm:pt>
    <dgm:pt modelId="{69F87788-03EB-D143-9AC6-3C85DF5CCB3A}">
      <dgm:prSet/>
      <dgm:spPr/>
      <dgm:t>
        <a:bodyPr/>
        <a:lstStyle/>
        <a:p>
          <a:r>
            <a:rPr lang="en-US" dirty="0" smtClean="0"/>
            <a:t>File manifest</a:t>
          </a:r>
          <a:endParaRPr lang="en-US" dirty="0"/>
        </a:p>
      </dgm:t>
    </dgm:pt>
    <dgm:pt modelId="{C1D02F36-B3AF-5D4D-A7F4-6094DCB4B4FD}" type="parTrans" cxnId="{38CF66B6-562A-204C-8825-22DED8FFF478}">
      <dgm:prSet/>
      <dgm:spPr/>
      <dgm:t>
        <a:bodyPr/>
        <a:lstStyle/>
        <a:p>
          <a:endParaRPr lang="en-US"/>
        </a:p>
      </dgm:t>
    </dgm:pt>
    <dgm:pt modelId="{B80C88A0-717B-8840-8C85-9C06196F1ACE}" type="sibTrans" cxnId="{38CF66B6-562A-204C-8825-22DED8FFF478}">
      <dgm:prSet/>
      <dgm:spPr/>
      <dgm:t>
        <a:bodyPr/>
        <a:lstStyle/>
        <a:p>
          <a:endParaRPr lang="en-US"/>
        </a:p>
      </dgm:t>
    </dgm:pt>
    <dgm:pt modelId="{98A3D169-08D7-2443-B20A-F1F41D294F48}">
      <dgm:prSet/>
      <dgm:spPr/>
      <dgm:t>
        <a:bodyPr/>
        <a:lstStyle/>
        <a:p>
          <a:r>
            <a:rPr lang="en-US" dirty="0" smtClean="0"/>
            <a:t>Image management</a:t>
          </a:r>
          <a:endParaRPr lang="en-US" dirty="0"/>
        </a:p>
      </dgm:t>
    </dgm:pt>
    <dgm:pt modelId="{34F5F4E0-3E20-F545-B842-CD7F916BEBEA}" type="parTrans" cxnId="{E196C0AD-B42B-F94F-80ED-C6B2C95E6FD4}">
      <dgm:prSet/>
      <dgm:spPr/>
      <dgm:t>
        <a:bodyPr/>
        <a:lstStyle/>
        <a:p>
          <a:endParaRPr lang="en-US"/>
        </a:p>
      </dgm:t>
    </dgm:pt>
    <dgm:pt modelId="{D826F038-11FB-A241-97E6-B2ECB8AB5D3C}" type="sibTrans" cxnId="{E196C0AD-B42B-F94F-80ED-C6B2C95E6FD4}">
      <dgm:prSet/>
      <dgm:spPr/>
      <dgm:t>
        <a:bodyPr/>
        <a:lstStyle/>
        <a:p>
          <a:endParaRPr lang="en-US"/>
        </a:p>
      </dgm:t>
    </dgm:pt>
    <dgm:pt modelId="{D419909D-9B7A-FC48-94E6-0EE34FA99089}">
      <dgm:prSet/>
      <dgm:spPr/>
      <dgm:t>
        <a:bodyPr/>
        <a:lstStyle/>
        <a:p>
          <a:r>
            <a:rPr lang="en-US" dirty="0" smtClean="0"/>
            <a:t>Data dictionaries</a:t>
          </a:r>
          <a:endParaRPr lang="en-US" dirty="0"/>
        </a:p>
      </dgm:t>
    </dgm:pt>
    <dgm:pt modelId="{4922C4FF-8533-4747-A947-604E6B0F2B31}" type="parTrans" cxnId="{29B7BA7D-9AF1-0848-87D3-1F70096CCB84}">
      <dgm:prSet/>
      <dgm:spPr/>
      <dgm:t>
        <a:bodyPr/>
        <a:lstStyle/>
        <a:p>
          <a:endParaRPr lang="en-US"/>
        </a:p>
      </dgm:t>
    </dgm:pt>
    <dgm:pt modelId="{5E0D0213-4015-2042-8828-B720D11F875E}" type="sibTrans" cxnId="{29B7BA7D-9AF1-0848-87D3-1F70096CCB84}">
      <dgm:prSet/>
      <dgm:spPr/>
      <dgm:t>
        <a:bodyPr/>
        <a:lstStyle/>
        <a:p>
          <a:endParaRPr lang="en-US"/>
        </a:p>
      </dgm:t>
    </dgm:pt>
    <dgm:pt modelId="{B73A5B4D-9972-1C4A-9654-72B7D9CD4661}">
      <dgm:prSet/>
      <dgm:spPr/>
      <dgm:t>
        <a:bodyPr/>
        <a:lstStyle/>
        <a:p>
          <a:r>
            <a:rPr lang="en-US" dirty="0" smtClean="0"/>
            <a:t>Data Repositories</a:t>
          </a:r>
          <a:endParaRPr lang="en-US" dirty="0"/>
        </a:p>
      </dgm:t>
    </dgm:pt>
    <dgm:pt modelId="{4DDA9C6C-EC62-2F4D-9B78-6049539DA1A6}" type="parTrans" cxnId="{81A653FA-8B90-D24C-A098-6D9E5C94385C}">
      <dgm:prSet/>
      <dgm:spPr/>
      <dgm:t>
        <a:bodyPr/>
        <a:lstStyle/>
        <a:p>
          <a:endParaRPr lang="en-US"/>
        </a:p>
      </dgm:t>
    </dgm:pt>
    <dgm:pt modelId="{D4C95170-99CD-F049-AADD-0BCD9C226A8E}" type="sibTrans" cxnId="{81A653FA-8B90-D24C-A098-6D9E5C94385C}">
      <dgm:prSet/>
      <dgm:spPr/>
      <dgm:t>
        <a:bodyPr/>
        <a:lstStyle/>
        <a:p>
          <a:endParaRPr lang="en-US"/>
        </a:p>
      </dgm:t>
    </dgm:pt>
    <dgm:pt modelId="{7026A9F1-E6E1-434D-A3D6-4C65C3FC3EC0}">
      <dgm:prSet/>
      <dgm:spPr/>
      <dgm:t>
        <a:bodyPr/>
        <a:lstStyle/>
        <a:p>
          <a:r>
            <a:rPr lang="en-US" dirty="0" smtClean="0"/>
            <a:t>Data Curation</a:t>
          </a:r>
          <a:endParaRPr lang="en-US" dirty="0"/>
        </a:p>
      </dgm:t>
    </dgm:pt>
    <dgm:pt modelId="{4C0451EC-131F-6B49-8532-75659CF59CDA}" type="parTrans" cxnId="{0E692291-DF57-C345-8633-97C2C9FCE3DE}">
      <dgm:prSet/>
      <dgm:spPr/>
      <dgm:t>
        <a:bodyPr/>
        <a:lstStyle/>
        <a:p>
          <a:endParaRPr lang="en-US"/>
        </a:p>
      </dgm:t>
    </dgm:pt>
    <dgm:pt modelId="{45FB8C82-5D05-364C-B7C1-947A0835F95E}" type="sibTrans" cxnId="{0E692291-DF57-C345-8633-97C2C9FCE3DE}">
      <dgm:prSet/>
      <dgm:spPr/>
      <dgm:t>
        <a:bodyPr/>
        <a:lstStyle/>
        <a:p>
          <a:endParaRPr lang="en-US"/>
        </a:p>
      </dgm:t>
    </dgm:pt>
    <dgm:pt modelId="{30BDEAD8-FFA6-B54E-924C-81E0A06A4F9A}">
      <dgm:prSet/>
      <dgm:spPr/>
      <dgm:t>
        <a:bodyPr/>
        <a:lstStyle/>
        <a:p>
          <a:r>
            <a:rPr lang="en-US" dirty="0" smtClean="0"/>
            <a:t>Script Archiving</a:t>
          </a:r>
          <a:endParaRPr lang="en-US" dirty="0"/>
        </a:p>
      </dgm:t>
    </dgm:pt>
    <dgm:pt modelId="{68D8E039-65FA-1345-816F-03D07238C86A}" type="parTrans" cxnId="{C72B7FD6-04C1-324B-AF5B-6194773D74F7}">
      <dgm:prSet/>
      <dgm:spPr/>
      <dgm:t>
        <a:bodyPr/>
        <a:lstStyle/>
        <a:p>
          <a:endParaRPr lang="en-US"/>
        </a:p>
      </dgm:t>
    </dgm:pt>
    <dgm:pt modelId="{5DDF99B1-FD3C-784D-9A48-712A21ED81A1}" type="sibTrans" cxnId="{C72B7FD6-04C1-324B-AF5B-6194773D74F7}">
      <dgm:prSet/>
      <dgm:spPr/>
      <dgm:t>
        <a:bodyPr/>
        <a:lstStyle/>
        <a:p>
          <a:endParaRPr lang="en-US"/>
        </a:p>
      </dgm:t>
    </dgm:pt>
    <dgm:pt modelId="{351BE7E9-7E2C-FF46-94E7-16DED44B5A0D}">
      <dgm:prSet/>
      <dgm:spPr/>
      <dgm:t>
        <a:bodyPr/>
        <a:lstStyle/>
        <a:p>
          <a:r>
            <a:rPr lang="en-US" dirty="0" smtClean="0"/>
            <a:t>Data Archiving</a:t>
          </a:r>
          <a:endParaRPr lang="en-US" dirty="0"/>
        </a:p>
      </dgm:t>
    </dgm:pt>
    <dgm:pt modelId="{0D3884DF-4EA4-BF49-86C7-91A01029B3C6}" type="parTrans" cxnId="{BF2C7310-1910-BA42-B423-4B6CC266405F}">
      <dgm:prSet/>
      <dgm:spPr/>
      <dgm:t>
        <a:bodyPr/>
        <a:lstStyle/>
        <a:p>
          <a:endParaRPr lang="en-US"/>
        </a:p>
      </dgm:t>
    </dgm:pt>
    <dgm:pt modelId="{D267458C-28EE-8349-A7F1-9126B1F9E961}" type="sibTrans" cxnId="{BF2C7310-1910-BA42-B423-4B6CC266405F}">
      <dgm:prSet/>
      <dgm:spPr/>
      <dgm:t>
        <a:bodyPr/>
        <a:lstStyle/>
        <a:p>
          <a:endParaRPr lang="en-US"/>
        </a:p>
      </dgm:t>
    </dgm:pt>
    <dgm:pt modelId="{145FB756-1F42-F043-B2CF-89EAAD0F7BA4}">
      <dgm:prSet/>
      <dgm:spPr/>
      <dgm:t>
        <a:bodyPr/>
        <a:lstStyle/>
        <a:p>
          <a:r>
            <a:rPr lang="en-US" dirty="0" smtClean="0"/>
            <a:t>Data Citation</a:t>
          </a:r>
          <a:endParaRPr lang="en-US" dirty="0"/>
        </a:p>
      </dgm:t>
    </dgm:pt>
    <dgm:pt modelId="{EDB1C92A-1B14-F245-B06B-3A86968D4535}" type="parTrans" cxnId="{3CF8E243-62DF-454E-AD47-7DA126A77286}">
      <dgm:prSet/>
      <dgm:spPr/>
      <dgm:t>
        <a:bodyPr/>
        <a:lstStyle/>
        <a:p>
          <a:endParaRPr lang="en-US"/>
        </a:p>
      </dgm:t>
    </dgm:pt>
    <dgm:pt modelId="{E703BEA9-8CC1-4642-85DA-9CF0F408EB48}" type="sibTrans" cxnId="{3CF8E243-62DF-454E-AD47-7DA126A77286}">
      <dgm:prSet/>
      <dgm:spPr/>
      <dgm:t>
        <a:bodyPr/>
        <a:lstStyle/>
        <a:p>
          <a:endParaRPr lang="en-US"/>
        </a:p>
      </dgm:t>
    </dgm:pt>
    <dgm:pt modelId="{AD77E03A-0D17-1148-8C18-542C9BAC91C3}">
      <dgm:prSet/>
      <dgm:spPr/>
      <dgm:t>
        <a:bodyPr/>
        <a:lstStyle/>
        <a:p>
          <a:r>
            <a:rPr lang="en-US" dirty="0" smtClean="0"/>
            <a:t>ICPSR</a:t>
          </a:r>
          <a:endParaRPr lang="en-US" dirty="0"/>
        </a:p>
      </dgm:t>
    </dgm:pt>
    <dgm:pt modelId="{6F28744F-2C1E-C246-884C-D9962EE5AB4F}" type="parTrans" cxnId="{EFC646DC-ECEC-E748-91BF-4F240F67BD08}">
      <dgm:prSet/>
      <dgm:spPr/>
      <dgm:t>
        <a:bodyPr/>
        <a:lstStyle/>
        <a:p>
          <a:endParaRPr lang="en-US"/>
        </a:p>
      </dgm:t>
    </dgm:pt>
    <dgm:pt modelId="{41E905A2-F6A1-7C4F-B0FC-90F26254188D}" type="sibTrans" cxnId="{EFC646DC-ECEC-E748-91BF-4F240F67BD08}">
      <dgm:prSet/>
      <dgm:spPr/>
      <dgm:t>
        <a:bodyPr/>
        <a:lstStyle/>
        <a:p>
          <a:endParaRPr lang="en-US"/>
        </a:p>
      </dgm:t>
    </dgm:pt>
    <dgm:pt modelId="{929B043D-E464-DC43-8200-8369BFD740B2}">
      <dgm:prSet/>
      <dgm:spPr/>
      <dgm:t>
        <a:bodyPr/>
        <a:lstStyle/>
        <a:p>
          <a:r>
            <a:rPr lang="en-US" dirty="0" smtClean="0"/>
            <a:t>NCBI</a:t>
          </a:r>
          <a:endParaRPr lang="en-US" dirty="0"/>
        </a:p>
      </dgm:t>
    </dgm:pt>
    <dgm:pt modelId="{F39CD3AF-E397-6245-99A9-C78ED2F96382}" type="parTrans" cxnId="{140DEA87-0C05-8140-A7E6-4EEC8EA55219}">
      <dgm:prSet/>
      <dgm:spPr/>
      <dgm:t>
        <a:bodyPr/>
        <a:lstStyle/>
        <a:p>
          <a:endParaRPr lang="en-US"/>
        </a:p>
      </dgm:t>
    </dgm:pt>
    <dgm:pt modelId="{F25F7AB7-8E8A-814A-B7CA-68057C97121F}" type="sibTrans" cxnId="{140DEA87-0C05-8140-A7E6-4EEC8EA55219}">
      <dgm:prSet/>
      <dgm:spPr/>
      <dgm:t>
        <a:bodyPr/>
        <a:lstStyle/>
        <a:p>
          <a:endParaRPr lang="en-US"/>
        </a:p>
      </dgm:t>
    </dgm:pt>
    <dgm:pt modelId="{186121FC-E061-FB40-ADFE-D99B8340047F}">
      <dgm:prSet/>
      <dgm:spPr/>
      <dgm:t>
        <a:bodyPr/>
        <a:lstStyle/>
        <a:p>
          <a:r>
            <a:rPr lang="en-US" dirty="0" err="1" smtClean="0"/>
            <a:t>Scholarsphere</a:t>
          </a:r>
          <a:endParaRPr lang="en-US" dirty="0"/>
        </a:p>
      </dgm:t>
    </dgm:pt>
    <dgm:pt modelId="{87CE1966-3FD0-C341-B25C-D26196496DA5}" type="parTrans" cxnId="{30AD1F04-1457-4344-B342-39AAC38B5370}">
      <dgm:prSet/>
      <dgm:spPr/>
      <dgm:t>
        <a:bodyPr/>
        <a:lstStyle/>
        <a:p>
          <a:endParaRPr lang="en-US"/>
        </a:p>
      </dgm:t>
    </dgm:pt>
    <dgm:pt modelId="{7EB73FD2-060E-6541-94A3-FB75CB351A4B}" type="sibTrans" cxnId="{30AD1F04-1457-4344-B342-39AAC38B5370}">
      <dgm:prSet/>
      <dgm:spPr/>
      <dgm:t>
        <a:bodyPr/>
        <a:lstStyle/>
        <a:p>
          <a:endParaRPr lang="en-US"/>
        </a:p>
      </dgm:t>
    </dgm:pt>
    <dgm:pt modelId="{54DACC1C-5E9F-534C-8FCA-B67402EBE45C}">
      <dgm:prSet/>
      <dgm:spPr/>
      <dgm:t>
        <a:bodyPr/>
        <a:lstStyle/>
        <a:p>
          <a:r>
            <a:rPr lang="en-US" dirty="0" err="1" smtClean="0"/>
            <a:t>DataCommons</a:t>
          </a:r>
          <a:endParaRPr lang="en-US" dirty="0"/>
        </a:p>
      </dgm:t>
    </dgm:pt>
    <dgm:pt modelId="{E1871E6C-2C66-0A4E-BA49-9B2F2D6B6A49}" type="parTrans" cxnId="{E3EAAA37-A0AA-BB4E-BCF5-936D37F64C7D}">
      <dgm:prSet/>
      <dgm:spPr/>
      <dgm:t>
        <a:bodyPr/>
        <a:lstStyle/>
        <a:p>
          <a:endParaRPr lang="en-US"/>
        </a:p>
      </dgm:t>
    </dgm:pt>
    <dgm:pt modelId="{B10427A7-1419-9748-AD7B-2BD091A48C65}" type="sibTrans" cxnId="{E3EAAA37-A0AA-BB4E-BCF5-936D37F64C7D}">
      <dgm:prSet/>
      <dgm:spPr/>
      <dgm:t>
        <a:bodyPr/>
        <a:lstStyle/>
        <a:p>
          <a:endParaRPr lang="en-US"/>
        </a:p>
      </dgm:t>
    </dgm:pt>
    <dgm:pt modelId="{3E26069E-32A3-E14D-B44F-EF2011FE0304}">
      <dgm:prSet/>
      <dgm:spPr/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920DD93C-862B-9F48-9CAD-A86B15F2B071}" type="parTrans" cxnId="{186C333F-4BD4-BC42-9CA7-94DBDA7D7F17}">
      <dgm:prSet/>
      <dgm:spPr/>
      <dgm:t>
        <a:bodyPr/>
        <a:lstStyle/>
        <a:p>
          <a:endParaRPr lang="en-US"/>
        </a:p>
      </dgm:t>
    </dgm:pt>
    <dgm:pt modelId="{B7F0CECE-FCD2-8442-9048-E90A8982A64F}" type="sibTrans" cxnId="{186C333F-4BD4-BC42-9CA7-94DBDA7D7F17}">
      <dgm:prSet/>
      <dgm:spPr/>
      <dgm:t>
        <a:bodyPr/>
        <a:lstStyle/>
        <a:p>
          <a:endParaRPr lang="en-US"/>
        </a:p>
      </dgm:t>
    </dgm:pt>
    <dgm:pt modelId="{E0452FA2-0B4A-0E41-889A-D8ED1A4FCC83}">
      <dgm:prSet/>
      <dgm:spPr/>
      <dgm:t>
        <a:bodyPr/>
        <a:lstStyle/>
        <a:p>
          <a:r>
            <a:rPr lang="en-US" dirty="0" smtClean="0"/>
            <a:t>DOI</a:t>
          </a:r>
          <a:endParaRPr lang="en-US" dirty="0"/>
        </a:p>
      </dgm:t>
    </dgm:pt>
    <dgm:pt modelId="{E8360895-CBAA-0540-AB00-E57688AA3F04}" type="parTrans" cxnId="{0FB9F228-4797-C442-BE45-852F730BBB2B}">
      <dgm:prSet/>
      <dgm:spPr/>
      <dgm:t>
        <a:bodyPr/>
        <a:lstStyle/>
        <a:p>
          <a:endParaRPr lang="en-US"/>
        </a:p>
      </dgm:t>
    </dgm:pt>
    <dgm:pt modelId="{9521A7DB-C837-1244-BB93-C1BAF11067D9}" type="sibTrans" cxnId="{0FB9F228-4797-C442-BE45-852F730BBB2B}">
      <dgm:prSet/>
      <dgm:spPr/>
      <dgm:t>
        <a:bodyPr/>
        <a:lstStyle/>
        <a:p>
          <a:endParaRPr lang="en-US"/>
        </a:p>
      </dgm:t>
    </dgm:pt>
    <dgm:pt modelId="{176EC4EF-0A76-1F45-A6CF-2CF6BCFCAF3D}">
      <dgm:prSet/>
      <dgm:spPr/>
      <dgm:t>
        <a:bodyPr/>
        <a:lstStyle/>
        <a:p>
          <a:r>
            <a:rPr lang="en-US" dirty="0" smtClean="0"/>
            <a:t>ARK</a:t>
          </a:r>
          <a:endParaRPr lang="en-US" dirty="0"/>
        </a:p>
      </dgm:t>
    </dgm:pt>
    <dgm:pt modelId="{844CACE9-BBFD-1F4C-8B81-3DF21CE0A114}" type="parTrans" cxnId="{A4E068BF-58BF-E54C-8C3B-AB0454E7841E}">
      <dgm:prSet/>
      <dgm:spPr/>
      <dgm:t>
        <a:bodyPr/>
        <a:lstStyle/>
        <a:p>
          <a:endParaRPr lang="en-US"/>
        </a:p>
      </dgm:t>
    </dgm:pt>
    <dgm:pt modelId="{2E054E45-0FA2-BC49-9BE9-392C22A16917}" type="sibTrans" cxnId="{A4E068BF-58BF-E54C-8C3B-AB0454E7841E}">
      <dgm:prSet/>
      <dgm:spPr/>
      <dgm:t>
        <a:bodyPr/>
        <a:lstStyle/>
        <a:p>
          <a:endParaRPr lang="en-US"/>
        </a:p>
      </dgm:t>
    </dgm:pt>
    <dgm:pt modelId="{399C9AF7-1BB1-004B-AF41-B6FDE3C1062C}">
      <dgm:prSet/>
      <dgm:spPr/>
      <dgm:t>
        <a:bodyPr/>
        <a:lstStyle/>
        <a:p>
          <a:r>
            <a:rPr lang="en-US" dirty="0" smtClean="0"/>
            <a:t>ORCID</a:t>
          </a:r>
          <a:endParaRPr lang="en-US" dirty="0"/>
        </a:p>
      </dgm:t>
    </dgm:pt>
    <dgm:pt modelId="{66BFEF92-8B43-9349-951C-5D4E6B647C76}" type="parTrans" cxnId="{AE29BFD7-097F-F84A-9AD7-1B96E2B579B7}">
      <dgm:prSet/>
      <dgm:spPr/>
      <dgm:t>
        <a:bodyPr/>
        <a:lstStyle/>
        <a:p>
          <a:endParaRPr lang="en-US"/>
        </a:p>
      </dgm:t>
    </dgm:pt>
    <dgm:pt modelId="{822AFE7D-4F3A-B54F-9C70-B40A053A7EDA}" type="sibTrans" cxnId="{AE29BFD7-097F-F84A-9AD7-1B96E2B579B7}">
      <dgm:prSet/>
      <dgm:spPr/>
      <dgm:t>
        <a:bodyPr/>
        <a:lstStyle/>
        <a:p>
          <a:endParaRPr lang="en-US"/>
        </a:p>
      </dgm:t>
    </dgm:pt>
    <dgm:pt modelId="{0050CEC5-8A29-494C-9E77-0B0903DAC2C1}">
      <dgm:prSet/>
      <dgm:spPr/>
      <dgm:t>
        <a:bodyPr/>
        <a:lstStyle/>
        <a:p>
          <a:r>
            <a:rPr lang="en-US" dirty="0" smtClean="0"/>
            <a:t>PUBMED Profiles</a:t>
          </a:r>
          <a:endParaRPr lang="en-US" dirty="0"/>
        </a:p>
      </dgm:t>
    </dgm:pt>
    <dgm:pt modelId="{5D3C4186-9D25-0E49-86F9-F7A8A8565B5E}" type="parTrans" cxnId="{0EA34B27-EA03-4643-9E1E-E974FFD8F588}">
      <dgm:prSet/>
      <dgm:spPr/>
      <dgm:t>
        <a:bodyPr/>
        <a:lstStyle/>
        <a:p>
          <a:endParaRPr lang="en-US"/>
        </a:p>
      </dgm:t>
    </dgm:pt>
    <dgm:pt modelId="{E71BF546-961D-374A-9CEF-EC5B23F0257E}" type="sibTrans" cxnId="{0EA34B27-EA03-4643-9E1E-E974FFD8F588}">
      <dgm:prSet/>
      <dgm:spPr/>
      <dgm:t>
        <a:bodyPr/>
        <a:lstStyle/>
        <a:p>
          <a:endParaRPr lang="en-US"/>
        </a:p>
      </dgm:t>
    </dgm:pt>
    <dgm:pt modelId="{46100061-7A3D-364B-842E-C84D7E1089FB}">
      <dgm:prSet phldrT="[Text]"/>
      <dgm:spPr/>
      <dgm:t>
        <a:bodyPr/>
        <a:lstStyle/>
        <a:p>
          <a:r>
            <a:rPr lang="en-US" dirty="0" smtClean="0"/>
            <a:t>Digital Humanities</a:t>
          </a:r>
          <a:endParaRPr lang="en-US" dirty="0"/>
        </a:p>
      </dgm:t>
    </dgm:pt>
    <dgm:pt modelId="{B535F0A8-755B-554A-8743-900A0C6ED604}" type="parTrans" cxnId="{E4661D1F-A1CB-6742-B8D7-02A799DADFC9}">
      <dgm:prSet/>
      <dgm:spPr/>
      <dgm:t>
        <a:bodyPr/>
        <a:lstStyle/>
        <a:p>
          <a:endParaRPr lang="en-US"/>
        </a:p>
      </dgm:t>
    </dgm:pt>
    <dgm:pt modelId="{4707738B-B08C-DD4E-B6FE-EEFFBF3B08E0}" type="sibTrans" cxnId="{E4661D1F-A1CB-6742-B8D7-02A799DADFC9}">
      <dgm:prSet/>
      <dgm:spPr/>
      <dgm:t>
        <a:bodyPr/>
        <a:lstStyle/>
        <a:p>
          <a:endParaRPr lang="en-US"/>
        </a:p>
      </dgm:t>
    </dgm:pt>
    <dgm:pt modelId="{DA037D06-6242-A24A-A2D4-6DBA207D7F82}">
      <dgm:prSet phldrT="[Text]"/>
      <dgm:spPr/>
      <dgm:t>
        <a:bodyPr/>
        <a:lstStyle/>
        <a:p>
          <a:r>
            <a:rPr lang="en-US" dirty="0" smtClean="0"/>
            <a:t>Consultation</a:t>
          </a:r>
          <a:endParaRPr lang="en-US" dirty="0"/>
        </a:p>
      </dgm:t>
    </dgm:pt>
    <dgm:pt modelId="{C5AE21AE-AC85-3D49-8F0B-8B9DECEC0B86}" type="parTrans" cxnId="{712F6046-4E0F-B946-BA6C-940096C65787}">
      <dgm:prSet/>
      <dgm:spPr/>
      <dgm:t>
        <a:bodyPr/>
        <a:lstStyle/>
        <a:p>
          <a:endParaRPr lang="en-US"/>
        </a:p>
      </dgm:t>
    </dgm:pt>
    <dgm:pt modelId="{C31BAD90-9D52-8744-93CB-1EAF8D49D372}" type="sibTrans" cxnId="{712F6046-4E0F-B946-BA6C-940096C65787}">
      <dgm:prSet/>
      <dgm:spPr/>
      <dgm:t>
        <a:bodyPr/>
        <a:lstStyle/>
        <a:p>
          <a:endParaRPr lang="en-US"/>
        </a:p>
      </dgm:t>
    </dgm:pt>
    <dgm:pt modelId="{1E49A4A2-4FBB-C94B-8DAC-F1EF53839A66}">
      <dgm:prSet phldrT="[Text]"/>
      <dgm:spPr/>
      <dgm:t>
        <a:bodyPr/>
        <a:lstStyle/>
        <a:p>
          <a:r>
            <a:rPr lang="en-US" dirty="0" smtClean="0"/>
            <a:t>Instructions</a:t>
          </a:r>
          <a:endParaRPr lang="en-US" dirty="0"/>
        </a:p>
      </dgm:t>
    </dgm:pt>
    <dgm:pt modelId="{0B740F86-8DD8-0243-8CD6-008D0935DD55}" type="parTrans" cxnId="{AB9B62F2-9915-0B4F-8CC0-9D6263395AA6}">
      <dgm:prSet/>
      <dgm:spPr/>
      <dgm:t>
        <a:bodyPr/>
        <a:lstStyle/>
        <a:p>
          <a:endParaRPr lang="en-US"/>
        </a:p>
      </dgm:t>
    </dgm:pt>
    <dgm:pt modelId="{E94CEAFA-9C60-874F-A1A8-276C21FEA85B}" type="sibTrans" cxnId="{AB9B62F2-9915-0B4F-8CC0-9D6263395AA6}">
      <dgm:prSet/>
      <dgm:spPr/>
      <dgm:t>
        <a:bodyPr/>
        <a:lstStyle/>
        <a:p>
          <a:endParaRPr lang="en-US"/>
        </a:p>
      </dgm:t>
    </dgm:pt>
    <dgm:pt modelId="{DEA400A6-2790-E74E-A92D-A36E5DC2C4B2}">
      <dgm:prSet/>
      <dgm:spPr/>
      <dgm:t>
        <a:bodyPr/>
        <a:lstStyle/>
        <a:p>
          <a:r>
            <a:rPr lang="en-US" dirty="0" smtClean="0"/>
            <a:t>Text Analysis</a:t>
          </a:r>
          <a:endParaRPr lang="en-US" dirty="0"/>
        </a:p>
      </dgm:t>
    </dgm:pt>
    <dgm:pt modelId="{CA09C711-A5C7-E24E-B575-9B5A2D786C1B}" type="parTrans" cxnId="{85540C09-D77F-9A47-860F-42007B4A4B1F}">
      <dgm:prSet/>
      <dgm:spPr/>
      <dgm:t>
        <a:bodyPr/>
        <a:lstStyle/>
        <a:p>
          <a:endParaRPr lang="en-US"/>
        </a:p>
      </dgm:t>
    </dgm:pt>
    <dgm:pt modelId="{366054A9-4D75-004A-8467-97830E851A1B}" type="sibTrans" cxnId="{85540C09-D77F-9A47-860F-42007B4A4B1F}">
      <dgm:prSet/>
      <dgm:spPr/>
      <dgm:t>
        <a:bodyPr/>
        <a:lstStyle/>
        <a:p>
          <a:endParaRPr lang="en-US"/>
        </a:p>
      </dgm:t>
    </dgm:pt>
    <dgm:pt modelId="{7723F16E-F649-C347-A7F1-7E32693B9738}">
      <dgm:prSet/>
      <dgm:spPr/>
      <dgm:t>
        <a:bodyPr/>
        <a:lstStyle/>
        <a:p>
          <a:r>
            <a:rPr lang="en-US" dirty="0" smtClean="0"/>
            <a:t>Digital Humanities</a:t>
          </a:r>
          <a:endParaRPr lang="en-US" dirty="0"/>
        </a:p>
      </dgm:t>
    </dgm:pt>
    <dgm:pt modelId="{E8452D8B-15DA-5341-912C-F7E67950BE13}" type="parTrans" cxnId="{B2604B99-18C7-5244-8A82-262816267F71}">
      <dgm:prSet/>
      <dgm:spPr/>
      <dgm:t>
        <a:bodyPr/>
        <a:lstStyle/>
        <a:p>
          <a:endParaRPr lang="en-US"/>
        </a:p>
      </dgm:t>
    </dgm:pt>
    <dgm:pt modelId="{07F81BDD-8534-804D-9D04-0720D935BF2A}" type="sibTrans" cxnId="{B2604B99-18C7-5244-8A82-262816267F71}">
      <dgm:prSet/>
      <dgm:spPr/>
      <dgm:t>
        <a:bodyPr/>
        <a:lstStyle/>
        <a:p>
          <a:endParaRPr lang="en-US"/>
        </a:p>
      </dgm:t>
    </dgm:pt>
    <dgm:pt modelId="{A4EB1B02-E12B-6C42-A0A2-5DE99E41EE89}">
      <dgm:prSet/>
      <dgm:spPr/>
      <dgm:t>
        <a:bodyPr/>
        <a:lstStyle/>
        <a:p>
          <a:r>
            <a:rPr lang="en-US" dirty="0" smtClean="0"/>
            <a:t>Text Encoding</a:t>
          </a:r>
          <a:endParaRPr lang="en-US" dirty="0"/>
        </a:p>
      </dgm:t>
    </dgm:pt>
    <dgm:pt modelId="{B0639F0E-6B5F-AF48-BD3A-D220568B99D5}" type="parTrans" cxnId="{90D12E13-399F-F045-82A5-29D3189F75D1}">
      <dgm:prSet/>
      <dgm:spPr/>
      <dgm:t>
        <a:bodyPr/>
        <a:lstStyle/>
        <a:p>
          <a:endParaRPr lang="en-US"/>
        </a:p>
      </dgm:t>
    </dgm:pt>
    <dgm:pt modelId="{57437D0F-E9AD-E549-B015-ADE7545F52AF}" type="sibTrans" cxnId="{90D12E13-399F-F045-82A5-29D3189F75D1}">
      <dgm:prSet/>
      <dgm:spPr/>
      <dgm:t>
        <a:bodyPr/>
        <a:lstStyle/>
        <a:p>
          <a:endParaRPr lang="en-US"/>
        </a:p>
      </dgm:t>
    </dgm:pt>
    <dgm:pt modelId="{42B640AC-F01C-9E4D-8104-E4BFEAEE1E8A}">
      <dgm:prSet phldrT="[Text]"/>
      <dgm:spPr/>
      <dgm:t>
        <a:bodyPr/>
        <a:lstStyle/>
        <a:p>
          <a:r>
            <a:rPr lang="en-US" dirty="0" smtClean="0"/>
            <a:t>Data Aggregation</a:t>
          </a:r>
          <a:endParaRPr lang="en-US" dirty="0"/>
        </a:p>
      </dgm:t>
    </dgm:pt>
    <dgm:pt modelId="{66FDA0E6-0104-2542-9D99-58727E32309D}" type="parTrans" cxnId="{3B16A3A6-1270-3145-BB37-F4CD927F52B8}">
      <dgm:prSet/>
      <dgm:spPr/>
      <dgm:t>
        <a:bodyPr/>
        <a:lstStyle/>
        <a:p>
          <a:endParaRPr lang="en-US"/>
        </a:p>
      </dgm:t>
    </dgm:pt>
    <dgm:pt modelId="{83E109B8-D5A2-3C48-BFCD-2405E277AFF8}" type="sibTrans" cxnId="{3B16A3A6-1270-3145-BB37-F4CD927F52B8}">
      <dgm:prSet/>
      <dgm:spPr/>
      <dgm:t>
        <a:bodyPr/>
        <a:lstStyle/>
        <a:p>
          <a:endParaRPr lang="en-US"/>
        </a:p>
      </dgm:t>
    </dgm:pt>
    <dgm:pt modelId="{A94DEFCE-212B-5947-B3C5-0FBAFCA962D0}">
      <dgm:prSet/>
      <dgm:spPr/>
      <dgm:t>
        <a:bodyPr/>
        <a:lstStyle/>
        <a:p>
          <a:r>
            <a:rPr lang="en-US" dirty="0" smtClean="0"/>
            <a:t>Citation Management</a:t>
          </a:r>
          <a:endParaRPr lang="en-US" dirty="0"/>
        </a:p>
      </dgm:t>
    </dgm:pt>
    <dgm:pt modelId="{0D2B5E41-9B6E-EF43-9D58-B43AEC46160C}" type="parTrans" cxnId="{8C8BAC1E-1CA2-A143-AF0A-A89D1A2F4DBF}">
      <dgm:prSet/>
      <dgm:spPr/>
      <dgm:t>
        <a:bodyPr/>
        <a:lstStyle/>
        <a:p>
          <a:endParaRPr lang="en-US"/>
        </a:p>
      </dgm:t>
    </dgm:pt>
    <dgm:pt modelId="{2ED4333F-6068-014B-9F4B-260EBAEE46B5}" type="sibTrans" cxnId="{8C8BAC1E-1CA2-A143-AF0A-A89D1A2F4DBF}">
      <dgm:prSet/>
      <dgm:spPr/>
      <dgm:t>
        <a:bodyPr/>
        <a:lstStyle/>
        <a:p>
          <a:endParaRPr lang="en-US"/>
        </a:p>
      </dgm:t>
    </dgm:pt>
    <dgm:pt modelId="{8F004E2E-59EF-0B43-B784-24A85F9301DA}">
      <dgm:prSet/>
      <dgm:spPr/>
      <dgm:t>
        <a:bodyPr/>
        <a:lstStyle/>
        <a:p>
          <a:r>
            <a:rPr lang="en-US" dirty="0" err="1" smtClean="0"/>
            <a:t>bibtex</a:t>
          </a:r>
          <a:endParaRPr lang="en-US" dirty="0"/>
        </a:p>
      </dgm:t>
    </dgm:pt>
    <dgm:pt modelId="{FCAEF18C-9659-5A46-88E3-701D35627243}" type="parTrans" cxnId="{5B7AD964-3305-5A40-B4E1-B39696E10584}">
      <dgm:prSet/>
      <dgm:spPr/>
      <dgm:t>
        <a:bodyPr/>
        <a:lstStyle/>
        <a:p>
          <a:endParaRPr lang="en-US"/>
        </a:p>
      </dgm:t>
    </dgm:pt>
    <dgm:pt modelId="{0B58853B-8D6D-2548-B0EC-7CF9CBBE46CE}" type="sibTrans" cxnId="{5B7AD964-3305-5A40-B4E1-B39696E10584}">
      <dgm:prSet/>
      <dgm:spPr/>
      <dgm:t>
        <a:bodyPr/>
        <a:lstStyle/>
        <a:p>
          <a:endParaRPr lang="en-US"/>
        </a:p>
      </dgm:t>
    </dgm:pt>
    <dgm:pt modelId="{CB61647F-3ADC-E04F-ABB4-847EDDE023D4}">
      <dgm:prSet/>
      <dgm:spPr/>
      <dgm:t>
        <a:bodyPr/>
        <a:lstStyle/>
        <a:p>
          <a:r>
            <a:rPr lang="en-US" dirty="0" smtClean="0"/>
            <a:t>Endnote</a:t>
          </a:r>
          <a:endParaRPr lang="en-US" dirty="0"/>
        </a:p>
      </dgm:t>
    </dgm:pt>
    <dgm:pt modelId="{BE5419C4-83B3-9441-9902-150EB2FCC3B4}" type="parTrans" cxnId="{DF5BE4AE-1A8C-D248-9CA1-AC9DA3A6204B}">
      <dgm:prSet/>
      <dgm:spPr/>
      <dgm:t>
        <a:bodyPr/>
        <a:lstStyle/>
        <a:p>
          <a:endParaRPr lang="en-US"/>
        </a:p>
      </dgm:t>
    </dgm:pt>
    <dgm:pt modelId="{2EC30758-DF50-504B-ACAE-696AC28F1E59}" type="sibTrans" cxnId="{DF5BE4AE-1A8C-D248-9CA1-AC9DA3A6204B}">
      <dgm:prSet/>
      <dgm:spPr/>
      <dgm:t>
        <a:bodyPr/>
        <a:lstStyle/>
        <a:p>
          <a:endParaRPr lang="en-US"/>
        </a:p>
      </dgm:t>
    </dgm:pt>
    <dgm:pt modelId="{9B8E3A10-A9CD-AF46-B30C-3E1891491A5F}">
      <dgm:prSet/>
      <dgm:spPr/>
      <dgm:t>
        <a:bodyPr/>
        <a:lstStyle/>
        <a:p>
          <a:r>
            <a:rPr lang="en-US" dirty="0" err="1" smtClean="0"/>
            <a:t>Mendeley</a:t>
          </a:r>
          <a:endParaRPr lang="en-US" dirty="0"/>
        </a:p>
      </dgm:t>
    </dgm:pt>
    <dgm:pt modelId="{EF1195CB-D361-1B4A-B430-0B75DDF7FED7}" type="parTrans" cxnId="{F38C588A-C724-E64B-B3D6-02419DD64D5A}">
      <dgm:prSet/>
      <dgm:spPr/>
      <dgm:t>
        <a:bodyPr/>
        <a:lstStyle/>
        <a:p>
          <a:endParaRPr lang="en-US"/>
        </a:p>
      </dgm:t>
    </dgm:pt>
    <dgm:pt modelId="{C7F0D274-BC93-BA4A-B1C3-6ABE964CB553}" type="sibTrans" cxnId="{F38C588A-C724-E64B-B3D6-02419DD64D5A}">
      <dgm:prSet/>
      <dgm:spPr/>
      <dgm:t>
        <a:bodyPr/>
        <a:lstStyle/>
        <a:p>
          <a:endParaRPr lang="en-US"/>
        </a:p>
      </dgm:t>
    </dgm:pt>
    <dgm:pt modelId="{BA0C4971-FB1A-6141-BB17-4D2602C20995}">
      <dgm:prSet/>
      <dgm:spPr/>
      <dgm:t>
        <a:bodyPr/>
        <a:lstStyle/>
        <a:p>
          <a:r>
            <a:rPr lang="en-US" dirty="0" err="1" smtClean="0"/>
            <a:t>Zotero</a:t>
          </a:r>
          <a:endParaRPr lang="en-US" dirty="0"/>
        </a:p>
      </dgm:t>
    </dgm:pt>
    <dgm:pt modelId="{C5A1A2A3-6FFB-1D4A-8696-1A1E786CF91C}" type="parTrans" cxnId="{6CFEB746-71A8-C741-A29F-3D4E1535AB21}">
      <dgm:prSet/>
      <dgm:spPr/>
      <dgm:t>
        <a:bodyPr/>
        <a:lstStyle/>
        <a:p>
          <a:endParaRPr lang="en-US"/>
        </a:p>
      </dgm:t>
    </dgm:pt>
    <dgm:pt modelId="{9646EA56-06B8-F44B-A5DD-133DE08E49C7}" type="sibTrans" cxnId="{6CFEB746-71A8-C741-A29F-3D4E1535AB21}">
      <dgm:prSet/>
      <dgm:spPr/>
      <dgm:t>
        <a:bodyPr/>
        <a:lstStyle/>
        <a:p>
          <a:endParaRPr lang="en-US"/>
        </a:p>
      </dgm:t>
    </dgm:pt>
    <dgm:pt modelId="{45AF1EEB-744F-0946-A730-2CF313974493}">
      <dgm:prSet/>
      <dgm:spPr/>
      <dgm:t>
        <a:bodyPr/>
        <a:lstStyle/>
        <a:p>
          <a:r>
            <a:rPr lang="en-US" dirty="0" smtClean="0"/>
            <a:t>Drupal </a:t>
          </a:r>
          <a:r>
            <a:rPr lang="en-US" dirty="0" err="1" smtClean="0"/>
            <a:t>Biblio</a:t>
          </a:r>
          <a:endParaRPr lang="en-US" dirty="0"/>
        </a:p>
      </dgm:t>
    </dgm:pt>
    <dgm:pt modelId="{D872251A-5CFC-3443-AA71-4C5B099D577C}" type="parTrans" cxnId="{D5C4BE80-DD27-AC49-8A8E-9406D13C1B8A}">
      <dgm:prSet/>
      <dgm:spPr/>
      <dgm:t>
        <a:bodyPr/>
        <a:lstStyle/>
        <a:p>
          <a:endParaRPr lang="en-US"/>
        </a:p>
      </dgm:t>
    </dgm:pt>
    <dgm:pt modelId="{B02940A2-1294-D548-8FF0-B5F911B32600}" type="sibTrans" cxnId="{D5C4BE80-DD27-AC49-8A8E-9406D13C1B8A}">
      <dgm:prSet/>
      <dgm:spPr/>
      <dgm:t>
        <a:bodyPr/>
        <a:lstStyle/>
        <a:p>
          <a:endParaRPr lang="en-US"/>
        </a:p>
      </dgm:t>
    </dgm:pt>
    <dgm:pt modelId="{FA8D7C28-9900-E946-B651-8C1A4400EBBC}">
      <dgm:prSet/>
      <dgm:spPr/>
      <dgm:t>
        <a:bodyPr/>
        <a:lstStyle/>
        <a:p>
          <a:r>
            <a:rPr lang="en-US" dirty="0" smtClean="0"/>
            <a:t>DMP support</a:t>
          </a:r>
          <a:endParaRPr lang="en-US" dirty="0"/>
        </a:p>
      </dgm:t>
    </dgm:pt>
    <dgm:pt modelId="{4293A9ED-8BE6-DB42-A836-1AECAAD3F1EF}" type="parTrans" cxnId="{3009C991-7FAC-F44E-81F7-04AE6058593D}">
      <dgm:prSet/>
      <dgm:spPr/>
      <dgm:t>
        <a:bodyPr/>
        <a:lstStyle/>
        <a:p>
          <a:endParaRPr lang="en-US"/>
        </a:p>
      </dgm:t>
    </dgm:pt>
    <dgm:pt modelId="{820859E5-2149-7E49-B464-931BD9793FD7}" type="sibTrans" cxnId="{3009C991-7FAC-F44E-81F7-04AE6058593D}">
      <dgm:prSet/>
      <dgm:spPr/>
      <dgm:t>
        <a:bodyPr/>
        <a:lstStyle/>
        <a:p>
          <a:endParaRPr lang="en-US"/>
        </a:p>
      </dgm:t>
    </dgm:pt>
    <dgm:pt modelId="{030A43AE-33BF-094E-976C-3CD4B38D3775}">
      <dgm:prSet/>
      <dgm:spPr/>
      <dgm:t>
        <a:bodyPr/>
        <a:lstStyle/>
        <a:p>
          <a:r>
            <a:rPr lang="en-US" dirty="0" smtClean="0"/>
            <a:t>DMP Consultation</a:t>
          </a:r>
          <a:endParaRPr lang="en-US" dirty="0"/>
        </a:p>
      </dgm:t>
    </dgm:pt>
    <dgm:pt modelId="{CEF006E1-DF3D-954F-9A4A-96EA6F32ECA6}" type="parTrans" cxnId="{29D9C86F-4D23-A647-B3A0-C8140CFA2A0D}">
      <dgm:prSet/>
      <dgm:spPr/>
      <dgm:t>
        <a:bodyPr/>
        <a:lstStyle/>
        <a:p>
          <a:endParaRPr lang="en-US"/>
        </a:p>
      </dgm:t>
    </dgm:pt>
    <dgm:pt modelId="{C36B5979-A41B-F54C-93B7-9CEBE64963F6}" type="sibTrans" cxnId="{29D9C86F-4D23-A647-B3A0-C8140CFA2A0D}">
      <dgm:prSet/>
      <dgm:spPr/>
      <dgm:t>
        <a:bodyPr/>
        <a:lstStyle/>
        <a:p>
          <a:endParaRPr lang="en-US"/>
        </a:p>
      </dgm:t>
    </dgm:pt>
    <dgm:pt modelId="{C23BE970-6BA6-EF48-B1B6-44B36B9AB62A}">
      <dgm:prSet/>
      <dgm:spPr/>
      <dgm:t>
        <a:bodyPr/>
        <a:lstStyle/>
        <a:p>
          <a:r>
            <a:rPr lang="en-US" dirty="0" smtClean="0"/>
            <a:t>DMP Tool</a:t>
          </a:r>
          <a:endParaRPr lang="en-US" dirty="0"/>
        </a:p>
      </dgm:t>
    </dgm:pt>
    <dgm:pt modelId="{B904BB2D-5EA2-BA49-A44E-1760AC1E8809}" type="parTrans" cxnId="{2212791F-FBA0-B047-80F0-9360CC462E13}">
      <dgm:prSet/>
      <dgm:spPr/>
      <dgm:t>
        <a:bodyPr/>
        <a:lstStyle/>
        <a:p>
          <a:endParaRPr lang="en-US"/>
        </a:p>
      </dgm:t>
    </dgm:pt>
    <dgm:pt modelId="{3B7CE60E-EAA6-1040-9BFA-32732476510B}" type="sibTrans" cxnId="{2212791F-FBA0-B047-80F0-9360CC462E13}">
      <dgm:prSet/>
      <dgm:spPr/>
      <dgm:t>
        <a:bodyPr/>
        <a:lstStyle/>
        <a:p>
          <a:endParaRPr lang="en-US"/>
        </a:p>
      </dgm:t>
    </dgm:pt>
    <dgm:pt modelId="{6F37228A-B027-224E-BEEF-E1A6B5D83645}">
      <dgm:prSet/>
      <dgm:spPr/>
      <dgm:t>
        <a:bodyPr/>
        <a:lstStyle/>
        <a:p>
          <a:r>
            <a:rPr lang="en-US" dirty="0" smtClean="0"/>
            <a:t>DMP Requirements</a:t>
          </a:r>
          <a:endParaRPr lang="en-US" dirty="0"/>
        </a:p>
      </dgm:t>
    </dgm:pt>
    <dgm:pt modelId="{1958360B-BB5B-7F46-9E79-8F09CCDEEF0B}" type="parTrans" cxnId="{341EE99A-7003-4A44-8D7B-E7E8CF6E4E05}">
      <dgm:prSet/>
      <dgm:spPr/>
      <dgm:t>
        <a:bodyPr/>
        <a:lstStyle/>
        <a:p>
          <a:endParaRPr lang="en-US"/>
        </a:p>
      </dgm:t>
    </dgm:pt>
    <dgm:pt modelId="{428620E9-E3C5-3741-9281-FE464011A3D6}" type="sibTrans" cxnId="{341EE99A-7003-4A44-8D7B-E7E8CF6E4E05}">
      <dgm:prSet/>
      <dgm:spPr/>
      <dgm:t>
        <a:bodyPr/>
        <a:lstStyle/>
        <a:p>
          <a:endParaRPr lang="en-US"/>
        </a:p>
      </dgm:t>
    </dgm:pt>
    <dgm:pt modelId="{3E29ECDE-0CDD-A04B-BB73-3E0B639DD81B}">
      <dgm:prSet/>
      <dgm:spPr/>
      <dgm:t>
        <a:bodyPr/>
        <a:lstStyle/>
        <a:p>
          <a:r>
            <a:rPr lang="en-US" dirty="0" smtClean="0"/>
            <a:t>Digital Humanities</a:t>
          </a:r>
          <a:endParaRPr lang="en-US" dirty="0"/>
        </a:p>
      </dgm:t>
    </dgm:pt>
    <dgm:pt modelId="{A18EF1B9-956B-354D-A485-AEA69366ECD4}" type="parTrans" cxnId="{6A0B27AD-6853-1F46-952E-9850D8C415E9}">
      <dgm:prSet/>
      <dgm:spPr/>
      <dgm:t>
        <a:bodyPr/>
        <a:lstStyle/>
        <a:p>
          <a:endParaRPr lang="en-US"/>
        </a:p>
      </dgm:t>
    </dgm:pt>
    <dgm:pt modelId="{A1E029F5-A72F-8245-8515-A25545E6DE53}" type="sibTrans" cxnId="{6A0B27AD-6853-1F46-952E-9850D8C415E9}">
      <dgm:prSet/>
      <dgm:spPr/>
      <dgm:t>
        <a:bodyPr/>
        <a:lstStyle/>
        <a:p>
          <a:endParaRPr lang="en-US"/>
        </a:p>
      </dgm:t>
    </dgm:pt>
    <dgm:pt modelId="{7FC43FD9-2EF7-154A-90C3-D927D06F86BD}">
      <dgm:prSet/>
      <dgm:spPr/>
      <dgm:t>
        <a:bodyPr/>
        <a:lstStyle/>
        <a:p>
          <a:r>
            <a:rPr lang="en-US" dirty="0" smtClean="0"/>
            <a:t>STEM</a:t>
          </a:r>
          <a:endParaRPr lang="en-US" dirty="0"/>
        </a:p>
      </dgm:t>
    </dgm:pt>
    <dgm:pt modelId="{E9129B47-51B4-674F-921F-D142C3AE98AF}" type="parTrans" cxnId="{1003EFAA-AEEB-644B-9177-5FBD909CE8C5}">
      <dgm:prSet/>
      <dgm:spPr/>
      <dgm:t>
        <a:bodyPr/>
        <a:lstStyle/>
        <a:p>
          <a:endParaRPr lang="en-US"/>
        </a:p>
      </dgm:t>
    </dgm:pt>
    <dgm:pt modelId="{511C4913-3B54-1F4E-9046-8776207DE28B}" type="sibTrans" cxnId="{1003EFAA-AEEB-644B-9177-5FBD909CE8C5}">
      <dgm:prSet/>
      <dgm:spPr/>
      <dgm:t>
        <a:bodyPr/>
        <a:lstStyle/>
        <a:p>
          <a:endParaRPr lang="en-US"/>
        </a:p>
      </dgm:t>
    </dgm:pt>
    <dgm:pt modelId="{D5EB9B65-CE03-E54B-A0DE-80E238B98E30}">
      <dgm:prSet/>
      <dgm:spPr/>
      <dgm:t>
        <a:bodyPr/>
        <a:lstStyle/>
        <a:p>
          <a:r>
            <a:rPr lang="en-US" dirty="0" smtClean="0"/>
            <a:t>Social Sciences</a:t>
          </a:r>
          <a:endParaRPr lang="en-US" dirty="0"/>
        </a:p>
      </dgm:t>
    </dgm:pt>
    <dgm:pt modelId="{3E91366E-997A-D445-A81F-FA0BFC2B8821}" type="parTrans" cxnId="{E5BB7416-AE07-A643-B0A4-B98C102BDB1D}">
      <dgm:prSet/>
      <dgm:spPr/>
      <dgm:t>
        <a:bodyPr/>
        <a:lstStyle/>
        <a:p>
          <a:endParaRPr lang="en-US"/>
        </a:p>
      </dgm:t>
    </dgm:pt>
    <dgm:pt modelId="{6FD49450-6142-8747-8F72-54EFDF3136C5}" type="sibTrans" cxnId="{E5BB7416-AE07-A643-B0A4-B98C102BDB1D}">
      <dgm:prSet/>
      <dgm:spPr/>
      <dgm:t>
        <a:bodyPr/>
        <a:lstStyle/>
        <a:p>
          <a:endParaRPr lang="en-US"/>
        </a:p>
      </dgm:t>
    </dgm:pt>
    <dgm:pt modelId="{B1E88A5A-9628-574C-965A-AD9A4E9FDAC0}">
      <dgm:prSet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7041ACA8-D26B-6A48-8D74-E69EB7FE0652}" type="parTrans" cxnId="{837D3ABE-E27F-B740-AEAC-BB355271BA77}">
      <dgm:prSet/>
      <dgm:spPr/>
      <dgm:t>
        <a:bodyPr/>
        <a:lstStyle/>
        <a:p>
          <a:endParaRPr lang="en-US"/>
        </a:p>
      </dgm:t>
    </dgm:pt>
    <dgm:pt modelId="{B8CA9811-D126-844D-86E2-9AC7EBAF453B}" type="sibTrans" cxnId="{837D3ABE-E27F-B740-AEAC-BB355271BA77}">
      <dgm:prSet/>
      <dgm:spPr/>
      <dgm:t>
        <a:bodyPr/>
        <a:lstStyle/>
        <a:p>
          <a:endParaRPr lang="en-US"/>
        </a:p>
      </dgm:t>
    </dgm:pt>
    <dgm:pt modelId="{AC26D40D-BCFF-E74C-93CE-CA6216EF1C4C}">
      <dgm:prSet/>
      <dgm:spPr/>
      <dgm:t>
        <a:bodyPr/>
        <a:lstStyle/>
        <a:p>
          <a:r>
            <a:rPr lang="en-US" dirty="0" smtClean="0"/>
            <a:t>Open Data</a:t>
          </a:r>
          <a:endParaRPr lang="en-US" dirty="0"/>
        </a:p>
      </dgm:t>
    </dgm:pt>
    <dgm:pt modelId="{8405AD7E-7261-0F48-8A77-5436D3D5DD3E}" type="parTrans" cxnId="{F0408F58-B302-8B43-9AE7-B718EE506F56}">
      <dgm:prSet/>
      <dgm:spPr/>
      <dgm:t>
        <a:bodyPr/>
        <a:lstStyle/>
        <a:p>
          <a:endParaRPr lang="en-US"/>
        </a:p>
      </dgm:t>
    </dgm:pt>
    <dgm:pt modelId="{0A46CDF6-06A7-0C4C-B994-811AD6866A34}" type="sibTrans" cxnId="{F0408F58-B302-8B43-9AE7-B718EE506F56}">
      <dgm:prSet/>
      <dgm:spPr/>
      <dgm:t>
        <a:bodyPr/>
        <a:lstStyle/>
        <a:p>
          <a:endParaRPr lang="en-US"/>
        </a:p>
      </dgm:t>
    </dgm:pt>
    <dgm:pt modelId="{EE698BB5-5E01-0C43-B694-D60A383462C3}">
      <dgm:prSet/>
      <dgm:spPr/>
      <dgm:t>
        <a:bodyPr/>
        <a:lstStyle/>
        <a:p>
          <a:r>
            <a:rPr lang="en-US" dirty="0" smtClean="0"/>
            <a:t>Open Data</a:t>
          </a:r>
          <a:endParaRPr lang="en-US" dirty="0"/>
        </a:p>
      </dgm:t>
    </dgm:pt>
    <dgm:pt modelId="{F0877623-5BB3-7448-B05B-13AE3AB39AFA}" type="parTrans" cxnId="{50612BA0-F193-3145-BF73-945BB62DFBDD}">
      <dgm:prSet/>
      <dgm:spPr/>
      <dgm:t>
        <a:bodyPr/>
        <a:lstStyle/>
        <a:p>
          <a:endParaRPr lang="en-US"/>
        </a:p>
      </dgm:t>
    </dgm:pt>
    <dgm:pt modelId="{F3DB6DF8-D630-9349-8FAC-C45FC6E192F4}" type="sibTrans" cxnId="{50612BA0-F193-3145-BF73-945BB62DFBDD}">
      <dgm:prSet/>
      <dgm:spPr/>
      <dgm:t>
        <a:bodyPr/>
        <a:lstStyle/>
        <a:p>
          <a:endParaRPr lang="en-US"/>
        </a:p>
      </dgm:t>
    </dgm:pt>
    <dgm:pt modelId="{94C1919C-186A-F747-A475-AF25CE83339F}">
      <dgm:prSet/>
      <dgm:spPr/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AE5BD297-3BC4-C347-8D8F-8A86486267D1}" type="parTrans" cxnId="{2F4CA863-2936-3E43-A781-F5E1C5EA03B5}">
      <dgm:prSet/>
      <dgm:spPr/>
      <dgm:t>
        <a:bodyPr/>
        <a:lstStyle/>
        <a:p>
          <a:endParaRPr lang="en-US"/>
        </a:p>
      </dgm:t>
    </dgm:pt>
    <dgm:pt modelId="{6F787261-21EE-D449-9BA8-994329E10311}" type="sibTrans" cxnId="{2F4CA863-2936-3E43-A781-F5E1C5EA03B5}">
      <dgm:prSet/>
      <dgm:spPr/>
      <dgm:t>
        <a:bodyPr/>
        <a:lstStyle/>
        <a:p>
          <a:endParaRPr lang="en-US"/>
        </a:p>
      </dgm:t>
    </dgm:pt>
    <dgm:pt modelId="{57502AEE-BC77-244C-9882-F79F4B4662C2}">
      <dgm:prSet/>
      <dgm:spPr/>
      <dgm:t>
        <a:bodyPr/>
        <a:lstStyle/>
        <a:p>
          <a:r>
            <a:rPr lang="en-US" dirty="0" smtClean="0"/>
            <a:t>Course Related Instruction</a:t>
          </a:r>
          <a:endParaRPr lang="en-US" dirty="0"/>
        </a:p>
      </dgm:t>
    </dgm:pt>
    <dgm:pt modelId="{2C957DDA-C763-6348-AD55-88CA180DC78C}" type="parTrans" cxnId="{BA60DFC3-C42C-F244-B2C6-239EBD7F9BB5}">
      <dgm:prSet/>
      <dgm:spPr/>
      <dgm:t>
        <a:bodyPr/>
        <a:lstStyle/>
        <a:p>
          <a:endParaRPr lang="en-US"/>
        </a:p>
      </dgm:t>
    </dgm:pt>
    <dgm:pt modelId="{391E0866-858F-3E40-A211-5C40D3D03494}" type="sibTrans" cxnId="{BA60DFC3-C42C-F244-B2C6-239EBD7F9BB5}">
      <dgm:prSet/>
      <dgm:spPr/>
      <dgm:t>
        <a:bodyPr/>
        <a:lstStyle/>
        <a:p>
          <a:endParaRPr lang="en-US"/>
        </a:p>
      </dgm:t>
    </dgm:pt>
    <dgm:pt modelId="{5CF1AE1E-5297-8641-95AC-2637DF2BA8A5}">
      <dgm:prSet/>
      <dgm:spPr/>
      <dgm:t>
        <a:bodyPr/>
        <a:lstStyle/>
        <a:p>
          <a:r>
            <a:rPr lang="en-US" dirty="0" smtClean="0"/>
            <a:t>Workshops</a:t>
          </a:r>
          <a:endParaRPr lang="en-US" dirty="0"/>
        </a:p>
      </dgm:t>
    </dgm:pt>
    <dgm:pt modelId="{D313339C-BDC8-8440-8712-45406A33EFFD}" type="parTrans" cxnId="{BCE27A73-F69D-BB45-A50C-300807887C7F}">
      <dgm:prSet/>
      <dgm:spPr/>
      <dgm:t>
        <a:bodyPr/>
        <a:lstStyle/>
        <a:p>
          <a:endParaRPr lang="en-US"/>
        </a:p>
      </dgm:t>
    </dgm:pt>
    <dgm:pt modelId="{034FB9EA-2E69-0C4D-BCC7-189D3017C458}" type="sibTrans" cxnId="{BCE27A73-F69D-BB45-A50C-300807887C7F}">
      <dgm:prSet/>
      <dgm:spPr/>
      <dgm:t>
        <a:bodyPr/>
        <a:lstStyle/>
        <a:p>
          <a:endParaRPr lang="en-US"/>
        </a:p>
      </dgm:t>
    </dgm:pt>
    <dgm:pt modelId="{2BBDF3BA-F347-6643-8330-22543C5D16D7}">
      <dgm:prSet/>
      <dgm:spPr/>
      <dgm:t>
        <a:bodyPr/>
        <a:lstStyle/>
        <a:p>
          <a:r>
            <a:rPr lang="en-US" dirty="0" smtClean="0"/>
            <a:t>Current sessions</a:t>
          </a:r>
          <a:endParaRPr lang="en-US" dirty="0"/>
        </a:p>
      </dgm:t>
    </dgm:pt>
    <dgm:pt modelId="{888248CA-07E3-1549-AEF3-B082317B29C4}" type="parTrans" cxnId="{9FEE2F39-7497-2144-896D-7387EF15C617}">
      <dgm:prSet/>
      <dgm:spPr/>
      <dgm:t>
        <a:bodyPr/>
        <a:lstStyle/>
        <a:p>
          <a:endParaRPr lang="en-US"/>
        </a:p>
      </dgm:t>
    </dgm:pt>
    <dgm:pt modelId="{D6269FBD-7386-CB46-8201-F2B862517381}" type="sibTrans" cxnId="{9FEE2F39-7497-2144-896D-7387EF15C617}">
      <dgm:prSet/>
      <dgm:spPr/>
      <dgm:t>
        <a:bodyPr/>
        <a:lstStyle/>
        <a:p>
          <a:endParaRPr lang="en-US"/>
        </a:p>
      </dgm:t>
    </dgm:pt>
    <dgm:pt modelId="{9BCF39FD-247B-E344-BCB6-12F453B35BFF}">
      <dgm:prSet/>
      <dgm:spPr/>
      <dgm:t>
        <a:bodyPr/>
        <a:lstStyle/>
        <a:p>
          <a:r>
            <a:rPr lang="en-US" dirty="0" smtClean="0"/>
            <a:t>Instructional  Archive</a:t>
          </a:r>
          <a:endParaRPr lang="en-US" dirty="0"/>
        </a:p>
      </dgm:t>
    </dgm:pt>
    <dgm:pt modelId="{30112E62-556C-E249-A1C3-4E012FDDE171}" type="parTrans" cxnId="{E8D77EBC-8467-8A47-B003-1F2C7C0B5DAD}">
      <dgm:prSet/>
      <dgm:spPr/>
      <dgm:t>
        <a:bodyPr/>
        <a:lstStyle/>
        <a:p>
          <a:endParaRPr lang="en-US"/>
        </a:p>
      </dgm:t>
    </dgm:pt>
    <dgm:pt modelId="{4ABF9E35-6A81-9D41-B74B-87E0A5748A22}" type="sibTrans" cxnId="{E8D77EBC-8467-8A47-B003-1F2C7C0B5DAD}">
      <dgm:prSet/>
      <dgm:spPr/>
      <dgm:t>
        <a:bodyPr/>
        <a:lstStyle/>
        <a:p>
          <a:endParaRPr lang="en-US"/>
        </a:p>
      </dgm:t>
    </dgm:pt>
    <dgm:pt modelId="{67DA8D01-BBC4-1440-B485-FD022E0952C5}">
      <dgm:prSet/>
      <dgm:spPr/>
      <dgm:t>
        <a:bodyPr/>
        <a:lstStyle/>
        <a:p>
          <a:r>
            <a:rPr lang="en-US" dirty="0" smtClean="0"/>
            <a:t>File Management</a:t>
          </a:r>
          <a:endParaRPr lang="en-US" dirty="0"/>
        </a:p>
      </dgm:t>
    </dgm:pt>
    <dgm:pt modelId="{0E14B0D2-A706-8C41-9459-618DF4A72F28}" type="parTrans" cxnId="{30EF1F87-9E80-C142-80C6-7983F0A76C86}">
      <dgm:prSet/>
      <dgm:spPr/>
      <dgm:t>
        <a:bodyPr/>
        <a:lstStyle/>
        <a:p>
          <a:endParaRPr lang="en-US"/>
        </a:p>
      </dgm:t>
    </dgm:pt>
    <dgm:pt modelId="{D9F270AC-C3AD-DC4C-A624-2ECC17750C61}" type="sibTrans" cxnId="{30EF1F87-9E80-C142-80C6-7983F0A76C86}">
      <dgm:prSet/>
      <dgm:spPr/>
      <dgm:t>
        <a:bodyPr/>
        <a:lstStyle/>
        <a:p>
          <a:endParaRPr lang="en-US"/>
        </a:p>
      </dgm:t>
    </dgm:pt>
    <dgm:pt modelId="{CDD2426D-216C-654D-BC78-FC30FED78966}">
      <dgm:prSet/>
      <dgm:spPr/>
      <dgm:t>
        <a:bodyPr/>
        <a:lstStyle/>
        <a:p>
          <a:r>
            <a:rPr lang="en-US" dirty="0" smtClean="0"/>
            <a:t>file organization</a:t>
          </a:r>
          <a:endParaRPr lang="en-US" dirty="0"/>
        </a:p>
      </dgm:t>
    </dgm:pt>
    <dgm:pt modelId="{172F2590-33EA-B649-8052-22D0932F9CBC}" type="parTrans" cxnId="{55E36036-935C-5647-858F-9BE72B864330}">
      <dgm:prSet/>
      <dgm:spPr/>
      <dgm:t>
        <a:bodyPr/>
        <a:lstStyle/>
        <a:p>
          <a:endParaRPr lang="en-US"/>
        </a:p>
      </dgm:t>
    </dgm:pt>
    <dgm:pt modelId="{1360BE71-7EF2-6949-A775-3EB242E74E31}" type="sibTrans" cxnId="{55E36036-935C-5647-858F-9BE72B864330}">
      <dgm:prSet/>
      <dgm:spPr/>
      <dgm:t>
        <a:bodyPr/>
        <a:lstStyle/>
        <a:p>
          <a:endParaRPr lang="en-US"/>
        </a:p>
      </dgm:t>
    </dgm:pt>
    <dgm:pt modelId="{C5B36583-61B3-A341-9E9B-402D09649329}">
      <dgm:prSet/>
      <dgm:spPr/>
      <dgm:t>
        <a:bodyPr/>
        <a:lstStyle/>
        <a:p>
          <a:r>
            <a:rPr lang="en-US" dirty="0" smtClean="0"/>
            <a:t>file naming</a:t>
          </a:r>
          <a:endParaRPr lang="en-US" dirty="0"/>
        </a:p>
      </dgm:t>
    </dgm:pt>
    <dgm:pt modelId="{806F1EA5-C185-B141-8615-8F80615CB3FD}" type="parTrans" cxnId="{B9605B87-BBAD-5B49-94CB-00EDF487AA23}">
      <dgm:prSet/>
      <dgm:spPr/>
      <dgm:t>
        <a:bodyPr/>
        <a:lstStyle/>
        <a:p>
          <a:endParaRPr lang="en-US"/>
        </a:p>
      </dgm:t>
    </dgm:pt>
    <dgm:pt modelId="{66917C78-77DA-0D49-B233-FDB002C32833}" type="sibTrans" cxnId="{B9605B87-BBAD-5B49-94CB-00EDF487AA23}">
      <dgm:prSet/>
      <dgm:spPr/>
      <dgm:t>
        <a:bodyPr/>
        <a:lstStyle/>
        <a:p>
          <a:endParaRPr lang="en-US"/>
        </a:p>
      </dgm:t>
    </dgm:pt>
    <dgm:pt modelId="{ABB30583-7657-4C4B-9104-5C39D24D888B}">
      <dgm:prSet/>
      <dgm:spPr/>
      <dgm:t>
        <a:bodyPr/>
        <a:lstStyle/>
        <a:p>
          <a:r>
            <a:rPr lang="en-US" dirty="0" smtClean="0"/>
            <a:t>versioning</a:t>
          </a:r>
          <a:endParaRPr lang="en-US" dirty="0"/>
        </a:p>
      </dgm:t>
    </dgm:pt>
    <dgm:pt modelId="{6A5856E5-DA51-F34D-923B-3F836AE5CE99}" type="parTrans" cxnId="{8F25EDA8-5DAF-B543-96DB-121C17CA2331}">
      <dgm:prSet/>
      <dgm:spPr/>
      <dgm:t>
        <a:bodyPr/>
        <a:lstStyle/>
        <a:p>
          <a:endParaRPr lang="en-US"/>
        </a:p>
      </dgm:t>
    </dgm:pt>
    <dgm:pt modelId="{097A35FC-0609-DF42-8DCD-88308665FF54}" type="sibTrans" cxnId="{8F25EDA8-5DAF-B543-96DB-121C17CA2331}">
      <dgm:prSet/>
      <dgm:spPr/>
      <dgm:t>
        <a:bodyPr/>
        <a:lstStyle/>
        <a:p>
          <a:endParaRPr lang="en-US"/>
        </a:p>
      </dgm:t>
    </dgm:pt>
    <dgm:pt modelId="{78E25C6D-1EFC-F34C-9944-0597C9CF84C8}">
      <dgm:prSet/>
      <dgm:spPr/>
      <dgm:t>
        <a:bodyPr/>
        <a:lstStyle/>
        <a:p>
          <a:r>
            <a:rPr lang="en-US" dirty="0" smtClean="0"/>
            <a:t>Git</a:t>
          </a:r>
          <a:endParaRPr lang="en-US" dirty="0"/>
        </a:p>
      </dgm:t>
    </dgm:pt>
    <dgm:pt modelId="{3611467A-4E34-C543-B5D3-912BF96849B2}" type="parTrans" cxnId="{A21CBD4A-F9EE-B948-B550-DDB4900D0894}">
      <dgm:prSet/>
      <dgm:spPr/>
      <dgm:t>
        <a:bodyPr/>
        <a:lstStyle/>
        <a:p>
          <a:endParaRPr lang="en-US"/>
        </a:p>
      </dgm:t>
    </dgm:pt>
    <dgm:pt modelId="{925C2D21-865A-814F-95E2-72B7A93925E5}" type="sibTrans" cxnId="{A21CBD4A-F9EE-B948-B550-DDB4900D0894}">
      <dgm:prSet/>
      <dgm:spPr/>
      <dgm:t>
        <a:bodyPr/>
        <a:lstStyle/>
        <a:p>
          <a:endParaRPr lang="en-US"/>
        </a:p>
      </dgm:t>
    </dgm:pt>
    <dgm:pt modelId="{CEA44928-31FE-D34C-BD4C-4F025D946E1B}">
      <dgm:prSet/>
      <dgm:spPr/>
      <dgm:t>
        <a:bodyPr/>
        <a:lstStyle/>
        <a:p>
          <a:r>
            <a:rPr lang="en-US" dirty="0" smtClean="0"/>
            <a:t>Provenanc</a:t>
          </a:r>
          <a:endParaRPr lang="en-US"/>
        </a:p>
      </dgm:t>
    </dgm:pt>
    <dgm:pt modelId="{730E4877-BCFA-DC4F-9768-364AD8F6437D}" type="parTrans" cxnId="{535F379C-91CF-AE4C-8543-8D3C58A1F4D8}">
      <dgm:prSet/>
      <dgm:spPr/>
      <dgm:t>
        <a:bodyPr/>
        <a:lstStyle/>
        <a:p>
          <a:endParaRPr lang="en-US"/>
        </a:p>
      </dgm:t>
    </dgm:pt>
    <dgm:pt modelId="{B8F1683F-7E47-3A46-9681-2DF4A0DF8C99}" type="sibTrans" cxnId="{535F379C-91CF-AE4C-8543-8D3C58A1F4D8}">
      <dgm:prSet/>
      <dgm:spPr/>
      <dgm:t>
        <a:bodyPr/>
        <a:lstStyle/>
        <a:p>
          <a:endParaRPr lang="en-US"/>
        </a:p>
      </dgm:t>
    </dgm:pt>
    <dgm:pt modelId="{158EF1F2-F7FC-5248-9971-61C26701DF40}" type="pres">
      <dgm:prSet presAssocID="{A14B670D-0AAD-6349-9043-113660A511B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CEFD5D4-2590-5D42-ACFA-A38D5ED7DF57}" type="pres">
      <dgm:prSet presAssocID="{24C8AA0B-C3A4-5D4A-A138-0AA6697431C2}" presName="vertOne" presStyleCnt="0"/>
      <dgm:spPr/>
      <dgm:t>
        <a:bodyPr/>
        <a:lstStyle/>
        <a:p>
          <a:endParaRPr lang="en-US"/>
        </a:p>
      </dgm:t>
    </dgm:pt>
    <dgm:pt modelId="{FA41FD3F-F83A-3545-9F2B-D61EE7D3A927}" type="pres">
      <dgm:prSet presAssocID="{24C8AA0B-C3A4-5D4A-A138-0AA6697431C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D00236-2AFD-9E41-9C1F-2EBDA3922FCF}" type="pres">
      <dgm:prSet presAssocID="{24C8AA0B-C3A4-5D4A-A138-0AA6697431C2}" presName="parTransOne" presStyleCnt="0"/>
      <dgm:spPr/>
      <dgm:t>
        <a:bodyPr/>
        <a:lstStyle/>
        <a:p>
          <a:endParaRPr lang="en-US"/>
        </a:p>
      </dgm:t>
    </dgm:pt>
    <dgm:pt modelId="{818D07DA-57EB-6244-95DF-B94CD183FE69}" type="pres">
      <dgm:prSet presAssocID="{24C8AA0B-C3A4-5D4A-A138-0AA6697431C2}" presName="horzOne" presStyleCnt="0"/>
      <dgm:spPr/>
      <dgm:t>
        <a:bodyPr/>
        <a:lstStyle/>
        <a:p>
          <a:endParaRPr lang="en-US"/>
        </a:p>
      </dgm:t>
    </dgm:pt>
    <dgm:pt modelId="{D961F298-109D-F94C-B39E-06CADA15D902}" type="pres">
      <dgm:prSet presAssocID="{69592C7A-3A0F-C641-9027-971A48E798DA}" presName="vertTwo" presStyleCnt="0"/>
      <dgm:spPr/>
      <dgm:t>
        <a:bodyPr/>
        <a:lstStyle/>
        <a:p>
          <a:endParaRPr lang="en-US"/>
        </a:p>
      </dgm:t>
    </dgm:pt>
    <dgm:pt modelId="{105E06A8-813C-3B40-8CDB-4512900AD207}" type="pres">
      <dgm:prSet presAssocID="{69592C7A-3A0F-C641-9027-971A48E798DA}" presName="txTwo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445BC6-B07B-E846-BDA0-4C74C38F972D}" type="pres">
      <dgm:prSet presAssocID="{69592C7A-3A0F-C641-9027-971A48E798DA}" presName="parTransTwo" presStyleCnt="0"/>
      <dgm:spPr/>
      <dgm:t>
        <a:bodyPr/>
        <a:lstStyle/>
        <a:p>
          <a:endParaRPr lang="en-US"/>
        </a:p>
      </dgm:t>
    </dgm:pt>
    <dgm:pt modelId="{35B16CBC-6399-9E41-AAA9-5974950E20CB}" type="pres">
      <dgm:prSet presAssocID="{69592C7A-3A0F-C641-9027-971A48E798DA}" presName="horzTwo" presStyleCnt="0"/>
      <dgm:spPr/>
      <dgm:t>
        <a:bodyPr/>
        <a:lstStyle/>
        <a:p>
          <a:endParaRPr lang="en-US"/>
        </a:p>
      </dgm:t>
    </dgm:pt>
    <dgm:pt modelId="{EE093962-2D21-B841-958F-B76F7193BF92}" type="pres">
      <dgm:prSet presAssocID="{E85FEF28-A85B-8946-BFDF-F66A76609B61}" presName="vertThree" presStyleCnt="0"/>
      <dgm:spPr/>
      <dgm:t>
        <a:bodyPr/>
        <a:lstStyle/>
        <a:p>
          <a:endParaRPr lang="en-US"/>
        </a:p>
      </dgm:t>
    </dgm:pt>
    <dgm:pt modelId="{4EF43FB4-6DCB-B041-9441-A864BB3DD7B9}" type="pres">
      <dgm:prSet presAssocID="{E85FEF28-A85B-8946-BFDF-F66A76609B61}" presName="txThree" presStyleLbl="node3" presStyleIdx="0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9CED79-E09C-CD42-9A61-B82293F003B7}" type="pres">
      <dgm:prSet presAssocID="{E85FEF28-A85B-8946-BFDF-F66A76609B61}" presName="horzThree" presStyleCnt="0"/>
      <dgm:spPr/>
      <dgm:t>
        <a:bodyPr/>
        <a:lstStyle/>
        <a:p>
          <a:endParaRPr lang="en-US"/>
        </a:p>
      </dgm:t>
    </dgm:pt>
    <dgm:pt modelId="{424DA0CD-162C-564D-87EE-2A85D383B6B5}" type="pres">
      <dgm:prSet presAssocID="{2EE6B709-0F57-5C41-BF08-7920684D219B}" presName="sibSpaceThree" presStyleCnt="0"/>
      <dgm:spPr/>
      <dgm:t>
        <a:bodyPr/>
        <a:lstStyle/>
        <a:p>
          <a:endParaRPr lang="en-US"/>
        </a:p>
      </dgm:t>
    </dgm:pt>
    <dgm:pt modelId="{D1B2B833-41A6-3F41-9798-7D423EFF8F29}" type="pres">
      <dgm:prSet presAssocID="{ED76EB7D-427A-E145-A945-57FEBDADC840}" presName="vertThree" presStyleCnt="0"/>
      <dgm:spPr/>
      <dgm:t>
        <a:bodyPr/>
        <a:lstStyle/>
        <a:p>
          <a:endParaRPr lang="en-US"/>
        </a:p>
      </dgm:t>
    </dgm:pt>
    <dgm:pt modelId="{1016331D-ABC1-AB4E-AB29-F623F9A96C6E}" type="pres">
      <dgm:prSet presAssocID="{ED76EB7D-427A-E145-A945-57FEBDADC840}" presName="txThree" presStyleLbl="node3" presStyleIdx="1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A799A5-1732-3045-8E55-DED415C1CB43}" type="pres">
      <dgm:prSet presAssocID="{ED76EB7D-427A-E145-A945-57FEBDADC840}" presName="horzThree" presStyleCnt="0"/>
      <dgm:spPr/>
      <dgm:t>
        <a:bodyPr/>
        <a:lstStyle/>
        <a:p>
          <a:endParaRPr lang="en-US"/>
        </a:p>
      </dgm:t>
    </dgm:pt>
    <dgm:pt modelId="{728576E8-4350-E746-A1AB-2D8A8DD8D857}" type="pres">
      <dgm:prSet presAssocID="{0B09422C-96EE-5343-9FED-E4B0E3C9603B}" presName="sibSpaceThree" presStyleCnt="0"/>
      <dgm:spPr/>
      <dgm:t>
        <a:bodyPr/>
        <a:lstStyle/>
        <a:p>
          <a:endParaRPr lang="en-US"/>
        </a:p>
      </dgm:t>
    </dgm:pt>
    <dgm:pt modelId="{BC114514-7D15-494F-A2C7-E338638611ED}" type="pres">
      <dgm:prSet presAssocID="{021AAF0F-E2D5-DB4A-98B9-487C860BC024}" presName="vertThree" presStyleCnt="0"/>
      <dgm:spPr/>
      <dgm:t>
        <a:bodyPr/>
        <a:lstStyle/>
        <a:p>
          <a:endParaRPr lang="en-US"/>
        </a:p>
      </dgm:t>
    </dgm:pt>
    <dgm:pt modelId="{248AC093-8318-3F47-B70F-BBFC0317B6B2}" type="pres">
      <dgm:prSet presAssocID="{021AAF0F-E2D5-DB4A-98B9-487C860BC024}" presName="txThree" presStyleLbl="node3" presStyleIdx="2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EEE8CF-783B-2643-BC2E-892F4ED1D620}" type="pres">
      <dgm:prSet presAssocID="{021AAF0F-E2D5-DB4A-98B9-487C860BC024}" presName="horzThree" presStyleCnt="0"/>
      <dgm:spPr/>
      <dgm:t>
        <a:bodyPr/>
        <a:lstStyle/>
        <a:p>
          <a:endParaRPr lang="en-US"/>
        </a:p>
      </dgm:t>
    </dgm:pt>
    <dgm:pt modelId="{4139293F-6D79-C742-B7EF-442AB09EC0F2}" type="pres">
      <dgm:prSet presAssocID="{488BFA20-9B95-CC4F-AF32-3F1F23AAC034}" presName="sibSpaceThree" presStyleCnt="0"/>
      <dgm:spPr/>
      <dgm:t>
        <a:bodyPr/>
        <a:lstStyle/>
        <a:p>
          <a:endParaRPr lang="en-US"/>
        </a:p>
      </dgm:t>
    </dgm:pt>
    <dgm:pt modelId="{407E7CCE-7375-E148-BF49-4F2FB150BAB8}" type="pres">
      <dgm:prSet presAssocID="{927D7A8F-B998-E546-AFB4-9042D586BAB8}" presName="vertThree" presStyleCnt="0"/>
      <dgm:spPr/>
      <dgm:t>
        <a:bodyPr/>
        <a:lstStyle/>
        <a:p>
          <a:endParaRPr lang="en-US"/>
        </a:p>
      </dgm:t>
    </dgm:pt>
    <dgm:pt modelId="{AE8B8093-AC43-A44D-990D-A05822E76A63}" type="pres">
      <dgm:prSet presAssocID="{927D7A8F-B998-E546-AFB4-9042D586BAB8}" presName="txThree" presStyleLbl="node3" presStyleIdx="3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3C75D3-7F18-5F44-84B0-B54475538B9D}" type="pres">
      <dgm:prSet presAssocID="{927D7A8F-B998-E546-AFB4-9042D586BAB8}" presName="horzThree" presStyleCnt="0"/>
      <dgm:spPr/>
      <dgm:t>
        <a:bodyPr/>
        <a:lstStyle/>
        <a:p>
          <a:endParaRPr lang="en-US"/>
        </a:p>
      </dgm:t>
    </dgm:pt>
    <dgm:pt modelId="{6C5960F3-D2B7-D74E-948C-AD856E7BF5AC}" type="pres">
      <dgm:prSet presAssocID="{D4E2218A-4DD1-5544-8567-2EC548C2EB5B}" presName="sibSpaceThree" presStyleCnt="0"/>
      <dgm:spPr/>
      <dgm:t>
        <a:bodyPr/>
        <a:lstStyle/>
        <a:p>
          <a:endParaRPr lang="en-US"/>
        </a:p>
      </dgm:t>
    </dgm:pt>
    <dgm:pt modelId="{7A931E79-4266-C34B-BA7C-ACEC59BA72AF}" type="pres">
      <dgm:prSet presAssocID="{94C1919C-186A-F747-A475-AF25CE83339F}" presName="vertThree" presStyleCnt="0"/>
      <dgm:spPr/>
      <dgm:t>
        <a:bodyPr/>
        <a:lstStyle/>
        <a:p>
          <a:endParaRPr lang="en-US"/>
        </a:p>
      </dgm:t>
    </dgm:pt>
    <dgm:pt modelId="{F8F0353E-1486-BA43-87BC-C768B2DEC5EB}" type="pres">
      <dgm:prSet presAssocID="{94C1919C-186A-F747-A475-AF25CE83339F}" presName="txThree" presStyleLbl="node3" presStyleIdx="4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6377B4-CF77-584A-A794-96F491485B49}" type="pres">
      <dgm:prSet presAssocID="{94C1919C-186A-F747-A475-AF25CE83339F}" presName="parTransThree" presStyleCnt="0"/>
      <dgm:spPr/>
      <dgm:t>
        <a:bodyPr/>
        <a:lstStyle/>
        <a:p>
          <a:endParaRPr lang="en-US"/>
        </a:p>
      </dgm:t>
    </dgm:pt>
    <dgm:pt modelId="{18B1668E-DB50-2648-8649-4E30BBE954C8}" type="pres">
      <dgm:prSet presAssocID="{94C1919C-186A-F747-A475-AF25CE83339F}" presName="horzThree" presStyleCnt="0"/>
      <dgm:spPr/>
      <dgm:t>
        <a:bodyPr/>
        <a:lstStyle/>
        <a:p>
          <a:endParaRPr lang="en-US"/>
        </a:p>
      </dgm:t>
    </dgm:pt>
    <dgm:pt modelId="{BF4A4FEB-2412-8944-899D-223B6C9F2F8C}" type="pres">
      <dgm:prSet presAssocID="{57502AEE-BC77-244C-9882-F79F4B4662C2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9D3E75-33FD-0C45-BE08-EE6B550E226C}" type="pres">
      <dgm:prSet presAssocID="{57502AEE-BC77-244C-9882-F79F4B4662C2}" presName="txFour" presStyleLbl="node4" presStyleIdx="0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D307F1-B979-D04F-8944-663A78E9654F}" type="pres">
      <dgm:prSet presAssocID="{57502AEE-BC77-244C-9882-F79F4B4662C2}" presName="horzFour" presStyleCnt="0"/>
      <dgm:spPr/>
      <dgm:t>
        <a:bodyPr/>
        <a:lstStyle/>
        <a:p>
          <a:endParaRPr lang="en-US"/>
        </a:p>
      </dgm:t>
    </dgm:pt>
    <dgm:pt modelId="{E33CDBA7-DEA4-5740-A800-31E84B2794B2}" type="pres">
      <dgm:prSet presAssocID="{391E0866-858F-3E40-A211-5C40D3D03494}" presName="sibSpaceFour" presStyleCnt="0"/>
      <dgm:spPr/>
      <dgm:t>
        <a:bodyPr/>
        <a:lstStyle/>
        <a:p>
          <a:endParaRPr lang="en-US"/>
        </a:p>
      </dgm:t>
    </dgm:pt>
    <dgm:pt modelId="{6E37665E-9BDF-6D47-9495-6138C9EEF03A}" type="pres">
      <dgm:prSet presAssocID="{5CF1AE1E-5297-8641-95AC-2637DF2BA8A5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052EB8-11CF-7049-9B19-1FED317C2571}" type="pres">
      <dgm:prSet presAssocID="{5CF1AE1E-5297-8641-95AC-2637DF2BA8A5}" presName="txFour" presStyleLbl="node4" presStyleIdx="1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027078-864C-ED45-A4FA-83AD3AD4E1ED}" type="pres">
      <dgm:prSet presAssocID="{5CF1AE1E-5297-8641-95AC-2637DF2BA8A5}" presName="horzFour" presStyleCnt="0"/>
      <dgm:spPr/>
      <dgm:t>
        <a:bodyPr/>
        <a:lstStyle/>
        <a:p>
          <a:endParaRPr lang="en-US"/>
        </a:p>
      </dgm:t>
    </dgm:pt>
    <dgm:pt modelId="{360D6963-9CCA-C945-BB44-012A774AD3AC}" type="pres">
      <dgm:prSet presAssocID="{034FB9EA-2E69-0C4D-BCC7-189D3017C458}" presName="sibSpaceFour" presStyleCnt="0"/>
      <dgm:spPr/>
      <dgm:t>
        <a:bodyPr/>
        <a:lstStyle/>
        <a:p>
          <a:endParaRPr lang="en-US"/>
        </a:p>
      </dgm:t>
    </dgm:pt>
    <dgm:pt modelId="{3C5C1E6A-734C-5B4A-9927-98FF757A6080}" type="pres">
      <dgm:prSet presAssocID="{2BBDF3BA-F347-6643-8330-22543C5D16D7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975C4F-480B-994F-A302-EC831E9B70DF}" type="pres">
      <dgm:prSet presAssocID="{2BBDF3BA-F347-6643-8330-22543C5D16D7}" presName="txFour" presStyleLbl="node4" presStyleIdx="2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208C55-2811-DB4D-B542-20A262EBFC4B}" type="pres">
      <dgm:prSet presAssocID="{2BBDF3BA-F347-6643-8330-22543C5D16D7}" presName="horzFour" presStyleCnt="0"/>
      <dgm:spPr/>
      <dgm:t>
        <a:bodyPr/>
        <a:lstStyle/>
        <a:p>
          <a:endParaRPr lang="en-US"/>
        </a:p>
      </dgm:t>
    </dgm:pt>
    <dgm:pt modelId="{CC7C8288-D473-AA4B-B69E-F94A65C23E0E}" type="pres">
      <dgm:prSet presAssocID="{D6269FBD-7386-CB46-8201-F2B862517381}" presName="sibSpaceFour" presStyleCnt="0"/>
      <dgm:spPr/>
      <dgm:t>
        <a:bodyPr/>
        <a:lstStyle/>
        <a:p>
          <a:endParaRPr lang="en-US"/>
        </a:p>
      </dgm:t>
    </dgm:pt>
    <dgm:pt modelId="{D2D39260-01FF-B14C-8E3C-2B4DBA064C6E}" type="pres">
      <dgm:prSet presAssocID="{9BCF39FD-247B-E344-BCB6-12F453B35BFF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D3E77-5BCB-0344-9DA4-567A3D1608AC}" type="pres">
      <dgm:prSet presAssocID="{9BCF39FD-247B-E344-BCB6-12F453B35BFF}" presName="txFour" presStyleLbl="node4" presStyleIdx="3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06323B-AA6E-0A46-B0D6-11000A4A2496}" type="pres">
      <dgm:prSet presAssocID="{9BCF39FD-247B-E344-BCB6-12F453B35BFF}" presName="horzFour" presStyleCnt="0"/>
      <dgm:spPr/>
      <dgm:t>
        <a:bodyPr/>
        <a:lstStyle/>
        <a:p>
          <a:endParaRPr lang="en-US"/>
        </a:p>
      </dgm:t>
    </dgm:pt>
    <dgm:pt modelId="{0E859DEF-EE2F-514D-A860-5614EB201BCE}" type="pres">
      <dgm:prSet presAssocID="{D6BABC79-63B5-DD4D-889B-36BCDCF0BF4E}" presName="sibSpaceTwo" presStyleCnt="0"/>
      <dgm:spPr/>
      <dgm:t>
        <a:bodyPr/>
        <a:lstStyle/>
        <a:p>
          <a:endParaRPr lang="en-US"/>
        </a:p>
      </dgm:t>
    </dgm:pt>
    <dgm:pt modelId="{5C1C55C7-3E88-BD44-B4CA-568FFA23630A}" type="pres">
      <dgm:prSet presAssocID="{0AB3A4C1-9540-CD47-9A07-13217740C6C7}" presName="vertTwo" presStyleCnt="0"/>
      <dgm:spPr/>
      <dgm:t>
        <a:bodyPr/>
        <a:lstStyle/>
        <a:p>
          <a:endParaRPr lang="en-US"/>
        </a:p>
      </dgm:t>
    </dgm:pt>
    <dgm:pt modelId="{57D23E91-8A47-8C44-8004-E9C790FB8D5D}" type="pres">
      <dgm:prSet presAssocID="{0AB3A4C1-9540-CD47-9A07-13217740C6C7}" presName="txTwo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A72500-F6C7-5A42-A55A-92D4B721E28A}" type="pres">
      <dgm:prSet presAssocID="{0AB3A4C1-9540-CD47-9A07-13217740C6C7}" presName="parTransTwo" presStyleCnt="0"/>
      <dgm:spPr/>
      <dgm:t>
        <a:bodyPr/>
        <a:lstStyle/>
        <a:p>
          <a:endParaRPr lang="en-US"/>
        </a:p>
      </dgm:t>
    </dgm:pt>
    <dgm:pt modelId="{C4048193-C67B-4C48-95D1-1FC176BA89EC}" type="pres">
      <dgm:prSet presAssocID="{0AB3A4C1-9540-CD47-9A07-13217740C6C7}" presName="horzTwo" presStyleCnt="0"/>
      <dgm:spPr/>
      <dgm:t>
        <a:bodyPr/>
        <a:lstStyle/>
        <a:p>
          <a:endParaRPr lang="en-US"/>
        </a:p>
      </dgm:t>
    </dgm:pt>
    <dgm:pt modelId="{D0984110-83C9-3F48-91BC-A3EA78A7988A}" type="pres">
      <dgm:prSet presAssocID="{463D9EF0-9127-7942-B815-69142E71ECCF}" presName="vertThree" presStyleCnt="0"/>
      <dgm:spPr/>
      <dgm:t>
        <a:bodyPr/>
        <a:lstStyle/>
        <a:p>
          <a:endParaRPr lang="en-US"/>
        </a:p>
      </dgm:t>
    </dgm:pt>
    <dgm:pt modelId="{01AC1CDE-3E38-A94F-B0C8-FD2CCD50D322}" type="pres">
      <dgm:prSet presAssocID="{463D9EF0-9127-7942-B815-69142E71ECCF}" presName="txThree" presStyleLbl="node3" presStyleIdx="5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8D649-7E19-E74D-BA30-409F13D3C752}" type="pres">
      <dgm:prSet presAssocID="{463D9EF0-9127-7942-B815-69142E71ECCF}" presName="horzThree" presStyleCnt="0"/>
      <dgm:spPr/>
      <dgm:t>
        <a:bodyPr/>
        <a:lstStyle/>
        <a:p>
          <a:endParaRPr lang="en-US"/>
        </a:p>
      </dgm:t>
    </dgm:pt>
    <dgm:pt modelId="{88CB31BB-0BB0-BA4D-8797-56EE0130A9F4}" type="pres">
      <dgm:prSet presAssocID="{38092D5A-5501-4142-BA52-98F634B33083}" presName="sibSpaceThree" presStyleCnt="0"/>
      <dgm:spPr/>
      <dgm:t>
        <a:bodyPr/>
        <a:lstStyle/>
        <a:p>
          <a:endParaRPr lang="en-US"/>
        </a:p>
      </dgm:t>
    </dgm:pt>
    <dgm:pt modelId="{DA459ACC-AA22-524A-827A-04E01E14BED3}" type="pres">
      <dgm:prSet presAssocID="{8EDB64CB-A993-E349-B3CC-D5277C59EBCE}" presName="vertThree" presStyleCnt="0"/>
      <dgm:spPr/>
      <dgm:t>
        <a:bodyPr/>
        <a:lstStyle/>
        <a:p>
          <a:endParaRPr lang="en-US"/>
        </a:p>
      </dgm:t>
    </dgm:pt>
    <dgm:pt modelId="{F508A42D-7898-6F45-9F24-863F995B7D28}" type="pres">
      <dgm:prSet presAssocID="{8EDB64CB-A993-E349-B3CC-D5277C59EBCE}" presName="txThree" presStyleLbl="node3" presStyleIdx="6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4AF702-644E-9348-AEE7-55A7532D6204}" type="pres">
      <dgm:prSet presAssocID="{8EDB64CB-A993-E349-B3CC-D5277C59EBCE}" presName="horzThree" presStyleCnt="0"/>
      <dgm:spPr/>
      <dgm:t>
        <a:bodyPr/>
        <a:lstStyle/>
        <a:p>
          <a:endParaRPr lang="en-US"/>
        </a:p>
      </dgm:t>
    </dgm:pt>
    <dgm:pt modelId="{7ADD8390-32D8-BA4C-BACF-A0BBB0F8BCB7}" type="pres">
      <dgm:prSet presAssocID="{9181030D-65DA-A84C-864F-55EA866A71AD}" presName="sibSpaceThree" presStyleCnt="0"/>
      <dgm:spPr/>
      <dgm:t>
        <a:bodyPr/>
        <a:lstStyle/>
        <a:p>
          <a:endParaRPr lang="en-US"/>
        </a:p>
      </dgm:t>
    </dgm:pt>
    <dgm:pt modelId="{0B41A175-CDDE-1F4F-A347-006BA7642F40}" type="pres">
      <dgm:prSet presAssocID="{6E0FCDFC-9EA2-7143-B3F6-FD4CFAE7F1BB}" presName="vertThree" presStyleCnt="0"/>
      <dgm:spPr/>
      <dgm:t>
        <a:bodyPr/>
        <a:lstStyle/>
        <a:p>
          <a:endParaRPr lang="en-US"/>
        </a:p>
      </dgm:t>
    </dgm:pt>
    <dgm:pt modelId="{B271D602-DF7E-DC4F-8B65-C5C7AF249831}" type="pres">
      <dgm:prSet presAssocID="{6E0FCDFC-9EA2-7143-B3F6-FD4CFAE7F1BB}" presName="txThree" presStyleLbl="node3" presStyleIdx="7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9C2984-C957-8D4C-86C0-40E94476FB6E}" type="pres">
      <dgm:prSet presAssocID="{6E0FCDFC-9EA2-7143-B3F6-FD4CFAE7F1BB}" presName="horzThree" presStyleCnt="0"/>
      <dgm:spPr/>
      <dgm:t>
        <a:bodyPr/>
        <a:lstStyle/>
        <a:p>
          <a:endParaRPr lang="en-US"/>
        </a:p>
      </dgm:t>
    </dgm:pt>
    <dgm:pt modelId="{91C18DA4-25E3-AA48-9DD8-F6BAF587B6C0}" type="pres">
      <dgm:prSet presAssocID="{68ECB8EE-FB00-9241-96FD-25B8B21C29DB}" presName="sibSpaceTwo" presStyleCnt="0"/>
      <dgm:spPr/>
      <dgm:t>
        <a:bodyPr/>
        <a:lstStyle/>
        <a:p>
          <a:endParaRPr lang="en-US"/>
        </a:p>
      </dgm:t>
    </dgm:pt>
    <dgm:pt modelId="{D518D70E-D7FB-EA4D-ABFC-2186150E6B78}" type="pres">
      <dgm:prSet presAssocID="{46100061-7A3D-364B-842E-C84D7E1089FB}" presName="vertTwo" presStyleCnt="0"/>
      <dgm:spPr/>
      <dgm:t>
        <a:bodyPr/>
        <a:lstStyle/>
        <a:p>
          <a:endParaRPr lang="en-US"/>
        </a:p>
      </dgm:t>
    </dgm:pt>
    <dgm:pt modelId="{D848FA0F-8318-9B41-8709-464B58BC87F5}" type="pres">
      <dgm:prSet presAssocID="{46100061-7A3D-364B-842E-C84D7E1089FB}" presName="txTwo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850E2-9F39-4545-B69D-0B7A01C70DB8}" type="pres">
      <dgm:prSet presAssocID="{46100061-7A3D-364B-842E-C84D7E1089FB}" presName="parTransTwo" presStyleCnt="0"/>
      <dgm:spPr/>
      <dgm:t>
        <a:bodyPr/>
        <a:lstStyle/>
        <a:p>
          <a:endParaRPr lang="en-US"/>
        </a:p>
      </dgm:t>
    </dgm:pt>
    <dgm:pt modelId="{2CFA1B29-961C-BA4F-962C-076E69E8AA53}" type="pres">
      <dgm:prSet presAssocID="{46100061-7A3D-364B-842E-C84D7E1089FB}" presName="horzTwo" presStyleCnt="0"/>
      <dgm:spPr/>
      <dgm:t>
        <a:bodyPr/>
        <a:lstStyle/>
        <a:p>
          <a:endParaRPr lang="en-US"/>
        </a:p>
      </dgm:t>
    </dgm:pt>
    <dgm:pt modelId="{7245E7D5-AC78-374E-BF6F-C0610CAF4B03}" type="pres">
      <dgm:prSet presAssocID="{DA037D06-6242-A24A-A2D4-6DBA207D7F82}" presName="vertThree" presStyleCnt="0"/>
      <dgm:spPr/>
      <dgm:t>
        <a:bodyPr/>
        <a:lstStyle/>
        <a:p>
          <a:endParaRPr lang="en-US"/>
        </a:p>
      </dgm:t>
    </dgm:pt>
    <dgm:pt modelId="{3527E59F-0541-D247-82CF-AEB5F19D0965}" type="pres">
      <dgm:prSet presAssocID="{DA037D06-6242-A24A-A2D4-6DBA207D7F82}" presName="txThree" presStyleLbl="node3" presStyleIdx="8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FA99AE-94F8-8643-BC4F-773E7E0408B6}" type="pres">
      <dgm:prSet presAssocID="{DA037D06-6242-A24A-A2D4-6DBA207D7F82}" presName="horzThree" presStyleCnt="0"/>
      <dgm:spPr/>
      <dgm:t>
        <a:bodyPr/>
        <a:lstStyle/>
        <a:p>
          <a:endParaRPr lang="en-US"/>
        </a:p>
      </dgm:t>
    </dgm:pt>
    <dgm:pt modelId="{964A25B3-84DE-2842-AB74-9B9642050BF0}" type="pres">
      <dgm:prSet presAssocID="{C31BAD90-9D52-8744-93CB-1EAF8D49D372}" presName="sibSpaceThree" presStyleCnt="0"/>
      <dgm:spPr/>
      <dgm:t>
        <a:bodyPr/>
        <a:lstStyle/>
        <a:p>
          <a:endParaRPr lang="en-US"/>
        </a:p>
      </dgm:t>
    </dgm:pt>
    <dgm:pt modelId="{DFC18F91-FDA8-6C41-98B9-9527805B181D}" type="pres">
      <dgm:prSet presAssocID="{1E49A4A2-4FBB-C94B-8DAC-F1EF53839A66}" presName="vertThree" presStyleCnt="0"/>
      <dgm:spPr/>
      <dgm:t>
        <a:bodyPr/>
        <a:lstStyle/>
        <a:p>
          <a:endParaRPr lang="en-US"/>
        </a:p>
      </dgm:t>
    </dgm:pt>
    <dgm:pt modelId="{FDF0CE24-83E6-784E-9FCC-6985B694ECA7}" type="pres">
      <dgm:prSet presAssocID="{1E49A4A2-4FBB-C94B-8DAC-F1EF53839A66}" presName="txThree" presStyleLbl="node3" presStyleIdx="9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634442-322F-ED4E-8AC9-4B182600A2C5}" type="pres">
      <dgm:prSet presAssocID="{1E49A4A2-4FBB-C94B-8DAC-F1EF53839A66}" presName="horzThree" presStyleCnt="0"/>
      <dgm:spPr/>
      <dgm:t>
        <a:bodyPr/>
        <a:lstStyle/>
        <a:p>
          <a:endParaRPr lang="en-US"/>
        </a:p>
      </dgm:t>
    </dgm:pt>
    <dgm:pt modelId="{84C050FE-58FF-F248-873E-3FDDEE7EA085}" type="pres">
      <dgm:prSet presAssocID="{E94CEAFA-9C60-874F-A1A8-276C21FEA85B}" presName="sibSpaceThree" presStyleCnt="0"/>
      <dgm:spPr/>
      <dgm:t>
        <a:bodyPr/>
        <a:lstStyle/>
        <a:p>
          <a:endParaRPr lang="en-US"/>
        </a:p>
      </dgm:t>
    </dgm:pt>
    <dgm:pt modelId="{7D1CAF15-98AE-914C-8B3B-F8D00BB61428}" type="pres">
      <dgm:prSet presAssocID="{DEA400A6-2790-E74E-A92D-A36E5DC2C4B2}" presName="vertThree" presStyleCnt="0"/>
      <dgm:spPr/>
      <dgm:t>
        <a:bodyPr/>
        <a:lstStyle/>
        <a:p>
          <a:endParaRPr lang="en-US"/>
        </a:p>
      </dgm:t>
    </dgm:pt>
    <dgm:pt modelId="{41B3EB3C-9057-A84C-ABF1-C095EAB543B5}" type="pres">
      <dgm:prSet presAssocID="{DEA400A6-2790-E74E-A92D-A36E5DC2C4B2}" presName="txThree" presStyleLbl="node3" presStyleIdx="10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019FC-A230-614E-8D82-A995BEB9BCE5}" type="pres">
      <dgm:prSet presAssocID="{DEA400A6-2790-E74E-A92D-A36E5DC2C4B2}" presName="horzThree" presStyleCnt="0"/>
      <dgm:spPr/>
      <dgm:t>
        <a:bodyPr/>
        <a:lstStyle/>
        <a:p>
          <a:endParaRPr lang="en-US"/>
        </a:p>
      </dgm:t>
    </dgm:pt>
    <dgm:pt modelId="{0ED27E00-8763-404B-A2E0-4AAA6BD03074}" type="pres">
      <dgm:prSet presAssocID="{366054A9-4D75-004A-8467-97830E851A1B}" presName="sibSpaceThree" presStyleCnt="0"/>
      <dgm:spPr/>
      <dgm:t>
        <a:bodyPr/>
        <a:lstStyle/>
        <a:p>
          <a:endParaRPr lang="en-US"/>
        </a:p>
      </dgm:t>
    </dgm:pt>
    <dgm:pt modelId="{FBA2D1B1-4124-6D4C-A2B6-2F674D7282FD}" type="pres">
      <dgm:prSet presAssocID="{7723F16E-F649-C347-A7F1-7E32693B9738}" presName="vertThree" presStyleCnt="0"/>
      <dgm:spPr/>
      <dgm:t>
        <a:bodyPr/>
        <a:lstStyle/>
        <a:p>
          <a:endParaRPr lang="en-US"/>
        </a:p>
      </dgm:t>
    </dgm:pt>
    <dgm:pt modelId="{4A58EAF1-0702-054D-B1F4-A1269D181527}" type="pres">
      <dgm:prSet presAssocID="{7723F16E-F649-C347-A7F1-7E32693B9738}" presName="txThree" presStyleLbl="node3" presStyleIdx="11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B5DA9C-23B6-0742-BED7-8FA4FB7D6104}" type="pres">
      <dgm:prSet presAssocID="{7723F16E-F649-C347-A7F1-7E32693B9738}" presName="horzThree" presStyleCnt="0"/>
      <dgm:spPr/>
      <dgm:t>
        <a:bodyPr/>
        <a:lstStyle/>
        <a:p>
          <a:endParaRPr lang="en-US"/>
        </a:p>
      </dgm:t>
    </dgm:pt>
    <dgm:pt modelId="{2E53BD28-EA41-8F48-932F-F64C027ACB2D}" type="pres">
      <dgm:prSet presAssocID="{07F81BDD-8534-804D-9D04-0720D935BF2A}" presName="sibSpaceThree" presStyleCnt="0"/>
      <dgm:spPr/>
      <dgm:t>
        <a:bodyPr/>
        <a:lstStyle/>
        <a:p>
          <a:endParaRPr lang="en-US"/>
        </a:p>
      </dgm:t>
    </dgm:pt>
    <dgm:pt modelId="{6E4E5266-674A-8D4A-9AF0-9CCC759264AB}" type="pres">
      <dgm:prSet presAssocID="{A4EB1B02-E12B-6C42-A0A2-5DE99E41EE89}" presName="vertThree" presStyleCnt="0"/>
      <dgm:spPr/>
      <dgm:t>
        <a:bodyPr/>
        <a:lstStyle/>
        <a:p>
          <a:endParaRPr lang="en-US"/>
        </a:p>
      </dgm:t>
    </dgm:pt>
    <dgm:pt modelId="{37A53879-CB56-654A-9555-B720B51893CE}" type="pres">
      <dgm:prSet presAssocID="{A4EB1B02-E12B-6C42-A0A2-5DE99E41EE89}" presName="txThree" presStyleLbl="node3" presStyleIdx="12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0FF744-9344-E64E-8D8C-9AB2FD7539B8}" type="pres">
      <dgm:prSet presAssocID="{A4EB1B02-E12B-6C42-A0A2-5DE99E41EE89}" presName="horzThree" presStyleCnt="0"/>
      <dgm:spPr/>
      <dgm:t>
        <a:bodyPr/>
        <a:lstStyle/>
        <a:p>
          <a:endParaRPr lang="en-US"/>
        </a:p>
      </dgm:t>
    </dgm:pt>
    <dgm:pt modelId="{9AC69101-67AA-354B-8899-494D18FEB225}" type="pres">
      <dgm:prSet presAssocID="{4707738B-B08C-DD4E-B6FE-EEFFBF3B08E0}" presName="sibSpaceTwo" presStyleCnt="0"/>
      <dgm:spPr/>
      <dgm:t>
        <a:bodyPr/>
        <a:lstStyle/>
        <a:p>
          <a:endParaRPr lang="en-US"/>
        </a:p>
      </dgm:t>
    </dgm:pt>
    <dgm:pt modelId="{4F9ED0C4-5987-1F4D-92E2-E0E4D83CCC80}" type="pres">
      <dgm:prSet presAssocID="{DC9B0DB5-D7DB-DD4C-900D-121D5A1B3C3B}" presName="vertTwo" presStyleCnt="0"/>
      <dgm:spPr/>
      <dgm:t>
        <a:bodyPr/>
        <a:lstStyle/>
        <a:p>
          <a:endParaRPr lang="en-US"/>
        </a:p>
      </dgm:t>
    </dgm:pt>
    <dgm:pt modelId="{9E03E54A-3FDB-4F42-9B89-C3F8A0C95ABB}" type="pres">
      <dgm:prSet presAssocID="{DC9B0DB5-D7DB-DD4C-900D-121D5A1B3C3B}" presName="txTwo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A23CEE-F9EB-3544-8DEB-BD30B80ECAE4}" type="pres">
      <dgm:prSet presAssocID="{DC9B0DB5-D7DB-DD4C-900D-121D5A1B3C3B}" presName="parTransTwo" presStyleCnt="0"/>
      <dgm:spPr/>
      <dgm:t>
        <a:bodyPr/>
        <a:lstStyle/>
        <a:p>
          <a:endParaRPr lang="en-US"/>
        </a:p>
      </dgm:t>
    </dgm:pt>
    <dgm:pt modelId="{64C681E0-3207-4D4D-A427-F76EAA4E3665}" type="pres">
      <dgm:prSet presAssocID="{DC9B0DB5-D7DB-DD4C-900D-121D5A1B3C3B}" presName="horzTwo" presStyleCnt="0"/>
      <dgm:spPr/>
      <dgm:t>
        <a:bodyPr/>
        <a:lstStyle/>
        <a:p>
          <a:endParaRPr lang="en-US"/>
        </a:p>
      </dgm:t>
    </dgm:pt>
    <dgm:pt modelId="{2A18D990-709A-3F45-874D-8BA4AB9E83A6}" type="pres">
      <dgm:prSet presAssocID="{0521C7A9-D437-BE43-8F9F-23EF606F4E13}" presName="vertThree" presStyleCnt="0"/>
      <dgm:spPr/>
      <dgm:t>
        <a:bodyPr/>
        <a:lstStyle/>
        <a:p>
          <a:endParaRPr lang="en-US"/>
        </a:p>
      </dgm:t>
    </dgm:pt>
    <dgm:pt modelId="{A7BFD3D3-8017-0842-ABFF-97AB73EF5577}" type="pres">
      <dgm:prSet presAssocID="{0521C7A9-D437-BE43-8F9F-23EF606F4E13}" presName="txThree" presStyleLbl="node3" presStyleIdx="13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935196-A0AF-DB4A-B854-70AFC13BC2B2}" type="pres">
      <dgm:prSet presAssocID="{0521C7A9-D437-BE43-8F9F-23EF606F4E13}" presName="horzThree" presStyleCnt="0"/>
      <dgm:spPr/>
      <dgm:t>
        <a:bodyPr/>
        <a:lstStyle/>
        <a:p>
          <a:endParaRPr lang="en-US"/>
        </a:p>
      </dgm:t>
    </dgm:pt>
    <dgm:pt modelId="{707C9975-7B83-F44E-A471-A677A281366C}" type="pres">
      <dgm:prSet presAssocID="{9084FF13-6E6F-3F49-8DE0-CD64BAE020EC}" presName="sibSpaceThree" presStyleCnt="0"/>
      <dgm:spPr/>
      <dgm:t>
        <a:bodyPr/>
        <a:lstStyle/>
        <a:p>
          <a:endParaRPr lang="en-US"/>
        </a:p>
      </dgm:t>
    </dgm:pt>
    <dgm:pt modelId="{25110FA8-2F34-B947-96C6-BC68E8C8657D}" type="pres">
      <dgm:prSet presAssocID="{AAD4ED3E-EDEA-DD4B-BB13-214D46561343}" presName="vertThree" presStyleCnt="0"/>
      <dgm:spPr/>
      <dgm:t>
        <a:bodyPr/>
        <a:lstStyle/>
        <a:p>
          <a:endParaRPr lang="en-US"/>
        </a:p>
      </dgm:t>
    </dgm:pt>
    <dgm:pt modelId="{FB911EEC-669D-174A-B1CE-3E474BC1068B}" type="pres">
      <dgm:prSet presAssocID="{AAD4ED3E-EDEA-DD4B-BB13-214D46561343}" presName="txThree" presStyleLbl="node3" presStyleIdx="14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1E6F8-6873-C84A-A228-348D50E75029}" type="pres">
      <dgm:prSet presAssocID="{AAD4ED3E-EDEA-DD4B-BB13-214D46561343}" presName="horzThree" presStyleCnt="0"/>
      <dgm:spPr/>
      <dgm:t>
        <a:bodyPr/>
        <a:lstStyle/>
        <a:p>
          <a:endParaRPr lang="en-US"/>
        </a:p>
      </dgm:t>
    </dgm:pt>
    <dgm:pt modelId="{7F357D22-4985-1743-9058-2A7E10ABC047}" type="pres">
      <dgm:prSet presAssocID="{B9A3D613-9E9E-124A-B44C-13899B097E22}" presName="sibSpaceThree" presStyleCnt="0"/>
      <dgm:spPr/>
      <dgm:t>
        <a:bodyPr/>
        <a:lstStyle/>
        <a:p>
          <a:endParaRPr lang="en-US"/>
        </a:p>
      </dgm:t>
    </dgm:pt>
    <dgm:pt modelId="{94E0FE1F-1B20-A440-B6D5-43B8B9EECB5B}" type="pres">
      <dgm:prSet presAssocID="{26DB87F3-9B3F-E242-8CEA-2B15D1CEDF2E}" presName="vertThree" presStyleCnt="0"/>
      <dgm:spPr/>
      <dgm:t>
        <a:bodyPr/>
        <a:lstStyle/>
        <a:p>
          <a:endParaRPr lang="en-US"/>
        </a:p>
      </dgm:t>
    </dgm:pt>
    <dgm:pt modelId="{D80E3B6C-917E-434D-BD9D-622DA65097C7}" type="pres">
      <dgm:prSet presAssocID="{26DB87F3-9B3F-E242-8CEA-2B15D1CEDF2E}" presName="txThree" presStyleLbl="node3" presStyleIdx="15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56B81-0C8A-A84A-B714-375C607CC39F}" type="pres">
      <dgm:prSet presAssocID="{26DB87F3-9B3F-E242-8CEA-2B15D1CEDF2E}" presName="horzThree" presStyleCnt="0"/>
      <dgm:spPr/>
      <dgm:t>
        <a:bodyPr/>
        <a:lstStyle/>
        <a:p>
          <a:endParaRPr lang="en-US"/>
        </a:p>
      </dgm:t>
    </dgm:pt>
    <dgm:pt modelId="{4D73C128-B88A-3D4C-80CE-A043AE30D4A1}" type="pres">
      <dgm:prSet presAssocID="{231629DD-90F8-1143-8F75-72F085001504}" presName="sibSpaceThree" presStyleCnt="0"/>
      <dgm:spPr/>
      <dgm:t>
        <a:bodyPr/>
        <a:lstStyle/>
        <a:p>
          <a:endParaRPr lang="en-US"/>
        </a:p>
      </dgm:t>
    </dgm:pt>
    <dgm:pt modelId="{B32E3F30-5951-314D-80F6-54FB28088FE0}" type="pres">
      <dgm:prSet presAssocID="{7E5CFA9D-88F1-614D-9094-E441DFBD578B}" presName="vertThree" presStyleCnt="0"/>
      <dgm:spPr/>
      <dgm:t>
        <a:bodyPr/>
        <a:lstStyle/>
        <a:p>
          <a:endParaRPr lang="en-US"/>
        </a:p>
      </dgm:t>
    </dgm:pt>
    <dgm:pt modelId="{919EDC93-20F4-D44A-B5E2-22EF803A51CD}" type="pres">
      <dgm:prSet presAssocID="{7E5CFA9D-88F1-614D-9094-E441DFBD578B}" presName="txThree" presStyleLbl="node3" presStyleIdx="16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9C3C3-66B1-D347-BB8C-E80C5997D8D8}" type="pres">
      <dgm:prSet presAssocID="{7E5CFA9D-88F1-614D-9094-E441DFBD578B}" presName="horzThree" presStyleCnt="0"/>
      <dgm:spPr/>
      <dgm:t>
        <a:bodyPr/>
        <a:lstStyle/>
        <a:p>
          <a:endParaRPr lang="en-US"/>
        </a:p>
      </dgm:t>
    </dgm:pt>
    <dgm:pt modelId="{5EC828C4-DB41-8246-B5B5-2801DFF08A66}" type="pres">
      <dgm:prSet presAssocID="{5B62D45F-2C3F-E146-909E-D39B166B4479}" presName="sibSpaceTwo" presStyleCnt="0"/>
      <dgm:spPr/>
      <dgm:t>
        <a:bodyPr/>
        <a:lstStyle/>
        <a:p>
          <a:endParaRPr lang="en-US"/>
        </a:p>
      </dgm:t>
    </dgm:pt>
    <dgm:pt modelId="{BB6CA0BD-F3F4-1F4B-8A1B-6052BD6FF12C}" type="pres">
      <dgm:prSet presAssocID="{DD4BA368-1D26-274F-BCF0-E316B41E3B21}" presName="vertTwo" presStyleCnt="0"/>
      <dgm:spPr/>
      <dgm:t>
        <a:bodyPr/>
        <a:lstStyle/>
        <a:p>
          <a:endParaRPr lang="en-US"/>
        </a:p>
      </dgm:t>
    </dgm:pt>
    <dgm:pt modelId="{D384AB38-2A2E-6F48-B851-E1B8BCF64413}" type="pres">
      <dgm:prSet presAssocID="{DD4BA368-1D26-274F-BCF0-E316B41E3B21}" presName="txTwo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1FA161-0335-A345-AE35-FEE170664363}" type="pres">
      <dgm:prSet presAssocID="{DD4BA368-1D26-274F-BCF0-E316B41E3B21}" presName="parTransTwo" presStyleCnt="0"/>
      <dgm:spPr/>
      <dgm:t>
        <a:bodyPr/>
        <a:lstStyle/>
        <a:p>
          <a:endParaRPr lang="en-US"/>
        </a:p>
      </dgm:t>
    </dgm:pt>
    <dgm:pt modelId="{2F4C6CF4-6F99-3F42-9D65-86E159960D85}" type="pres">
      <dgm:prSet presAssocID="{DD4BA368-1D26-274F-BCF0-E316B41E3B21}" presName="horzTwo" presStyleCnt="0"/>
      <dgm:spPr/>
      <dgm:t>
        <a:bodyPr/>
        <a:lstStyle/>
        <a:p>
          <a:endParaRPr lang="en-US"/>
        </a:p>
      </dgm:t>
    </dgm:pt>
    <dgm:pt modelId="{7F435DD5-389D-7F48-8086-C06D2B8898A1}" type="pres">
      <dgm:prSet presAssocID="{74AE84B3-8613-EE4C-87A4-E1E10300B417}" presName="vertThree" presStyleCnt="0"/>
      <dgm:spPr/>
      <dgm:t>
        <a:bodyPr/>
        <a:lstStyle/>
        <a:p>
          <a:endParaRPr lang="en-US"/>
        </a:p>
      </dgm:t>
    </dgm:pt>
    <dgm:pt modelId="{FAAA8D25-7AB2-0741-A2C6-F058C9ADCC9F}" type="pres">
      <dgm:prSet presAssocID="{74AE84B3-8613-EE4C-87A4-E1E10300B417}" presName="txThree" presStyleLbl="node3" presStyleIdx="17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03E2E4-4056-9148-8855-840D20D85F2C}" type="pres">
      <dgm:prSet presAssocID="{74AE84B3-8613-EE4C-87A4-E1E10300B417}" presName="parTransThree" presStyleCnt="0"/>
      <dgm:spPr/>
      <dgm:t>
        <a:bodyPr/>
        <a:lstStyle/>
        <a:p>
          <a:endParaRPr lang="en-US"/>
        </a:p>
      </dgm:t>
    </dgm:pt>
    <dgm:pt modelId="{E98C3ADD-4C1C-A642-B4DA-F687E9CDDF0C}" type="pres">
      <dgm:prSet presAssocID="{74AE84B3-8613-EE4C-87A4-E1E10300B417}" presName="horzThree" presStyleCnt="0"/>
      <dgm:spPr/>
      <dgm:t>
        <a:bodyPr/>
        <a:lstStyle/>
        <a:p>
          <a:endParaRPr lang="en-US"/>
        </a:p>
      </dgm:t>
    </dgm:pt>
    <dgm:pt modelId="{E75BF5BA-86FA-5045-92EB-E4C0A823A6C8}" type="pres">
      <dgm:prSet presAssocID="{00512945-5908-7E4A-A664-7EC0B8D58281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038CE-EA1C-4F4F-9546-CABEDC90ED72}" type="pres">
      <dgm:prSet presAssocID="{00512945-5908-7E4A-A664-7EC0B8D58281}" presName="txFour" presStyleLbl="node4" presStyleIdx="4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869909-B0BB-1B4F-90E1-6908E8608BD5}" type="pres">
      <dgm:prSet presAssocID="{00512945-5908-7E4A-A664-7EC0B8D58281}" presName="horzFour" presStyleCnt="0"/>
      <dgm:spPr/>
      <dgm:t>
        <a:bodyPr/>
        <a:lstStyle/>
        <a:p>
          <a:endParaRPr lang="en-US"/>
        </a:p>
      </dgm:t>
    </dgm:pt>
    <dgm:pt modelId="{CDB82982-B9BC-264B-963E-C016345D7615}" type="pres">
      <dgm:prSet presAssocID="{059B4433-252F-4C44-96C6-9A8D59A04350}" presName="sibSpaceFour" presStyleCnt="0"/>
      <dgm:spPr/>
      <dgm:t>
        <a:bodyPr/>
        <a:lstStyle/>
        <a:p>
          <a:endParaRPr lang="en-US"/>
        </a:p>
      </dgm:t>
    </dgm:pt>
    <dgm:pt modelId="{6E3890A9-C387-5242-AC63-33F7ED640CBA}" type="pres">
      <dgm:prSet presAssocID="{AAD35616-AA3A-B944-8B2E-8D9EFAC9BDD3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DD59F0-B683-6941-8DBE-9B5BA1D640E6}" type="pres">
      <dgm:prSet presAssocID="{AAD35616-AA3A-B944-8B2E-8D9EFAC9BDD3}" presName="txFour" presStyleLbl="node4" presStyleIdx="5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E2AD7F-4C92-7348-BE5B-4DB62DCCD205}" type="pres">
      <dgm:prSet presAssocID="{AAD35616-AA3A-B944-8B2E-8D9EFAC9BDD3}" presName="horzFour" presStyleCnt="0"/>
      <dgm:spPr/>
      <dgm:t>
        <a:bodyPr/>
        <a:lstStyle/>
        <a:p>
          <a:endParaRPr lang="en-US"/>
        </a:p>
      </dgm:t>
    </dgm:pt>
    <dgm:pt modelId="{913AB0FB-EFBA-434F-AD83-E95D59930CC7}" type="pres">
      <dgm:prSet presAssocID="{BF211B1A-8C4D-FA47-AD4C-209FDDE47331}" presName="sibSpaceFour" presStyleCnt="0"/>
      <dgm:spPr/>
      <dgm:t>
        <a:bodyPr/>
        <a:lstStyle/>
        <a:p>
          <a:endParaRPr lang="en-US"/>
        </a:p>
      </dgm:t>
    </dgm:pt>
    <dgm:pt modelId="{09C50A9B-A28D-8347-AA0A-D8DF2CF5CCE4}" type="pres">
      <dgm:prSet presAssocID="{0A8890C9-E40D-2A4D-A1E0-541559190D41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A2A1BE-50C6-A74F-8A8A-865E9755806B}" type="pres">
      <dgm:prSet presAssocID="{0A8890C9-E40D-2A4D-A1E0-541559190D41}" presName="txFour" presStyleLbl="node4" presStyleIdx="6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8AD207-485C-BD4C-893C-73E36A080277}" type="pres">
      <dgm:prSet presAssocID="{0A8890C9-E40D-2A4D-A1E0-541559190D41}" presName="parTransFour" presStyleCnt="0"/>
      <dgm:spPr/>
      <dgm:t>
        <a:bodyPr/>
        <a:lstStyle/>
        <a:p>
          <a:endParaRPr lang="en-US"/>
        </a:p>
      </dgm:t>
    </dgm:pt>
    <dgm:pt modelId="{3D31E3B1-C535-EA4A-B7AF-E0246074BBFE}" type="pres">
      <dgm:prSet presAssocID="{0A8890C9-E40D-2A4D-A1E0-541559190D41}" presName="horzFour" presStyleCnt="0"/>
      <dgm:spPr/>
      <dgm:t>
        <a:bodyPr/>
        <a:lstStyle/>
        <a:p>
          <a:endParaRPr lang="en-US"/>
        </a:p>
      </dgm:t>
    </dgm:pt>
    <dgm:pt modelId="{322F40CE-6272-E548-A1EC-DF309F37FE49}" type="pres">
      <dgm:prSet presAssocID="{23E627AA-50C8-4A45-8B66-4E8C07594130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BE5F66-A6FB-D24D-86A6-DF7E6964D558}" type="pres">
      <dgm:prSet presAssocID="{23E627AA-50C8-4A45-8B66-4E8C07594130}" presName="txFour" presStyleLbl="node4" presStyleIdx="7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199510-6648-ED45-8EF3-313BE204D088}" type="pres">
      <dgm:prSet presAssocID="{23E627AA-50C8-4A45-8B66-4E8C07594130}" presName="horzFour" presStyleCnt="0"/>
      <dgm:spPr/>
      <dgm:t>
        <a:bodyPr/>
        <a:lstStyle/>
        <a:p>
          <a:endParaRPr lang="en-US"/>
        </a:p>
      </dgm:t>
    </dgm:pt>
    <dgm:pt modelId="{84DF303D-4EA3-0746-B0F9-0144A971BF43}" type="pres">
      <dgm:prSet presAssocID="{24070226-15C5-BB4C-92BA-89F1EC540B92}" presName="sibSpaceFour" presStyleCnt="0"/>
      <dgm:spPr/>
      <dgm:t>
        <a:bodyPr/>
        <a:lstStyle/>
        <a:p>
          <a:endParaRPr lang="en-US"/>
        </a:p>
      </dgm:t>
    </dgm:pt>
    <dgm:pt modelId="{B86E9295-748F-984A-B107-98CE12CFEEF3}" type="pres">
      <dgm:prSet presAssocID="{486BA3E0-FAFD-0B42-8025-CFC57EEC9B5F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EDE4E1-FAE7-1640-B78E-5861787A81F9}" type="pres">
      <dgm:prSet presAssocID="{486BA3E0-FAFD-0B42-8025-CFC57EEC9B5F}" presName="txFour" presStyleLbl="node4" presStyleIdx="8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7FE4D2-9DE3-0E42-B2BB-A4667D854030}" type="pres">
      <dgm:prSet presAssocID="{486BA3E0-FAFD-0B42-8025-CFC57EEC9B5F}" presName="horzFour" presStyleCnt="0"/>
      <dgm:spPr/>
      <dgm:t>
        <a:bodyPr/>
        <a:lstStyle/>
        <a:p>
          <a:endParaRPr lang="en-US"/>
        </a:p>
      </dgm:t>
    </dgm:pt>
    <dgm:pt modelId="{DDA8BE88-DBE3-AC41-96C6-697D08CE339A}" type="pres">
      <dgm:prSet presAssocID="{0A4162CB-2812-BC41-94DE-9B718CC5BB45}" presName="sibSpaceFour" presStyleCnt="0"/>
      <dgm:spPr/>
      <dgm:t>
        <a:bodyPr/>
        <a:lstStyle/>
        <a:p>
          <a:endParaRPr lang="en-US"/>
        </a:p>
      </dgm:t>
    </dgm:pt>
    <dgm:pt modelId="{B0AB152D-8964-8B46-9819-A457FFC58BD4}" type="pres">
      <dgm:prSet presAssocID="{1C04A0DA-9E8D-5340-89AE-9ADF1F35C437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94C08A-E520-3341-ABD9-D071574F1393}" type="pres">
      <dgm:prSet presAssocID="{1C04A0DA-9E8D-5340-89AE-9ADF1F35C437}" presName="txFour" presStyleLbl="node4" presStyleIdx="9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255717-2D32-5443-A711-A28429945168}" type="pres">
      <dgm:prSet presAssocID="{1C04A0DA-9E8D-5340-89AE-9ADF1F35C437}" presName="horzFour" presStyleCnt="0"/>
      <dgm:spPr/>
      <dgm:t>
        <a:bodyPr/>
        <a:lstStyle/>
        <a:p>
          <a:endParaRPr lang="en-US"/>
        </a:p>
      </dgm:t>
    </dgm:pt>
    <dgm:pt modelId="{1516AB90-0D1D-1743-8A24-811452D032C9}" type="pres">
      <dgm:prSet presAssocID="{0A125DDB-3CAE-0045-9981-FF27BDD8D32C}" presName="sibSpaceThree" presStyleCnt="0"/>
      <dgm:spPr/>
      <dgm:t>
        <a:bodyPr/>
        <a:lstStyle/>
        <a:p>
          <a:endParaRPr lang="en-US"/>
        </a:p>
      </dgm:t>
    </dgm:pt>
    <dgm:pt modelId="{BCE7FAA7-9C5D-5B4F-8EF9-CFC0CCF6F9D6}" type="pres">
      <dgm:prSet presAssocID="{7A54EFAE-AB24-4D4C-94A4-83E84DCBD0F5}" presName="vertThree" presStyleCnt="0"/>
      <dgm:spPr/>
      <dgm:t>
        <a:bodyPr/>
        <a:lstStyle/>
        <a:p>
          <a:endParaRPr lang="en-US"/>
        </a:p>
      </dgm:t>
    </dgm:pt>
    <dgm:pt modelId="{2EAC5AC3-8570-D84E-81E4-81112ECA8A53}" type="pres">
      <dgm:prSet presAssocID="{7A54EFAE-AB24-4D4C-94A4-83E84DCBD0F5}" presName="txThree" presStyleLbl="node3" presStyleIdx="18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F83728-F071-A549-87C0-C0A22E5D9584}" type="pres">
      <dgm:prSet presAssocID="{7A54EFAE-AB24-4D4C-94A4-83E84DCBD0F5}" presName="parTransThree" presStyleCnt="0"/>
      <dgm:spPr/>
      <dgm:t>
        <a:bodyPr/>
        <a:lstStyle/>
        <a:p>
          <a:endParaRPr lang="en-US"/>
        </a:p>
      </dgm:t>
    </dgm:pt>
    <dgm:pt modelId="{600A2A91-8B9F-BE4A-8A44-AE51AB89EC5A}" type="pres">
      <dgm:prSet presAssocID="{7A54EFAE-AB24-4D4C-94A4-83E84DCBD0F5}" presName="horzThree" presStyleCnt="0"/>
      <dgm:spPr/>
      <dgm:t>
        <a:bodyPr/>
        <a:lstStyle/>
        <a:p>
          <a:endParaRPr lang="en-US"/>
        </a:p>
      </dgm:t>
    </dgm:pt>
    <dgm:pt modelId="{306ECF6D-6CEF-0747-9375-E7C4C9992BAB}" type="pres">
      <dgm:prSet presAssocID="{BCA3405C-D8CF-394A-B173-83C1A5FC22D0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EC582-9469-B649-BF1D-EED551D70457}" type="pres">
      <dgm:prSet presAssocID="{BCA3405C-D8CF-394A-B173-83C1A5FC22D0}" presName="txFour" presStyleLbl="node4" presStyleIdx="10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64DEC8-B43A-A440-95B2-07FC44174DC0}" type="pres">
      <dgm:prSet presAssocID="{BCA3405C-D8CF-394A-B173-83C1A5FC22D0}" presName="horzFour" presStyleCnt="0"/>
      <dgm:spPr/>
      <dgm:t>
        <a:bodyPr/>
        <a:lstStyle/>
        <a:p>
          <a:endParaRPr lang="en-US"/>
        </a:p>
      </dgm:t>
    </dgm:pt>
    <dgm:pt modelId="{5CDDCBD8-2AC0-8C47-B382-C311CCF6633E}" type="pres">
      <dgm:prSet presAssocID="{2FED5A56-8F6F-0D4B-A7FC-4F887192DD2B}" presName="sibSpaceFour" presStyleCnt="0"/>
      <dgm:spPr/>
      <dgm:t>
        <a:bodyPr/>
        <a:lstStyle/>
        <a:p>
          <a:endParaRPr lang="en-US"/>
        </a:p>
      </dgm:t>
    </dgm:pt>
    <dgm:pt modelId="{305B80BE-55EE-DA46-854F-71245A0D017B}" type="pres">
      <dgm:prSet presAssocID="{81331546-B2ED-3A48-B291-FBE211D6460D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21A03B-695D-FE4D-9C73-AFD9FCE8E8A8}" type="pres">
      <dgm:prSet presAssocID="{81331546-B2ED-3A48-B291-FBE211D6460D}" presName="txFour" presStyleLbl="node4" presStyleIdx="11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65F2B7-6086-9141-A80E-6157E2BE6D9A}" type="pres">
      <dgm:prSet presAssocID="{81331546-B2ED-3A48-B291-FBE211D6460D}" presName="horzFour" presStyleCnt="0"/>
      <dgm:spPr/>
      <dgm:t>
        <a:bodyPr/>
        <a:lstStyle/>
        <a:p>
          <a:endParaRPr lang="en-US"/>
        </a:p>
      </dgm:t>
    </dgm:pt>
    <dgm:pt modelId="{468A4CF6-0FB8-AF44-9CD6-12E505503EF0}" type="pres">
      <dgm:prSet presAssocID="{1841CCFA-2899-BE48-99F2-C7B40EE355C6}" presName="sibSpaceFour" presStyleCnt="0"/>
      <dgm:spPr/>
      <dgm:t>
        <a:bodyPr/>
        <a:lstStyle/>
        <a:p>
          <a:endParaRPr lang="en-US"/>
        </a:p>
      </dgm:t>
    </dgm:pt>
    <dgm:pt modelId="{39678533-CFA7-8C4E-80C3-666250F60906}" type="pres">
      <dgm:prSet presAssocID="{6B6D9571-23E7-334D-93D8-AB41D7B40BE7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5B48D5-E7C6-EC48-AC36-CD556DD19565}" type="pres">
      <dgm:prSet presAssocID="{6B6D9571-23E7-334D-93D8-AB41D7B40BE7}" presName="txFour" presStyleLbl="node4" presStyleIdx="12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EAFDFA-9E19-C74D-B3CE-FDAACE200A2A}" type="pres">
      <dgm:prSet presAssocID="{6B6D9571-23E7-334D-93D8-AB41D7B40BE7}" presName="horzFour" presStyleCnt="0"/>
      <dgm:spPr/>
      <dgm:t>
        <a:bodyPr/>
        <a:lstStyle/>
        <a:p>
          <a:endParaRPr lang="en-US"/>
        </a:p>
      </dgm:t>
    </dgm:pt>
    <dgm:pt modelId="{4F408F28-3BED-FF4F-9BDD-17727A276A2A}" type="pres">
      <dgm:prSet presAssocID="{0CD032CB-CCCD-E94D-AE6F-86AD6734327D}" presName="sibSpaceFour" presStyleCnt="0"/>
      <dgm:spPr/>
      <dgm:t>
        <a:bodyPr/>
        <a:lstStyle/>
        <a:p>
          <a:endParaRPr lang="en-US"/>
        </a:p>
      </dgm:t>
    </dgm:pt>
    <dgm:pt modelId="{58B3421B-201E-4947-8259-85417EFD36B4}" type="pres">
      <dgm:prSet presAssocID="{98FA3E37-606B-8949-9804-A4195EC14D58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273B0B-50E9-3A4E-89F7-D8148F1CA752}" type="pres">
      <dgm:prSet presAssocID="{98FA3E37-606B-8949-9804-A4195EC14D58}" presName="txFour" presStyleLbl="node4" presStyleIdx="13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29DDEB-57D2-5145-89BD-60CE3CAD836A}" type="pres">
      <dgm:prSet presAssocID="{98FA3E37-606B-8949-9804-A4195EC14D58}" presName="horzFour" presStyleCnt="0"/>
      <dgm:spPr/>
      <dgm:t>
        <a:bodyPr/>
        <a:lstStyle/>
        <a:p>
          <a:endParaRPr lang="en-US"/>
        </a:p>
      </dgm:t>
    </dgm:pt>
    <dgm:pt modelId="{3ECAF744-A775-564B-8966-358A494EE42F}" type="pres">
      <dgm:prSet presAssocID="{468BDBA0-DBAC-C74F-94A3-9EB6C1E3EAD0}" presName="sibSpaceThree" presStyleCnt="0"/>
      <dgm:spPr/>
      <dgm:t>
        <a:bodyPr/>
        <a:lstStyle/>
        <a:p>
          <a:endParaRPr lang="en-US"/>
        </a:p>
      </dgm:t>
    </dgm:pt>
    <dgm:pt modelId="{75622F4D-560A-E348-9BC6-C4A393A6E439}" type="pres">
      <dgm:prSet presAssocID="{E5834F51-EB5B-6247-BBFD-52DE7D529329}" presName="vertThree" presStyleCnt="0"/>
      <dgm:spPr/>
      <dgm:t>
        <a:bodyPr/>
        <a:lstStyle/>
        <a:p>
          <a:endParaRPr lang="en-US"/>
        </a:p>
      </dgm:t>
    </dgm:pt>
    <dgm:pt modelId="{798E1F94-9621-A24A-8F04-7CC16F88FF9A}" type="pres">
      <dgm:prSet presAssocID="{E5834F51-EB5B-6247-BBFD-52DE7D529329}" presName="txThree" presStyleLbl="node3" presStyleIdx="19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5E3C14-D2D3-3840-95BE-FB077BFDB799}" type="pres">
      <dgm:prSet presAssocID="{E5834F51-EB5B-6247-BBFD-52DE7D529329}" presName="parTransThree" presStyleCnt="0"/>
      <dgm:spPr/>
      <dgm:t>
        <a:bodyPr/>
        <a:lstStyle/>
        <a:p>
          <a:endParaRPr lang="en-US"/>
        </a:p>
      </dgm:t>
    </dgm:pt>
    <dgm:pt modelId="{5237E557-03B2-9B4D-93FB-6875770F5185}" type="pres">
      <dgm:prSet presAssocID="{E5834F51-EB5B-6247-BBFD-52DE7D529329}" presName="horzThree" presStyleCnt="0"/>
      <dgm:spPr/>
      <dgm:t>
        <a:bodyPr/>
        <a:lstStyle/>
        <a:p>
          <a:endParaRPr lang="en-US"/>
        </a:p>
      </dgm:t>
    </dgm:pt>
    <dgm:pt modelId="{928FE39C-4887-C449-B725-5063FAA752A9}" type="pres">
      <dgm:prSet presAssocID="{D259DA22-2D89-9848-9C8E-13E6A84D9CC3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F14881-06CE-B644-BE8F-E02A015518B5}" type="pres">
      <dgm:prSet presAssocID="{D259DA22-2D89-9848-9C8E-13E6A84D9CC3}" presName="txFour" presStyleLbl="node4" presStyleIdx="14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F23A2A-2C5D-A941-95B3-025858D27F7D}" type="pres">
      <dgm:prSet presAssocID="{D259DA22-2D89-9848-9C8E-13E6A84D9CC3}" presName="horzFour" presStyleCnt="0"/>
      <dgm:spPr/>
      <dgm:t>
        <a:bodyPr/>
        <a:lstStyle/>
        <a:p>
          <a:endParaRPr lang="en-US"/>
        </a:p>
      </dgm:t>
    </dgm:pt>
    <dgm:pt modelId="{833033F8-BF6D-944E-A4BD-94F11256792F}" type="pres">
      <dgm:prSet presAssocID="{4E0871D6-05C4-194F-B504-6E73E6CA98B4}" presName="sibSpaceFour" presStyleCnt="0"/>
      <dgm:spPr/>
      <dgm:t>
        <a:bodyPr/>
        <a:lstStyle/>
        <a:p>
          <a:endParaRPr lang="en-US"/>
        </a:p>
      </dgm:t>
    </dgm:pt>
    <dgm:pt modelId="{0CDE5CBF-5848-C041-BDC8-A23CBAADE9CE}" type="pres">
      <dgm:prSet presAssocID="{FF618367-BAFE-EC44-8FFF-CC800EC785D0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504156-4A33-9D43-99A1-1946596E539B}" type="pres">
      <dgm:prSet presAssocID="{FF618367-BAFE-EC44-8FFF-CC800EC785D0}" presName="txFour" presStyleLbl="node4" presStyleIdx="15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C5965-3848-5346-81A8-5282D5E174B5}" type="pres">
      <dgm:prSet presAssocID="{FF618367-BAFE-EC44-8FFF-CC800EC785D0}" presName="horzFour" presStyleCnt="0"/>
      <dgm:spPr/>
      <dgm:t>
        <a:bodyPr/>
        <a:lstStyle/>
        <a:p>
          <a:endParaRPr lang="en-US"/>
        </a:p>
      </dgm:t>
    </dgm:pt>
    <dgm:pt modelId="{43687134-3619-8345-A69A-0FA552716FAA}" type="pres">
      <dgm:prSet presAssocID="{CED0270A-8A06-2444-ACFD-4CA482C16470}" presName="sibSpaceTwo" presStyleCnt="0"/>
      <dgm:spPr/>
      <dgm:t>
        <a:bodyPr/>
        <a:lstStyle/>
        <a:p>
          <a:endParaRPr lang="en-US"/>
        </a:p>
      </dgm:t>
    </dgm:pt>
    <dgm:pt modelId="{15BF9BC4-A330-284C-9843-28BECBAD1378}" type="pres">
      <dgm:prSet presAssocID="{9EC7F9A6-80C5-A549-9272-A8AFA4A999F8}" presName="vertTwo" presStyleCnt="0"/>
      <dgm:spPr/>
      <dgm:t>
        <a:bodyPr/>
        <a:lstStyle/>
        <a:p>
          <a:endParaRPr lang="en-US"/>
        </a:p>
      </dgm:t>
    </dgm:pt>
    <dgm:pt modelId="{F3458948-0311-1240-BEDD-2F5A7501ECEB}" type="pres">
      <dgm:prSet presAssocID="{9EC7F9A6-80C5-A549-9272-A8AFA4A999F8}" presName="txTwo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067F5E-A448-1740-A3E8-6A07D26949ED}" type="pres">
      <dgm:prSet presAssocID="{9EC7F9A6-80C5-A549-9272-A8AFA4A999F8}" presName="parTransTwo" presStyleCnt="0"/>
      <dgm:spPr/>
      <dgm:t>
        <a:bodyPr/>
        <a:lstStyle/>
        <a:p>
          <a:endParaRPr lang="en-US"/>
        </a:p>
      </dgm:t>
    </dgm:pt>
    <dgm:pt modelId="{E3782D10-18F3-6548-87DB-A5B3553AD639}" type="pres">
      <dgm:prSet presAssocID="{9EC7F9A6-80C5-A549-9272-A8AFA4A999F8}" presName="horzTwo" presStyleCnt="0"/>
      <dgm:spPr/>
      <dgm:t>
        <a:bodyPr/>
        <a:lstStyle/>
        <a:p>
          <a:endParaRPr lang="en-US"/>
        </a:p>
      </dgm:t>
    </dgm:pt>
    <dgm:pt modelId="{D153AC47-B92D-024C-A5E6-B3F4D0CCBBF5}" type="pres">
      <dgm:prSet presAssocID="{745A53FB-0FB4-5842-A121-82EABA146B58}" presName="vertThree" presStyleCnt="0"/>
      <dgm:spPr/>
      <dgm:t>
        <a:bodyPr/>
        <a:lstStyle/>
        <a:p>
          <a:endParaRPr lang="en-US"/>
        </a:p>
      </dgm:t>
    </dgm:pt>
    <dgm:pt modelId="{0B08B5E2-4400-5D40-988E-5F0DB5920343}" type="pres">
      <dgm:prSet presAssocID="{745A53FB-0FB4-5842-A121-82EABA146B58}" presName="txThree" presStyleLbl="node3" presStyleIdx="20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134E2-3E3E-6245-A761-B49E4DA65DD8}" type="pres">
      <dgm:prSet presAssocID="{745A53FB-0FB4-5842-A121-82EABA146B58}" presName="horzThree" presStyleCnt="0"/>
      <dgm:spPr/>
      <dgm:t>
        <a:bodyPr/>
        <a:lstStyle/>
        <a:p>
          <a:endParaRPr lang="en-US"/>
        </a:p>
      </dgm:t>
    </dgm:pt>
    <dgm:pt modelId="{AD3FD349-EDB9-7A49-A910-3DA12C1E6C97}" type="pres">
      <dgm:prSet presAssocID="{3E2EFD8C-D389-9A48-A6DD-ACAD1E12D91A}" presName="sibSpaceThree" presStyleCnt="0"/>
      <dgm:spPr/>
      <dgm:t>
        <a:bodyPr/>
        <a:lstStyle/>
        <a:p>
          <a:endParaRPr lang="en-US"/>
        </a:p>
      </dgm:t>
    </dgm:pt>
    <dgm:pt modelId="{734C9976-DC5F-3747-A11D-CF8DE7AA9EC7}" type="pres">
      <dgm:prSet presAssocID="{1C390FFD-7C5E-B744-BBD3-EBAC4BD4EC41}" presName="vertThree" presStyleCnt="0"/>
      <dgm:spPr/>
      <dgm:t>
        <a:bodyPr/>
        <a:lstStyle/>
        <a:p>
          <a:endParaRPr lang="en-US"/>
        </a:p>
      </dgm:t>
    </dgm:pt>
    <dgm:pt modelId="{BDCA885C-5B51-BD48-ADAA-E737D3CA2D0F}" type="pres">
      <dgm:prSet presAssocID="{1C390FFD-7C5E-B744-BBD3-EBAC4BD4EC41}" presName="txThree" presStyleLbl="node3" presStyleIdx="21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7C6BA-765E-F74A-ADDF-596F92D46147}" type="pres">
      <dgm:prSet presAssocID="{1C390FFD-7C5E-B744-BBD3-EBAC4BD4EC41}" presName="parTransThree" presStyleCnt="0"/>
      <dgm:spPr/>
      <dgm:t>
        <a:bodyPr/>
        <a:lstStyle/>
        <a:p>
          <a:endParaRPr lang="en-US"/>
        </a:p>
      </dgm:t>
    </dgm:pt>
    <dgm:pt modelId="{01BA5A0A-FFD2-614A-8E80-90AC513C9DF3}" type="pres">
      <dgm:prSet presAssocID="{1C390FFD-7C5E-B744-BBD3-EBAC4BD4EC41}" presName="horzThree" presStyleCnt="0"/>
      <dgm:spPr/>
      <dgm:t>
        <a:bodyPr/>
        <a:lstStyle/>
        <a:p>
          <a:endParaRPr lang="en-US"/>
        </a:p>
      </dgm:t>
    </dgm:pt>
    <dgm:pt modelId="{B72D0DDD-4F73-C043-AD07-0793F5C3221C}" type="pres">
      <dgm:prSet presAssocID="{9E0E0452-4DA9-DB4F-AF0A-9903C9638398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4CCB20-142F-D745-AF66-1E8FCB9C28C0}" type="pres">
      <dgm:prSet presAssocID="{9E0E0452-4DA9-DB4F-AF0A-9903C9638398}" presName="txFour" presStyleLbl="node4" presStyleIdx="16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4917D4-56DC-F74D-BEC8-8B137688860E}" type="pres">
      <dgm:prSet presAssocID="{9E0E0452-4DA9-DB4F-AF0A-9903C9638398}" presName="horzFour" presStyleCnt="0"/>
      <dgm:spPr/>
      <dgm:t>
        <a:bodyPr/>
        <a:lstStyle/>
        <a:p>
          <a:endParaRPr lang="en-US"/>
        </a:p>
      </dgm:t>
    </dgm:pt>
    <dgm:pt modelId="{22B94C85-F87A-994D-A701-B7F26767EDE4}" type="pres">
      <dgm:prSet presAssocID="{2BD213E3-F23E-B348-A5DF-EB9EA29C521D}" presName="sibSpaceFour" presStyleCnt="0"/>
      <dgm:spPr/>
      <dgm:t>
        <a:bodyPr/>
        <a:lstStyle/>
        <a:p>
          <a:endParaRPr lang="en-US"/>
        </a:p>
      </dgm:t>
    </dgm:pt>
    <dgm:pt modelId="{AD89B751-B511-4B4F-BE75-0936656C62FB}" type="pres">
      <dgm:prSet presAssocID="{DBD6737A-E7AD-A847-BAF7-33A685475FB5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AC60ED-0E10-4947-9FBA-BF0443ED3A5E}" type="pres">
      <dgm:prSet presAssocID="{DBD6737A-E7AD-A847-BAF7-33A685475FB5}" presName="txFour" presStyleLbl="node4" presStyleIdx="17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656C19-41FB-934A-9A63-DE8A1D5ABF3D}" type="pres">
      <dgm:prSet presAssocID="{DBD6737A-E7AD-A847-BAF7-33A685475FB5}" presName="horzFour" presStyleCnt="0"/>
      <dgm:spPr/>
      <dgm:t>
        <a:bodyPr/>
        <a:lstStyle/>
        <a:p>
          <a:endParaRPr lang="en-US"/>
        </a:p>
      </dgm:t>
    </dgm:pt>
    <dgm:pt modelId="{61E28B9A-9448-7C46-B366-9688D0AA7DAB}" type="pres">
      <dgm:prSet presAssocID="{B1A6F207-419A-084D-BEF7-5EFA41CF4938}" presName="sibSpaceFour" presStyleCnt="0"/>
      <dgm:spPr/>
      <dgm:t>
        <a:bodyPr/>
        <a:lstStyle/>
        <a:p>
          <a:endParaRPr lang="en-US"/>
        </a:p>
      </dgm:t>
    </dgm:pt>
    <dgm:pt modelId="{B951EF71-6D72-364A-B251-322886D368E0}" type="pres">
      <dgm:prSet presAssocID="{F3B46B9C-8EC0-7E4E-80B9-41539B088D23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C1AC7A-EC29-6344-810C-949F5B9C3B84}" type="pres">
      <dgm:prSet presAssocID="{F3B46B9C-8EC0-7E4E-80B9-41539B088D23}" presName="txFour" presStyleLbl="node4" presStyleIdx="18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0B379B-F28F-6747-B7E5-D9CC3FBAC50C}" type="pres">
      <dgm:prSet presAssocID="{F3B46B9C-8EC0-7E4E-80B9-41539B088D23}" presName="horzFour" presStyleCnt="0"/>
      <dgm:spPr/>
      <dgm:t>
        <a:bodyPr/>
        <a:lstStyle/>
        <a:p>
          <a:endParaRPr lang="en-US"/>
        </a:p>
      </dgm:t>
    </dgm:pt>
    <dgm:pt modelId="{728471A9-B8DB-A44F-BE98-AC25603443CC}" type="pres">
      <dgm:prSet presAssocID="{89D0E32A-8FF8-AB41-8D29-86DFC9DC292F}" presName="sibSpaceThree" presStyleCnt="0"/>
      <dgm:spPr/>
      <dgm:t>
        <a:bodyPr/>
        <a:lstStyle/>
        <a:p>
          <a:endParaRPr lang="en-US"/>
        </a:p>
      </dgm:t>
    </dgm:pt>
    <dgm:pt modelId="{2FBF9B1D-6178-A74D-AD4D-63502B76425D}" type="pres">
      <dgm:prSet presAssocID="{BD2FD5A0-D64A-4D42-BF8F-C5D5A15862FE}" presName="vertThree" presStyleCnt="0"/>
      <dgm:spPr/>
      <dgm:t>
        <a:bodyPr/>
        <a:lstStyle/>
        <a:p>
          <a:endParaRPr lang="en-US"/>
        </a:p>
      </dgm:t>
    </dgm:pt>
    <dgm:pt modelId="{0B37B670-F3A9-5E48-BBF4-9EBF7968255A}" type="pres">
      <dgm:prSet presAssocID="{BD2FD5A0-D64A-4D42-BF8F-C5D5A15862FE}" presName="txThree" presStyleLbl="node3" presStyleIdx="22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CF2AA5-6B34-B649-BFB1-9E05953ED365}" type="pres">
      <dgm:prSet presAssocID="{BD2FD5A0-D64A-4D42-BF8F-C5D5A15862FE}" presName="parTransThree" presStyleCnt="0"/>
      <dgm:spPr/>
      <dgm:t>
        <a:bodyPr/>
        <a:lstStyle/>
        <a:p>
          <a:endParaRPr lang="en-US"/>
        </a:p>
      </dgm:t>
    </dgm:pt>
    <dgm:pt modelId="{3EBAD04A-2F65-6044-9FEB-A294EFF99377}" type="pres">
      <dgm:prSet presAssocID="{BD2FD5A0-D64A-4D42-BF8F-C5D5A15862FE}" presName="horzThree" presStyleCnt="0"/>
      <dgm:spPr/>
      <dgm:t>
        <a:bodyPr/>
        <a:lstStyle/>
        <a:p>
          <a:endParaRPr lang="en-US"/>
        </a:p>
      </dgm:t>
    </dgm:pt>
    <dgm:pt modelId="{8DCA7875-48C3-4446-AA28-A85840E50C35}" type="pres">
      <dgm:prSet presAssocID="{DDDC71B7-9E56-2E48-8038-B742E5816068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9B6A03-B389-F54F-AB3E-803383F3D0CF}" type="pres">
      <dgm:prSet presAssocID="{DDDC71B7-9E56-2E48-8038-B742E5816068}" presName="txFour" presStyleLbl="node4" presStyleIdx="19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58465D-E42C-9C47-8BFF-F12898E419D1}" type="pres">
      <dgm:prSet presAssocID="{DDDC71B7-9E56-2E48-8038-B742E5816068}" presName="horzFour" presStyleCnt="0"/>
      <dgm:spPr/>
      <dgm:t>
        <a:bodyPr/>
        <a:lstStyle/>
        <a:p>
          <a:endParaRPr lang="en-US"/>
        </a:p>
      </dgm:t>
    </dgm:pt>
    <dgm:pt modelId="{9506CF67-E9DD-8F41-BA75-E8AB29BB50B1}" type="pres">
      <dgm:prSet presAssocID="{63A2BBBB-0A01-A44D-9DA1-DF0ADA3B801C}" presName="sibSpaceFour" presStyleCnt="0"/>
      <dgm:spPr/>
      <dgm:t>
        <a:bodyPr/>
        <a:lstStyle/>
        <a:p>
          <a:endParaRPr lang="en-US"/>
        </a:p>
      </dgm:t>
    </dgm:pt>
    <dgm:pt modelId="{0DBE5377-A85C-314A-8523-64BC368BF5F7}" type="pres">
      <dgm:prSet presAssocID="{4B0AC262-7C6D-C94D-80A6-516C22A3A09B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B16731-4E93-F54F-A1C7-A703230DD589}" type="pres">
      <dgm:prSet presAssocID="{4B0AC262-7C6D-C94D-80A6-516C22A3A09B}" presName="txFour" presStyleLbl="node4" presStyleIdx="20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C53045-12D7-3942-8F42-0B2E8ACD78DB}" type="pres">
      <dgm:prSet presAssocID="{4B0AC262-7C6D-C94D-80A6-516C22A3A09B}" presName="horzFour" presStyleCnt="0"/>
      <dgm:spPr/>
      <dgm:t>
        <a:bodyPr/>
        <a:lstStyle/>
        <a:p>
          <a:endParaRPr lang="en-US"/>
        </a:p>
      </dgm:t>
    </dgm:pt>
    <dgm:pt modelId="{6E202F12-9E31-1A4E-9732-92C7921A4609}" type="pres">
      <dgm:prSet presAssocID="{C5F92B84-74D5-3541-BCF5-E13E6A01D8D2}" presName="sibSpaceFour" presStyleCnt="0"/>
      <dgm:spPr/>
      <dgm:t>
        <a:bodyPr/>
        <a:lstStyle/>
        <a:p>
          <a:endParaRPr lang="en-US"/>
        </a:p>
      </dgm:t>
    </dgm:pt>
    <dgm:pt modelId="{5C81DA11-984C-F647-9C07-390206EC5E59}" type="pres">
      <dgm:prSet presAssocID="{D02E9653-FC4A-1D45-8052-22FAE4093A9B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43056A-89BE-1144-8C7A-3450F2EF0EE4}" type="pres">
      <dgm:prSet presAssocID="{D02E9653-FC4A-1D45-8052-22FAE4093A9B}" presName="txFour" presStyleLbl="node4" presStyleIdx="21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5B57DB-318A-B046-A8E8-C52069EA8A62}" type="pres">
      <dgm:prSet presAssocID="{D02E9653-FC4A-1D45-8052-22FAE4093A9B}" presName="horzFour" presStyleCnt="0"/>
      <dgm:spPr/>
      <dgm:t>
        <a:bodyPr/>
        <a:lstStyle/>
        <a:p>
          <a:endParaRPr lang="en-US"/>
        </a:p>
      </dgm:t>
    </dgm:pt>
    <dgm:pt modelId="{CEA94CF3-5211-FE43-BB17-B949D3AFAAFC}" type="pres">
      <dgm:prSet presAssocID="{0423ADB6-A0C7-7347-9C92-244F1C67C547}" presName="sibSpaceFour" presStyleCnt="0"/>
      <dgm:spPr/>
      <dgm:t>
        <a:bodyPr/>
        <a:lstStyle/>
        <a:p>
          <a:endParaRPr lang="en-US"/>
        </a:p>
      </dgm:t>
    </dgm:pt>
    <dgm:pt modelId="{489A6FD2-9CD6-9F40-8157-609F00A3C3C1}" type="pres">
      <dgm:prSet presAssocID="{14D31609-775E-3742-A1F8-AD9B53B5021E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86DA4D-C021-2141-A62A-10D785116A6B}" type="pres">
      <dgm:prSet presAssocID="{14D31609-775E-3742-A1F8-AD9B53B5021E}" presName="txFour" presStyleLbl="node4" presStyleIdx="22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AA7DD-B549-F945-8345-2AE80CB8897D}" type="pres">
      <dgm:prSet presAssocID="{14D31609-775E-3742-A1F8-AD9B53B5021E}" presName="horzFour" presStyleCnt="0"/>
      <dgm:spPr/>
      <dgm:t>
        <a:bodyPr/>
        <a:lstStyle/>
        <a:p>
          <a:endParaRPr lang="en-US"/>
        </a:p>
      </dgm:t>
    </dgm:pt>
    <dgm:pt modelId="{7F6E949C-BB5A-B84D-B403-44E9EB0C0286}" type="pres">
      <dgm:prSet presAssocID="{3C7D5111-2873-5146-B949-C59DD1A8D810}" presName="sibSpaceFour" presStyleCnt="0"/>
      <dgm:spPr/>
      <dgm:t>
        <a:bodyPr/>
        <a:lstStyle/>
        <a:p>
          <a:endParaRPr lang="en-US"/>
        </a:p>
      </dgm:t>
    </dgm:pt>
    <dgm:pt modelId="{8C3B8B24-02B6-E149-BE5F-B135D1CDD759}" type="pres">
      <dgm:prSet presAssocID="{09D18066-0568-7C43-961E-9F8553ADE019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CA00BE-EAAB-474F-997B-3D0353418860}" type="pres">
      <dgm:prSet presAssocID="{09D18066-0568-7C43-961E-9F8553ADE019}" presName="txFour" presStyleLbl="node4" presStyleIdx="23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7F4E3-5130-744A-A3F9-40F306818656}" type="pres">
      <dgm:prSet presAssocID="{09D18066-0568-7C43-961E-9F8553ADE019}" presName="horzFour" presStyleCnt="0"/>
      <dgm:spPr/>
      <dgm:t>
        <a:bodyPr/>
        <a:lstStyle/>
        <a:p>
          <a:endParaRPr lang="en-US"/>
        </a:p>
      </dgm:t>
    </dgm:pt>
    <dgm:pt modelId="{2610EE3E-62A5-DE4D-A9A4-BB1C856FDC2F}" type="pres">
      <dgm:prSet presAssocID="{98DED3C6-B0E7-654D-AD2C-C6D916066282}" presName="sibSpaceFour" presStyleCnt="0"/>
      <dgm:spPr/>
      <dgm:t>
        <a:bodyPr/>
        <a:lstStyle/>
        <a:p>
          <a:endParaRPr lang="en-US"/>
        </a:p>
      </dgm:t>
    </dgm:pt>
    <dgm:pt modelId="{2689BB65-8078-3C43-A263-0CD4EFB0CF34}" type="pres">
      <dgm:prSet presAssocID="{62922D08-B3DD-3048-852B-8C231949F2E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927A05-519D-1449-B92A-0E8F3E5E3E85}" type="pres">
      <dgm:prSet presAssocID="{62922D08-B3DD-3048-852B-8C231949F2EA}" presName="txFour" presStyleLbl="node4" presStyleIdx="24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103260-8EFB-A140-8376-E72641160E5D}" type="pres">
      <dgm:prSet presAssocID="{62922D08-B3DD-3048-852B-8C231949F2EA}" presName="horzFour" presStyleCnt="0"/>
      <dgm:spPr/>
      <dgm:t>
        <a:bodyPr/>
        <a:lstStyle/>
        <a:p>
          <a:endParaRPr lang="en-US"/>
        </a:p>
      </dgm:t>
    </dgm:pt>
    <dgm:pt modelId="{1B606C94-CB25-294D-8D9D-06E59BDDE5AF}" type="pres">
      <dgm:prSet presAssocID="{B4FF5E02-6AF8-5A42-A0CF-002FCA474A24}" presName="sibSpaceTwo" presStyleCnt="0"/>
      <dgm:spPr/>
      <dgm:t>
        <a:bodyPr/>
        <a:lstStyle/>
        <a:p>
          <a:endParaRPr lang="en-US"/>
        </a:p>
      </dgm:t>
    </dgm:pt>
    <dgm:pt modelId="{410ED4CA-3EF9-0B46-9AB7-D9094BA2F7B0}" type="pres">
      <dgm:prSet presAssocID="{B8261179-D7A0-924E-B03E-BB5E09B0C5F3}" presName="vertTwo" presStyleCnt="0"/>
      <dgm:spPr/>
      <dgm:t>
        <a:bodyPr/>
        <a:lstStyle/>
        <a:p>
          <a:endParaRPr lang="en-US"/>
        </a:p>
      </dgm:t>
    </dgm:pt>
    <dgm:pt modelId="{628C67B1-28C2-8E49-A60C-BFA8F16514A7}" type="pres">
      <dgm:prSet presAssocID="{B8261179-D7A0-924E-B03E-BB5E09B0C5F3}" presName="txTwo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4E6A85-E625-3B46-8372-66DDF74D1751}" type="pres">
      <dgm:prSet presAssocID="{B8261179-D7A0-924E-B03E-BB5E09B0C5F3}" presName="parTransTwo" presStyleCnt="0"/>
      <dgm:spPr/>
      <dgm:t>
        <a:bodyPr/>
        <a:lstStyle/>
        <a:p>
          <a:endParaRPr lang="en-US"/>
        </a:p>
      </dgm:t>
    </dgm:pt>
    <dgm:pt modelId="{81DB4402-DDDB-DB43-A664-256CDF594AA9}" type="pres">
      <dgm:prSet presAssocID="{B8261179-D7A0-924E-B03E-BB5E09B0C5F3}" presName="horzTwo" presStyleCnt="0"/>
      <dgm:spPr/>
      <dgm:t>
        <a:bodyPr/>
        <a:lstStyle/>
        <a:p>
          <a:endParaRPr lang="en-US"/>
        </a:p>
      </dgm:t>
    </dgm:pt>
    <dgm:pt modelId="{71A655C0-34BD-6B4B-A4EE-3D9604E75335}" type="pres">
      <dgm:prSet presAssocID="{FA8D7C28-9900-E946-B651-8C1A4400EBBC}" presName="vertThree" presStyleCnt="0"/>
      <dgm:spPr/>
      <dgm:t>
        <a:bodyPr/>
        <a:lstStyle/>
        <a:p>
          <a:endParaRPr lang="en-US"/>
        </a:p>
      </dgm:t>
    </dgm:pt>
    <dgm:pt modelId="{301ED6EA-C5DB-2D48-907A-2381F8FA3FEC}" type="pres">
      <dgm:prSet presAssocID="{FA8D7C28-9900-E946-B651-8C1A4400EBBC}" presName="txThree" presStyleLbl="node3" presStyleIdx="23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6B951-C63F-4247-812A-B3B291CCC223}" type="pres">
      <dgm:prSet presAssocID="{FA8D7C28-9900-E946-B651-8C1A4400EBBC}" presName="parTransThree" presStyleCnt="0"/>
      <dgm:spPr/>
      <dgm:t>
        <a:bodyPr/>
        <a:lstStyle/>
        <a:p>
          <a:endParaRPr lang="en-US"/>
        </a:p>
      </dgm:t>
    </dgm:pt>
    <dgm:pt modelId="{B6A6E251-B3F0-E44F-9B9E-9DEAD84B56FE}" type="pres">
      <dgm:prSet presAssocID="{FA8D7C28-9900-E946-B651-8C1A4400EBBC}" presName="horzThree" presStyleCnt="0"/>
      <dgm:spPr/>
      <dgm:t>
        <a:bodyPr/>
        <a:lstStyle/>
        <a:p>
          <a:endParaRPr lang="en-US"/>
        </a:p>
      </dgm:t>
    </dgm:pt>
    <dgm:pt modelId="{E2295B38-215A-CD4B-A53F-84C7EEF127C6}" type="pres">
      <dgm:prSet presAssocID="{030A43AE-33BF-094E-976C-3CD4B38D3775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0BCEC8-3FCA-8D4C-9667-D072086EEF11}" type="pres">
      <dgm:prSet presAssocID="{030A43AE-33BF-094E-976C-3CD4B38D3775}" presName="txFour" presStyleLbl="node4" presStyleIdx="25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24F3E-52D2-3F4C-AC0B-61AD7F808C69}" type="pres">
      <dgm:prSet presAssocID="{030A43AE-33BF-094E-976C-3CD4B38D3775}" presName="horzFour" presStyleCnt="0"/>
      <dgm:spPr/>
      <dgm:t>
        <a:bodyPr/>
        <a:lstStyle/>
        <a:p>
          <a:endParaRPr lang="en-US"/>
        </a:p>
      </dgm:t>
    </dgm:pt>
    <dgm:pt modelId="{37407844-01BE-844A-B827-D482FA8BF67F}" type="pres">
      <dgm:prSet presAssocID="{C36B5979-A41B-F54C-93B7-9CEBE64963F6}" presName="sibSpaceFour" presStyleCnt="0"/>
      <dgm:spPr/>
      <dgm:t>
        <a:bodyPr/>
        <a:lstStyle/>
        <a:p>
          <a:endParaRPr lang="en-US"/>
        </a:p>
      </dgm:t>
    </dgm:pt>
    <dgm:pt modelId="{59078EEA-D2FF-3A43-9F77-A771C1E2CB82}" type="pres">
      <dgm:prSet presAssocID="{C23BE970-6BA6-EF48-B1B6-44B36B9AB62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12DCD5-C0E6-7444-B6D9-79AABCA11F0F}" type="pres">
      <dgm:prSet presAssocID="{C23BE970-6BA6-EF48-B1B6-44B36B9AB62A}" presName="txFour" presStyleLbl="node4" presStyleIdx="26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C39E90-A9B5-1343-A545-492B8FF870CC}" type="pres">
      <dgm:prSet presAssocID="{C23BE970-6BA6-EF48-B1B6-44B36B9AB62A}" presName="horzFour" presStyleCnt="0"/>
      <dgm:spPr/>
      <dgm:t>
        <a:bodyPr/>
        <a:lstStyle/>
        <a:p>
          <a:endParaRPr lang="en-US"/>
        </a:p>
      </dgm:t>
    </dgm:pt>
    <dgm:pt modelId="{89A88206-7903-B940-BD85-5BAF8E7620EB}" type="pres">
      <dgm:prSet presAssocID="{3B7CE60E-EAA6-1040-9BFA-32732476510B}" presName="sibSpaceFour" presStyleCnt="0"/>
      <dgm:spPr/>
      <dgm:t>
        <a:bodyPr/>
        <a:lstStyle/>
        <a:p>
          <a:endParaRPr lang="en-US"/>
        </a:p>
      </dgm:t>
    </dgm:pt>
    <dgm:pt modelId="{06B17D40-AE74-524A-A897-5EC4244E2619}" type="pres">
      <dgm:prSet presAssocID="{6F37228A-B027-224E-BEEF-E1A6B5D83645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60AD9A-A1C2-0549-90EC-1A13B716EF9A}" type="pres">
      <dgm:prSet presAssocID="{6F37228A-B027-224E-BEEF-E1A6B5D83645}" presName="txFour" presStyleLbl="node4" presStyleIdx="27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E87791-9D87-8445-8222-459C97FED280}" type="pres">
      <dgm:prSet presAssocID="{6F37228A-B027-224E-BEEF-E1A6B5D83645}" presName="horzFour" presStyleCnt="0"/>
      <dgm:spPr/>
      <dgm:t>
        <a:bodyPr/>
        <a:lstStyle/>
        <a:p>
          <a:endParaRPr lang="en-US"/>
        </a:p>
      </dgm:t>
    </dgm:pt>
    <dgm:pt modelId="{A380A05C-908A-934E-9667-9E240D2DBA7E}" type="pres">
      <dgm:prSet presAssocID="{428620E9-E3C5-3741-9281-FE464011A3D6}" presName="sibSpaceFour" presStyleCnt="0"/>
      <dgm:spPr/>
      <dgm:t>
        <a:bodyPr/>
        <a:lstStyle/>
        <a:p>
          <a:endParaRPr lang="en-US"/>
        </a:p>
      </dgm:t>
    </dgm:pt>
    <dgm:pt modelId="{EB2AFAD9-3381-F544-8F05-5D3F86E7816C}" type="pres">
      <dgm:prSet presAssocID="{3E29ECDE-0CDD-A04B-BB73-3E0B639DD81B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30E69D-8769-BA45-A8A7-90F70DC52AD9}" type="pres">
      <dgm:prSet presAssocID="{3E29ECDE-0CDD-A04B-BB73-3E0B639DD81B}" presName="txFour" presStyleLbl="node4" presStyleIdx="28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D04E1-CFE8-F448-8AB3-548C1B81902F}" type="pres">
      <dgm:prSet presAssocID="{3E29ECDE-0CDD-A04B-BB73-3E0B639DD81B}" presName="horzFour" presStyleCnt="0"/>
      <dgm:spPr/>
      <dgm:t>
        <a:bodyPr/>
        <a:lstStyle/>
        <a:p>
          <a:endParaRPr lang="en-US"/>
        </a:p>
      </dgm:t>
    </dgm:pt>
    <dgm:pt modelId="{65162EEB-7851-E442-96DC-1BF37FC2365B}" type="pres">
      <dgm:prSet presAssocID="{A1E029F5-A72F-8245-8515-A25545E6DE53}" presName="sibSpaceFour" presStyleCnt="0"/>
      <dgm:spPr/>
      <dgm:t>
        <a:bodyPr/>
        <a:lstStyle/>
        <a:p>
          <a:endParaRPr lang="en-US"/>
        </a:p>
      </dgm:t>
    </dgm:pt>
    <dgm:pt modelId="{EFAC96CD-36C7-9A40-B6FB-2EB25CAB6C04}" type="pres">
      <dgm:prSet presAssocID="{7FC43FD9-2EF7-154A-90C3-D927D06F86BD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21084-81DC-5146-AA85-327B58C63363}" type="pres">
      <dgm:prSet presAssocID="{7FC43FD9-2EF7-154A-90C3-D927D06F86BD}" presName="txFour" presStyleLbl="node4" presStyleIdx="29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D44699-1876-7F4F-A1FB-CE208C28885A}" type="pres">
      <dgm:prSet presAssocID="{7FC43FD9-2EF7-154A-90C3-D927D06F86BD}" presName="horzFour" presStyleCnt="0"/>
      <dgm:spPr/>
      <dgm:t>
        <a:bodyPr/>
        <a:lstStyle/>
        <a:p>
          <a:endParaRPr lang="en-US"/>
        </a:p>
      </dgm:t>
    </dgm:pt>
    <dgm:pt modelId="{550BFECD-9FAD-5B4E-A47C-43DBBAF26E49}" type="pres">
      <dgm:prSet presAssocID="{511C4913-3B54-1F4E-9046-8776207DE28B}" presName="sibSpaceFour" presStyleCnt="0"/>
      <dgm:spPr/>
      <dgm:t>
        <a:bodyPr/>
        <a:lstStyle/>
        <a:p>
          <a:endParaRPr lang="en-US"/>
        </a:p>
      </dgm:t>
    </dgm:pt>
    <dgm:pt modelId="{3C50268A-4DFD-AC42-A68F-6434C956E810}" type="pres">
      <dgm:prSet presAssocID="{D5EB9B65-CE03-E54B-A0DE-80E238B98E30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4E8CF7-A9EF-4E41-BBE9-38CCA8DAC3CA}" type="pres">
      <dgm:prSet presAssocID="{D5EB9B65-CE03-E54B-A0DE-80E238B98E30}" presName="txFour" presStyleLbl="node4" presStyleIdx="30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1C12A-684E-164F-986F-D55077B1BC5E}" type="pres">
      <dgm:prSet presAssocID="{D5EB9B65-CE03-E54B-A0DE-80E238B98E30}" presName="horzFour" presStyleCnt="0"/>
      <dgm:spPr/>
      <dgm:t>
        <a:bodyPr/>
        <a:lstStyle/>
        <a:p>
          <a:endParaRPr lang="en-US"/>
        </a:p>
      </dgm:t>
    </dgm:pt>
    <dgm:pt modelId="{010DB6CF-537D-9643-9563-62EA5FE95285}" type="pres">
      <dgm:prSet presAssocID="{820859E5-2149-7E49-B464-931BD9793FD7}" presName="sibSpaceThree" presStyleCnt="0"/>
      <dgm:spPr/>
      <dgm:t>
        <a:bodyPr/>
        <a:lstStyle/>
        <a:p>
          <a:endParaRPr lang="en-US"/>
        </a:p>
      </dgm:t>
    </dgm:pt>
    <dgm:pt modelId="{CCCE09AB-5049-544C-A0A5-F1A3DCC5B615}" type="pres">
      <dgm:prSet presAssocID="{E8ACA587-88ED-734C-A7EA-47F42C2E4A6B}" presName="vertThree" presStyleCnt="0"/>
      <dgm:spPr/>
      <dgm:t>
        <a:bodyPr/>
        <a:lstStyle/>
        <a:p>
          <a:endParaRPr lang="en-US"/>
        </a:p>
      </dgm:t>
    </dgm:pt>
    <dgm:pt modelId="{94CDEECD-BAAF-B849-BE88-7B2B3F92C6E4}" type="pres">
      <dgm:prSet presAssocID="{E8ACA587-88ED-734C-A7EA-47F42C2E4A6B}" presName="txThree" presStyleLbl="node3" presStyleIdx="24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4D702D-E8FD-9C46-8EF0-481945C9347D}" type="pres">
      <dgm:prSet presAssocID="{E8ACA587-88ED-734C-A7EA-47F42C2E4A6B}" presName="parTransThree" presStyleCnt="0"/>
      <dgm:spPr/>
      <dgm:t>
        <a:bodyPr/>
        <a:lstStyle/>
        <a:p>
          <a:endParaRPr lang="en-US"/>
        </a:p>
      </dgm:t>
    </dgm:pt>
    <dgm:pt modelId="{344EF2E1-8F2F-F648-8D00-EA1CE9415EE1}" type="pres">
      <dgm:prSet presAssocID="{E8ACA587-88ED-734C-A7EA-47F42C2E4A6B}" presName="horzThree" presStyleCnt="0"/>
      <dgm:spPr/>
      <dgm:t>
        <a:bodyPr/>
        <a:lstStyle/>
        <a:p>
          <a:endParaRPr lang="en-US"/>
        </a:p>
      </dgm:t>
    </dgm:pt>
    <dgm:pt modelId="{36525252-8466-3A4B-9080-1EF7B178188C}" type="pres">
      <dgm:prSet presAssocID="{B1E88A5A-9628-574C-965A-AD9A4E9FDAC0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57C348-0C71-604F-A4CE-F3D51A0BA5D9}" type="pres">
      <dgm:prSet presAssocID="{B1E88A5A-9628-574C-965A-AD9A4E9FDAC0}" presName="txFour" presStyleLbl="node4" presStyleIdx="31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158CD9-F93F-F548-A281-F16AF861B3E0}" type="pres">
      <dgm:prSet presAssocID="{B1E88A5A-9628-574C-965A-AD9A4E9FDAC0}" presName="horzFour" presStyleCnt="0"/>
      <dgm:spPr/>
      <dgm:t>
        <a:bodyPr/>
        <a:lstStyle/>
        <a:p>
          <a:endParaRPr lang="en-US"/>
        </a:p>
      </dgm:t>
    </dgm:pt>
    <dgm:pt modelId="{EB91C8E7-B314-D842-B341-5FAEB213BC58}" type="pres">
      <dgm:prSet presAssocID="{B8CA9811-D126-844D-86E2-9AC7EBAF453B}" presName="sibSpaceFour" presStyleCnt="0"/>
      <dgm:spPr/>
      <dgm:t>
        <a:bodyPr/>
        <a:lstStyle/>
        <a:p>
          <a:endParaRPr lang="en-US"/>
        </a:p>
      </dgm:t>
    </dgm:pt>
    <dgm:pt modelId="{1C5AA3C6-60E1-D540-AEBD-0C4604B1A9E2}" type="pres">
      <dgm:prSet presAssocID="{CF8E0B22-720E-5447-89A9-E9D7FC1FA80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E6D636-0841-3B47-AD20-EE8714B48ACA}" type="pres">
      <dgm:prSet presAssocID="{CF8E0B22-720E-5447-89A9-E9D7FC1FA80A}" presName="txFour" presStyleLbl="node4" presStyleIdx="32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C60866-8D30-3742-8F56-C4C8A63F1F5F}" type="pres">
      <dgm:prSet presAssocID="{CF8E0B22-720E-5447-89A9-E9D7FC1FA80A}" presName="parTransFour" presStyleCnt="0"/>
      <dgm:spPr/>
      <dgm:t>
        <a:bodyPr/>
        <a:lstStyle/>
        <a:p>
          <a:endParaRPr lang="en-US"/>
        </a:p>
      </dgm:t>
    </dgm:pt>
    <dgm:pt modelId="{EED15D02-117A-CB4A-A287-6010291A5770}" type="pres">
      <dgm:prSet presAssocID="{CF8E0B22-720E-5447-89A9-E9D7FC1FA80A}" presName="horzFour" presStyleCnt="0"/>
      <dgm:spPr/>
      <dgm:t>
        <a:bodyPr/>
        <a:lstStyle/>
        <a:p>
          <a:endParaRPr lang="en-US"/>
        </a:p>
      </dgm:t>
    </dgm:pt>
    <dgm:pt modelId="{9A4DC56E-5959-1A4F-B672-999D46E68D1D}" type="pres">
      <dgm:prSet presAssocID="{73089FA9-8710-5444-8FEB-1D3F833E9399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66BAF8-5E7C-654E-814F-4DA8448E05EE}" type="pres">
      <dgm:prSet presAssocID="{73089FA9-8710-5444-8FEB-1D3F833E9399}" presName="txFour" presStyleLbl="node4" presStyleIdx="33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1DB46B-A2B5-F74D-8E41-D024A279C34E}" type="pres">
      <dgm:prSet presAssocID="{73089FA9-8710-5444-8FEB-1D3F833E9399}" presName="horzFour" presStyleCnt="0"/>
      <dgm:spPr/>
      <dgm:t>
        <a:bodyPr/>
        <a:lstStyle/>
        <a:p>
          <a:endParaRPr lang="en-US"/>
        </a:p>
      </dgm:t>
    </dgm:pt>
    <dgm:pt modelId="{63E9CAD1-6340-A645-BDB1-D07DE5D99239}" type="pres">
      <dgm:prSet presAssocID="{1353CA61-6562-BB4F-93FA-DA6394CF4971}" presName="sibSpaceFour" presStyleCnt="0"/>
      <dgm:spPr/>
      <dgm:t>
        <a:bodyPr/>
        <a:lstStyle/>
        <a:p>
          <a:endParaRPr lang="en-US"/>
        </a:p>
      </dgm:t>
    </dgm:pt>
    <dgm:pt modelId="{04F62357-968A-D54D-96AD-9C31D9C96B90}" type="pres">
      <dgm:prSet presAssocID="{9B589F3A-C42F-9F4D-8DAD-0E6A7D028BE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214B4F-EDD6-6547-B86F-4A322966B561}" type="pres">
      <dgm:prSet presAssocID="{9B589F3A-C42F-9F4D-8DAD-0E6A7D028BEA}" presName="txFour" presStyleLbl="node4" presStyleIdx="34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532D14-860D-F346-B048-4E2A858268F7}" type="pres">
      <dgm:prSet presAssocID="{9B589F3A-C42F-9F4D-8DAD-0E6A7D028BEA}" presName="horzFour" presStyleCnt="0"/>
      <dgm:spPr/>
      <dgm:t>
        <a:bodyPr/>
        <a:lstStyle/>
        <a:p>
          <a:endParaRPr lang="en-US"/>
        </a:p>
      </dgm:t>
    </dgm:pt>
    <dgm:pt modelId="{A0010DE0-D941-7F42-9FA7-4BDCE59BF880}" type="pres">
      <dgm:prSet presAssocID="{31B055D3-B074-A044-8748-EE491878B23B}" presName="sibSpaceFour" presStyleCnt="0"/>
      <dgm:spPr/>
      <dgm:t>
        <a:bodyPr/>
        <a:lstStyle/>
        <a:p>
          <a:endParaRPr lang="en-US"/>
        </a:p>
      </dgm:t>
    </dgm:pt>
    <dgm:pt modelId="{4E698EE6-9BA8-9F43-97B1-65DE71B012E7}" type="pres">
      <dgm:prSet presAssocID="{EEFB4853-1381-0B4D-9469-0E66DCFFD874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3DAC65-BE71-AD42-A207-A30AE75E00AF}" type="pres">
      <dgm:prSet presAssocID="{EEFB4853-1381-0B4D-9469-0E66DCFFD874}" presName="txFour" presStyleLbl="node4" presStyleIdx="35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44BBF5-1684-1B40-AE1B-7F545A023AF6}" type="pres">
      <dgm:prSet presAssocID="{EEFB4853-1381-0B4D-9469-0E66DCFFD874}" presName="horzFour" presStyleCnt="0"/>
      <dgm:spPr/>
      <dgm:t>
        <a:bodyPr/>
        <a:lstStyle/>
        <a:p>
          <a:endParaRPr lang="en-US"/>
        </a:p>
      </dgm:t>
    </dgm:pt>
    <dgm:pt modelId="{D0A47574-7F58-4B43-A7E0-00BD8A4026DD}" type="pres">
      <dgm:prSet presAssocID="{CC314C58-9F1D-894A-AC8F-7755F105AED8}" presName="sibSpaceFour" presStyleCnt="0"/>
      <dgm:spPr/>
      <dgm:t>
        <a:bodyPr/>
        <a:lstStyle/>
        <a:p>
          <a:endParaRPr lang="en-US"/>
        </a:p>
      </dgm:t>
    </dgm:pt>
    <dgm:pt modelId="{437265CC-7EDB-5F40-9710-4AC0583B99A4}" type="pres">
      <dgm:prSet presAssocID="{8F430601-AF6E-B442-9398-65C318860C4B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4F8156-DFF3-6646-B584-0E2FD8BFE5DC}" type="pres">
      <dgm:prSet presAssocID="{8F430601-AF6E-B442-9398-65C318860C4B}" presName="txFour" presStyleLbl="node4" presStyleIdx="36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83A246-75CF-6948-8581-771B1A53BA00}" type="pres">
      <dgm:prSet presAssocID="{8F430601-AF6E-B442-9398-65C318860C4B}" presName="horzFour" presStyleCnt="0"/>
      <dgm:spPr/>
      <dgm:t>
        <a:bodyPr/>
        <a:lstStyle/>
        <a:p>
          <a:endParaRPr lang="en-US"/>
        </a:p>
      </dgm:t>
    </dgm:pt>
    <dgm:pt modelId="{736B1F86-C051-3D48-8816-E3591A450903}" type="pres">
      <dgm:prSet presAssocID="{BE7E7182-28B4-CA42-95A6-7D30578BFA40}" presName="sibSpaceFour" presStyleCnt="0"/>
      <dgm:spPr/>
      <dgm:t>
        <a:bodyPr/>
        <a:lstStyle/>
        <a:p>
          <a:endParaRPr lang="en-US"/>
        </a:p>
      </dgm:t>
    </dgm:pt>
    <dgm:pt modelId="{638B9477-3986-1142-885D-B84180BA8635}" type="pres">
      <dgm:prSet presAssocID="{67DA8D01-BBC4-1440-B485-FD022E0952C5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7589C-3A5A-E64D-9780-422B8783E630}" type="pres">
      <dgm:prSet presAssocID="{67DA8D01-BBC4-1440-B485-FD022E0952C5}" presName="txFour" presStyleLbl="node4" presStyleIdx="37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4A6E7D-07DA-D842-B1B3-B1AFBF145970}" type="pres">
      <dgm:prSet presAssocID="{67DA8D01-BBC4-1440-B485-FD022E0952C5}" presName="parTransFour" presStyleCnt="0"/>
      <dgm:spPr/>
      <dgm:t>
        <a:bodyPr/>
        <a:lstStyle/>
        <a:p>
          <a:endParaRPr lang="en-US"/>
        </a:p>
      </dgm:t>
    </dgm:pt>
    <dgm:pt modelId="{FE9BF8DB-5A10-5E48-A8AE-20072C0ECBDF}" type="pres">
      <dgm:prSet presAssocID="{67DA8D01-BBC4-1440-B485-FD022E0952C5}" presName="horzFour" presStyleCnt="0"/>
      <dgm:spPr/>
      <dgm:t>
        <a:bodyPr/>
        <a:lstStyle/>
        <a:p>
          <a:endParaRPr lang="en-US"/>
        </a:p>
      </dgm:t>
    </dgm:pt>
    <dgm:pt modelId="{B906D06D-4B36-4B46-B326-A9EACB876D2C}" type="pres">
      <dgm:prSet presAssocID="{CDD2426D-216C-654D-BC78-FC30FED78966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AEC4B0-C260-FD41-9F0F-4E4EC172659A}" type="pres">
      <dgm:prSet presAssocID="{CDD2426D-216C-654D-BC78-FC30FED78966}" presName="txFour" presStyleLbl="node4" presStyleIdx="38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72E423-EC75-0C48-B7ED-DAFF3EE87CEC}" type="pres">
      <dgm:prSet presAssocID="{CDD2426D-216C-654D-BC78-FC30FED78966}" presName="horzFour" presStyleCnt="0"/>
      <dgm:spPr/>
      <dgm:t>
        <a:bodyPr/>
        <a:lstStyle/>
        <a:p>
          <a:endParaRPr lang="en-US"/>
        </a:p>
      </dgm:t>
    </dgm:pt>
    <dgm:pt modelId="{EE7CB27D-8637-484C-BE13-2596D8EBB1A5}" type="pres">
      <dgm:prSet presAssocID="{1360BE71-7EF2-6949-A775-3EB242E74E31}" presName="sibSpaceFour" presStyleCnt="0"/>
      <dgm:spPr/>
      <dgm:t>
        <a:bodyPr/>
        <a:lstStyle/>
        <a:p>
          <a:endParaRPr lang="en-US"/>
        </a:p>
      </dgm:t>
    </dgm:pt>
    <dgm:pt modelId="{841A02F1-C5D5-294B-A573-080A2D82FFB7}" type="pres">
      <dgm:prSet presAssocID="{C5B36583-61B3-A341-9E9B-402D09649329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597318-E08B-BA4E-9431-33FB4948CF09}" type="pres">
      <dgm:prSet presAssocID="{C5B36583-61B3-A341-9E9B-402D09649329}" presName="txFour" presStyleLbl="node4" presStyleIdx="39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E1FE47-9553-AD4A-8375-7051D43D43B9}" type="pres">
      <dgm:prSet presAssocID="{C5B36583-61B3-A341-9E9B-402D09649329}" presName="horzFour" presStyleCnt="0"/>
      <dgm:spPr/>
      <dgm:t>
        <a:bodyPr/>
        <a:lstStyle/>
        <a:p>
          <a:endParaRPr lang="en-US"/>
        </a:p>
      </dgm:t>
    </dgm:pt>
    <dgm:pt modelId="{A7F7D184-5E42-8E48-B2F0-5489A3B63A70}" type="pres">
      <dgm:prSet presAssocID="{66917C78-77DA-0D49-B233-FDB002C32833}" presName="sibSpaceFour" presStyleCnt="0"/>
      <dgm:spPr/>
      <dgm:t>
        <a:bodyPr/>
        <a:lstStyle/>
        <a:p>
          <a:endParaRPr lang="en-US"/>
        </a:p>
      </dgm:t>
    </dgm:pt>
    <dgm:pt modelId="{ED44A159-D4C9-BD45-84BD-A660E2CB5753}" type="pres">
      <dgm:prSet presAssocID="{ABB30583-7657-4C4B-9104-5C39D24D888B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2BED5B-38E1-EA4A-9CBF-D1F9DF3349BA}" type="pres">
      <dgm:prSet presAssocID="{ABB30583-7657-4C4B-9104-5C39D24D888B}" presName="txFour" presStyleLbl="node4" presStyleIdx="40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2ED42D-9755-4547-B143-6FD8D3D1C07C}" type="pres">
      <dgm:prSet presAssocID="{ABB30583-7657-4C4B-9104-5C39D24D888B}" presName="parTransFour" presStyleCnt="0"/>
      <dgm:spPr/>
      <dgm:t>
        <a:bodyPr/>
        <a:lstStyle/>
        <a:p>
          <a:endParaRPr lang="en-US"/>
        </a:p>
      </dgm:t>
    </dgm:pt>
    <dgm:pt modelId="{750D38DC-4892-3441-A439-093B246FDD75}" type="pres">
      <dgm:prSet presAssocID="{ABB30583-7657-4C4B-9104-5C39D24D888B}" presName="horzFour" presStyleCnt="0"/>
      <dgm:spPr/>
      <dgm:t>
        <a:bodyPr/>
        <a:lstStyle/>
        <a:p>
          <a:endParaRPr lang="en-US"/>
        </a:p>
      </dgm:t>
    </dgm:pt>
    <dgm:pt modelId="{B51A9108-980A-244E-BDFB-3055CD913E19}" type="pres">
      <dgm:prSet presAssocID="{78E25C6D-1EFC-F34C-9944-0597C9CF84C8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C86BFC-D793-9645-906F-48D649F63CAC}" type="pres">
      <dgm:prSet presAssocID="{78E25C6D-1EFC-F34C-9944-0597C9CF84C8}" presName="txFour" presStyleLbl="node4" presStyleIdx="41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EDEA01-67AB-9541-8882-45C6695C8952}" type="pres">
      <dgm:prSet presAssocID="{78E25C6D-1EFC-F34C-9944-0597C9CF84C8}" presName="horzFour" presStyleCnt="0"/>
      <dgm:spPr/>
      <dgm:t>
        <a:bodyPr/>
        <a:lstStyle/>
        <a:p>
          <a:endParaRPr lang="en-US"/>
        </a:p>
      </dgm:t>
    </dgm:pt>
    <dgm:pt modelId="{ABE9D349-B0D6-0844-9EB3-7A61353841FB}" type="pres">
      <dgm:prSet presAssocID="{097A35FC-0609-DF42-8DCD-88308665FF54}" presName="sibSpaceFour" presStyleCnt="0"/>
      <dgm:spPr/>
      <dgm:t>
        <a:bodyPr/>
        <a:lstStyle/>
        <a:p>
          <a:endParaRPr lang="en-US"/>
        </a:p>
      </dgm:t>
    </dgm:pt>
    <dgm:pt modelId="{28B36A61-8D44-6C4E-8139-1951818AEC5B}" type="pres">
      <dgm:prSet presAssocID="{CEA44928-31FE-D34C-BD4C-4F025D946E1B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2827C1-1570-034F-9159-4F71679ACBFE}" type="pres">
      <dgm:prSet presAssocID="{CEA44928-31FE-D34C-BD4C-4F025D946E1B}" presName="txFour" presStyleLbl="node4" presStyleIdx="42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F59F46-5EBC-EF47-A8D8-20B5AF813073}" type="pres">
      <dgm:prSet presAssocID="{CEA44928-31FE-D34C-BD4C-4F025D946E1B}" presName="horzFour" presStyleCnt="0"/>
      <dgm:spPr/>
      <dgm:t>
        <a:bodyPr/>
        <a:lstStyle/>
        <a:p>
          <a:endParaRPr lang="en-US"/>
        </a:p>
      </dgm:t>
    </dgm:pt>
    <dgm:pt modelId="{285B248C-B895-6343-99A2-78963C732581}" type="pres">
      <dgm:prSet presAssocID="{8DFDB76F-47FF-F345-BA74-2A2346EEF4D4}" presName="sibSpaceThree" presStyleCnt="0"/>
      <dgm:spPr/>
      <dgm:t>
        <a:bodyPr/>
        <a:lstStyle/>
        <a:p>
          <a:endParaRPr lang="en-US"/>
        </a:p>
      </dgm:t>
    </dgm:pt>
    <dgm:pt modelId="{DA8C81E8-DB99-7248-B61A-F6759AAAA841}" type="pres">
      <dgm:prSet presAssocID="{2D1CC06A-C5C6-A643-B51C-D34292EA8EA4}" presName="vertThree" presStyleCnt="0"/>
      <dgm:spPr/>
      <dgm:t>
        <a:bodyPr/>
        <a:lstStyle/>
        <a:p>
          <a:endParaRPr lang="en-US"/>
        </a:p>
      </dgm:t>
    </dgm:pt>
    <dgm:pt modelId="{3BFF91FB-D42F-B946-8D79-B55C7E9E261A}" type="pres">
      <dgm:prSet presAssocID="{2D1CC06A-C5C6-A643-B51C-D34292EA8EA4}" presName="txThree" presStyleLbl="node3" presStyleIdx="25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5B7A7E-4D42-804D-B5FB-CE9FB191E085}" type="pres">
      <dgm:prSet presAssocID="{2D1CC06A-C5C6-A643-B51C-D34292EA8EA4}" presName="parTransThree" presStyleCnt="0"/>
      <dgm:spPr/>
      <dgm:t>
        <a:bodyPr/>
        <a:lstStyle/>
        <a:p>
          <a:endParaRPr lang="en-US"/>
        </a:p>
      </dgm:t>
    </dgm:pt>
    <dgm:pt modelId="{576560BD-7D59-5B41-BE1E-E43FEE778AA2}" type="pres">
      <dgm:prSet presAssocID="{2D1CC06A-C5C6-A643-B51C-D34292EA8EA4}" presName="horzThree" presStyleCnt="0"/>
      <dgm:spPr/>
      <dgm:t>
        <a:bodyPr/>
        <a:lstStyle/>
        <a:p>
          <a:endParaRPr lang="en-US"/>
        </a:p>
      </dgm:t>
    </dgm:pt>
    <dgm:pt modelId="{37A75E94-FC1D-6747-A905-F62414776010}" type="pres">
      <dgm:prSet presAssocID="{0607BAD5-670A-6F48-ACA5-32A9467561D7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18EC1A-534A-A54E-B4D9-1B0F0687D4DC}" type="pres">
      <dgm:prSet presAssocID="{0607BAD5-670A-6F48-ACA5-32A9467561D7}" presName="txFour" presStyleLbl="node4" presStyleIdx="43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B1EB84-7BA3-3D43-9A7C-401FF89E240A}" type="pres">
      <dgm:prSet presAssocID="{0607BAD5-670A-6F48-ACA5-32A9467561D7}" presName="horzFour" presStyleCnt="0"/>
      <dgm:spPr/>
      <dgm:t>
        <a:bodyPr/>
        <a:lstStyle/>
        <a:p>
          <a:endParaRPr lang="en-US"/>
        </a:p>
      </dgm:t>
    </dgm:pt>
    <dgm:pt modelId="{CA015DE6-487B-F14E-9CCA-E23EF9407503}" type="pres">
      <dgm:prSet presAssocID="{06FE6549-5640-F640-830B-2B3B8047DD08}" presName="sibSpaceFour" presStyleCnt="0"/>
      <dgm:spPr/>
      <dgm:t>
        <a:bodyPr/>
        <a:lstStyle/>
        <a:p>
          <a:endParaRPr lang="en-US"/>
        </a:p>
      </dgm:t>
    </dgm:pt>
    <dgm:pt modelId="{1016A6BB-947E-854F-B217-BFBD79F693D5}" type="pres">
      <dgm:prSet presAssocID="{AC26D40D-BCFF-E74C-93CE-CA6216EF1C4C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20C7B5-F121-5547-972C-91E9E724295D}" type="pres">
      <dgm:prSet presAssocID="{AC26D40D-BCFF-E74C-93CE-CA6216EF1C4C}" presName="txFour" presStyleLbl="node4" presStyleIdx="44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1AF6F9-7CAE-D44B-ABB7-1B15EA32D505}" type="pres">
      <dgm:prSet presAssocID="{AC26D40D-BCFF-E74C-93CE-CA6216EF1C4C}" presName="horzFour" presStyleCnt="0"/>
      <dgm:spPr/>
      <dgm:t>
        <a:bodyPr/>
        <a:lstStyle/>
        <a:p>
          <a:endParaRPr lang="en-US"/>
        </a:p>
      </dgm:t>
    </dgm:pt>
    <dgm:pt modelId="{DD17D29C-C8BB-4644-8CCC-C95BC39E5EAD}" type="pres">
      <dgm:prSet presAssocID="{0A46CDF6-06A7-0C4C-B994-811AD6866A34}" presName="sibSpaceFour" presStyleCnt="0"/>
      <dgm:spPr/>
      <dgm:t>
        <a:bodyPr/>
        <a:lstStyle/>
        <a:p>
          <a:endParaRPr lang="en-US"/>
        </a:p>
      </dgm:t>
    </dgm:pt>
    <dgm:pt modelId="{DF8D7159-076B-D143-9CEE-0021DC9CA58F}" type="pres">
      <dgm:prSet presAssocID="{A1394099-E6ED-3B44-A947-33B32B4F7E5F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6177D0-D034-544A-A728-35B4EB58EFED}" type="pres">
      <dgm:prSet presAssocID="{A1394099-E6ED-3B44-A947-33B32B4F7E5F}" presName="txFour" presStyleLbl="node4" presStyleIdx="45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A993E-A000-8744-A346-D4EFEAFB6A88}" type="pres">
      <dgm:prSet presAssocID="{A1394099-E6ED-3B44-A947-33B32B4F7E5F}" presName="horzFour" presStyleCnt="0"/>
      <dgm:spPr/>
      <dgm:t>
        <a:bodyPr/>
        <a:lstStyle/>
        <a:p>
          <a:endParaRPr lang="en-US"/>
        </a:p>
      </dgm:t>
    </dgm:pt>
    <dgm:pt modelId="{9247E182-A565-204C-87F2-01760B1417C1}" type="pres">
      <dgm:prSet presAssocID="{5C3FA11B-84FF-F647-85F4-9AA0E7FD8E6E}" presName="sibSpaceFour" presStyleCnt="0"/>
      <dgm:spPr/>
      <dgm:t>
        <a:bodyPr/>
        <a:lstStyle/>
        <a:p>
          <a:endParaRPr lang="en-US"/>
        </a:p>
      </dgm:t>
    </dgm:pt>
    <dgm:pt modelId="{8E6B52C2-82D4-DD42-B188-13347F767E52}" type="pres">
      <dgm:prSet presAssocID="{1F2C7B24-4B0C-5B4B-B918-CBF9C0F14676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1E7F3-EFD2-F14A-90DF-6FA4A7DCFB6E}" type="pres">
      <dgm:prSet presAssocID="{1F2C7B24-4B0C-5B4B-B918-CBF9C0F14676}" presName="txFour" presStyleLbl="node4" presStyleIdx="46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A249A-A68A-6646-BAA1-F8C2FB8117F8}" type="pres">
      <dgm:prSet presAssocID="{1F2C7B24-4B0C-5B4B-B918-CBF9C0F14676}" presName="horzFour" presStyleCnt="0"/>
      <dgm:spPr/>
      <dgm:t>
        <a:bodyPr/>
        <a:lstStyle/>
        <a:p>
          <a:endParaRPr lang="en-US"/>
        </a:p>
      </dgm:t>
    </dgm:pt>
    <dgm:pt modelId="{14523EEE-024C-4747-ADE0-A495736815FA}" type="pres">
      <dgm:prSet presAssocID="{43448D56-BCB1-DD4D-AB6E-62F7578A190E}" presName="sibSpaceFour" presStyleCnt="0"/>
      <dgm:spPr/>
      <dgm:t>
        <a:bodyPr/>
        <a:lstStyle/>
        <a:p>
          <a:endParaRPr lang="en-US"/>
        </a:p>
      </dgm:t>
    </dgm:pt>
    <dgm:pt modelId="{5E8A400C-236C-1542-B797-1DD9C8675C33}" type="pres">
      <dgm:prSet presAssocID="{C11E19D7-1B3F-E140-8BC6-67EE6588047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6A54A2-47BE-B14A-BF30-23C19391BAF4}" type="pres">
      <dgm:prSet presAssocID="{C11E19D7-1B3F-E140-8BC6-67EE6588047A}" presName="txFour" presStyleLbl="node4" presStyleIdx="47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015504-D555-BA46-A7D9-51A46760CB1F}" type="pres">
      <dgm:prSet presAssocID="{C11E19D7-1B3F-E140-8BC6-67EE6588047A}" presName="parTransFour" presStyleCnt="0"/>
      <dgm:spPr/>
      <dgm:t>
        <a:bodyPr/>
        <a:lstStyle/>
        <a:p>
          <a:endParaRPr lang="en-US"/>
        </a:p>
      </dgm:t>
    </dgm:pt>
    <dgm:pt modelId="{586D5A54-84BD-3F4C-8A64-9FFE1511957D}" type="pres">
      <dgm:prSet presAssocID="{C11E19D7-1B3F-E140-8BC6-67EE6588047A}" presName="horzFour" presStyleCnt="0"/>
      <dgm:spPr/>
      <dgm:t>
        <a:bodyPr/>
        <a:lstStyle/>
        <a:p>
          <a:endParaRPr lang="en-US"/>
        </a:p>
      </dgm:t>
    </dgm:pt>
    <dgm:pt modelId="{EDE83459-AEBC-B548-90BC-30B0476F17F8}" type="pres">
      <dgm:prSet presAssocID="{2895163E-151C-7241-8EDF-E0A2EDF754A0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9EFE78-F7EF-4943-886B-D5A22A78A34C}" type="pres">
      <dgm:prSet presAssocID="{2895163E-151C-7241-8EDF-E0A2EDF754A0}" presName="txFour" presStyleLbl="node4" presStyleIdx="48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207A98-DF42-6B48-98E4-10FAFBF0C869}" type="pres">
      <dgm:prSet presAssocID="{2895163E-151C-7241-8EDF-E0A2EDF754A0}" presName="horzFour" presStyleCnt="0"/>
      <dgm:spPr/>
      <dgm:t>
        <a:bodyPr/>
        <a:lstStyle/>
        <a:p>
          <a:endParaRPr lang="en-US"/>
        </a:p>
      </dgm:t>
    </dgm:pt>
    <dgm:pt modelId="{CE43F04B-B678-CD46-A959-6995DF3366F6}" type="pres">
      <dgm:prSet presAssocID="{AA111B10-053C-8540-B690-038B8F9F71A6}" presName="sibSpaceFour" presStyleCnt="0"/>
      <dgm:spPr/>
      <dgm:t>
        <a:bodyPr/>
        <a:lstStyle/>
        <a:p>
          <a:endParaRPr lang="en-US"/>
        </a:p>
      </dgm:t>
    </dgm:pt>
    <dgm:pt modelId="{5F9B5FF2-74AB-9940-9278-1B131D5159B1}" type="pres">
      <dgm:prSet presAssocID="{71B188BD-998E-4C44-B2EE-5804F874DCA2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5B616-8C09-B840-B08E-256E1113FB25}" type="pres">
      <dgm:prSet presAssocID="{71B188BD-998E-4C44-B2EE-5804F874DCA2}" presName="txFour" presStyleLbl="node4" presStyleIdx="49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4DACA1-E2BD-4948-A734-BE56A183F5E3}" type="pres">
      <dgm:prSet presAssocID="{71B188BD-998E-4C44-B2EE-5804F874DCA2}" presName="horzFour" presStyleCnt="0"/>
      <dgm:spPr/>
      <dgm:t>
        <a:bodyPr/>
        <a:lstStyle/>
        <a:p>
          <a:endParaRPr lang="en-US"/>
        </a:p>
      </dgm:t>
    </dgm:pt>
    <dgm:pt modelId="{7F8087C4-0742-7943-8B78-F59FDB623616}" type="pres">
      <dgm:prSet presAssocID="{B995FC0D-1218-0447-97A1-65EE28F021EA}" presName="sibSpaceFour" presStyleCnt="0"/>
      <dgm:spPr/>
      <dgm:t>
        <a:bodyPr/>
        <a:lstStyle/>
        <a:p>
          <a:endParaRPr lang="en-US"/>
        </a:p>
      </dgm:t>
    </dgm:pt>
    <dgm:pt modelId="{13BF6648-00FE-FE4D-9AE4-A8148EFC23B4}" type="pres">
      <dgm:prSet presAssocID="{25333358-E3EA-224A-A74A-424988847C88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EB3F7B-FC3D-A043-AD4A-0192BEBFF027}" type="pres">
      <dgm:prSet presAssocID="{25333358-E3EA-224A-A74A-424988847C88}" presName="txFour" presStyleLbl="node4" presStyleIdx="50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FB4C8-2B6C-F34D-985E-6F6F85B7EA61}" type="pres">
      <dgm:prSet presAssocID="{25333358-E3EA-224A-A74A-424988847C88}" presName="horzFour" presStyleCnt="0"/>
      <dgm:spPr/>
      <dgm:t>
        <a:bodyPr/>
        <a:lstStyle/>
        <a:p>
          <a:endParaRPr lang="en-US"/>
        </a:p>
      </dgm:t>
    </dgm:pt>
    <dgm:pt modelId="{25C2D242-83A7-CE48-8846-F798B958258E}" type="pres">
      <dgm:prSet presAssocID="{9C4F23F1-CAF2-0B44-87BF-74EE562796F2}" presName="sibSpaceFour" presStyleCnt="0"/>
      <dgm:spPr/>
      <dgm:t>
        <a:bodyPr/>
        <a:lstStyle/>
        <a:p>
          <a:endParaRPr lang="en-US"/>
        </a:p>
      </dgm:t>
    </dgm:pt>
    <dgm:pt modelId="{C2402895-E561-0343-B15A-282E31D23AA9}" type="pres">
      <dgm:prSet presAssocID="{D2B4B416-06F9-4342-A3C5-82016562CDE4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4FEB1D-7FB3-9B47-84BE-E455A7FBAE07}" type="pres">
      <dgm:prSet presAssocID="{D2B4B416-06F9-4342-A3C5-82016562CDE4}" presName="txFour" presStyleLbl="node4" presStyleIdx="51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FBC5B1-ACCE-E74A-898D-34A03FCF01CB}" type="pres">
      <dgm:prSet presAssocID="{D2B4B416-06F9-4342-A3C5-82016562CDE4}" presName="horzFour" presStyleCnt="0"/>
      <dgm:spPr/>
      <dgm:t>
        <a:bodyPr/>
        <a:lstStyle/>
        <a:p>
          <a:endParaRPr lang="en-US"/>
        </a:p>
      </dgm:t>
    </dgm:pt>
    <dgm:pt modelId="{E0C806E9-2667-F645-98B3-2647DE0E7481}" type="pres">
      <dgm:prSet presAssocID="{E489A4F4-4B14-8241-AB9F-EF65DF35B8AE}" presName="sibSpaceThree" presStyleCnt="0"/>
      <dgm:spPr/>
      <dgm:t>
        <a:bodyPr/>
        <a:lstStyle/>
        <a:p>
          <a:endParaRPr lang="en-US"/>
        </a:p>
      </dgm:t>
    </dgm:pt>
    <dgm:pt modelId="{6E8033B4-A472-874C-B096-6D2521663B8F}" type="pres">
      <dgm:prSet presAssocID="{22A44BAE-B41A-144D-BFFB-32EAC470CA13}" presName="vertThree" presStyleCnt="0"/>
      <dgm:spPr/>
      <dgm:t>
        <a:bodyPr/>
        <a:lstStyle/>
        <a:p>
          <a:endParaRPr lang="en-US"/>
        </a:p>
      </dgm:t>
    </dgm:pt>
    <dgm:pt modelId="{64226BA5-DEDE-7249-A3A7-BFD9EDDB0C26}" type="pres">
      <dgm:prSet presAssocID="{22A44BAE-B41A-144D-BFFB-32EAC470CA13}" presName="txThree" presStyleLbl="node3" presStyleIdx="26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3C151A-091B-FF4F-AF44-4F3A2784225F}" type="pres">
      <dgm:prSet presAssocID="{22A44BAE-B41A-144D-BFFB-32EAC470CA13}" presName="parTransThree" presStyleCnt="0"/>
      <dgm:spPr/>
      <dgm:t>
        <a:bodyPr/>
        <a:lstStyle/>
        <a:p>
          <a:endParaRPr lang="en-US"/>
        </a:p>
      </dgm:t>
    </dgm:pt>
    <dgm:pt modelId="{B24052C6-60DF-9549-90BB-A701430CFC98}" type="pres">
      <dgm:prSet presAssocID="{22A44BAE-B41A-144D-BFFB-32EAC470CA13}" presName="horzThree" presStyleCnt="0"/>
      <dgm:spPr/>
      <dgm:t>
        <a:bodyPr/>
        <a:lstStyle/>
        <a:p>
          <a:endParaRPr lang="en-US"/>
        </a:p>
      </dgm:t>
    </dgm:pt>
    <dgm:pt modelId="{B14E887A-4149-B443-89AC-67976CE54377}" type="pres">
      <dgm:prSet presAssocID="{F7B63C77-42D5-2141-A6B7-61C2C60B88F5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B1781D-B198-8A4E-81F4-05A7F163775A}" type="pres">
      <dgm:prSet presAssocID="{F7B63C77-42D5-2141-A6B7-61C2C60B88F5}" presName="txFour" presStyleLbl="node4" presStyleIdx="52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24CD0-4DBB-0A44-A603-797DD96509CA}" type="pres">
      <dgm:prSet presAssocID="{F7B63C77-42D5-2141-A6B7-61C2C60B88F5}" presName="horzFour" presStyleCnt="0"/>
      <dgm:spPr/>
      <dgm:t>
        <a:bodyPr/>
        <a:lstStyle/>
        <a:p>
          <a:endParaRPr lang="en-US"/>
        </a:p>
      </dgm:t>
    </dgm:pt>
    <dgm:pt modelId="{B8C7CA88-0EB9-8E4A-8828-DCAF032F6FFD}" type="pres">
      <dgm:prSet presAssocID="{C9698F34-8CF0-734A-ABCB-2CE74777B865}" presName="sibSpaceFour" presStyleCnt="0"/>
      <dgm:spPr/>
      <dgm:t>
        <a:bodyPr/>
        <a:lstStyle/>
        <a:p>
          <a:endParaRPr lang="en-US"/>
        </a:p>
      </dgm:t>
    </dgm:pt>
    <dgm:pt modelId="{9CB70E8A-1633-CC4C-A26F-3440BF3A8CBC}" type="pres">
      <dgm:prSet presAssocID="{9B261537-7750-2B4A-9A8E-7F75F076D482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9978DF-DC97-6349-8E8B-54DE2C6FF585}" type="pres">
      <dgm:prSet presAssocID="{9B261537-7750-2B4A-9A8E-7F75F076D482}" presName="txFour" presStyleLbl="node4" presStyleIdx="53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021DAB-D1E9-C54D-B7BB-D71D700D9F4E}" type="pres">
      <dgm:prSet presAssocID="{9B261537-7750-2B4A-9A8E-7F75F076D482}" presName="horzFour" presStyleCnt="0"/>
      <dgm:spPr/>
      <dgm:t>
        <a:bodyPr/>
        <a:lstStyle/>
        <a:p>
          <a:endParaRPr lang="en-US"/>
        </a:p>
      </dgm:t>
    </dgm:pt>
    <dgm:pt modelId="{6933806E-CC3D-4D44-9BDF-8CFFF5F947E4}" type="pres">
      <dgm:prSet presAssocID="{E68633AF-4AD9-274F-8821-2B65AE0435F6}" presName="sibSpaceFour" presStyleCnt="0"/>
      <dgm:spPr/>
      <dgm:t>
        <a:bodyPr/>
        <a:lstStyle/>
        <a:p>
          <a:endParaRPr lang="en-US"/>
        </a:p>
      </dgm:t>
    </dgm:pt>
    <dgm:pt modelId="{F767401C-199F-D243-B951-2EABC4DA1F49}" type="pres">
      <dgm:prSet presAssocID="{69F87788-03EB-D143-9AC6-3C85DF5CCB3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5A548F-8E8C-C640-B9C7-BEAA85B553B2}" type="pres">
      <dgm:prSet presAssocID="{69F87788-03EB-D143-9AC6-3C85DF5CCB3A}" presName="txFour" presStyleLbl="node4" presStyleIdx="54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C43FCF-7A17-C24E-918F-5427FA52D5AC}" type="pres">
      <dgm:prSet presAssocID="{69F87788-03EB-D143-9AC6-3C85DF5CCB3A}" presName="horzFour" presStyleCnt="0"/>
      <dgm:spPr/>
      <dgm:t>
        <a:bodyPr/>
        <a:lstStyle/>
        <a:p>
          <a:endParaRPr lang="en-US"/>
        </a:p>
      </dgm:t>
    </dgm:pt>
    <dgm:pt modelId="{39173475-8137-F941-9B18-48825B6FABAA}" type="pres">
      <dgm:prSet presAssocID="{B80C88A0-717B-8840-8C85-9C06196F1ACE}" presName="sibSpaceFour" presStyleCnt="0"/>
      <dgm:spPr/>
      <dgm:t>
        <a:bodyPr/>
        <a:lstStyle/>
        <a:p>
          <a:endParaRPr lang="en-US"/>
        </a:p>
      </dgm:t>
    </dgm:pt>
    <dgm:pt modelId="{619DB765-8539-CF4E-AFF5-91759EBFCA8F}" type="pres">
      <dgm:prSet presAssocID="{98A3D169-08D7-2443-B20A-F1F41D294F48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C06197-6CF4-DD45-8D30-56696A5A28DA}" type="pres">
      <dgm:prSet presAssocID="{98A3D169-08D7-2443-B20A-F1F41D294F48}" presName="txFour" presStyleLbl="node4" presStyleIdx="55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4E936A-0055-914E-9FD3-A6303CC92A87}" type="pres">
      <dgm:prSet presAssocID="{98A3D169-08D7-2443-B20A-F1F41D294F48}" presName="horzFour" presStyleCnt="0"/>
      <dgm:spPr/>
      <dgm:t>
        <a:bodyPr/>
        <a:lstStyle/>
        <a:p>
          <a:endParaRPr lang="en-US"/>
        </a:p>
      </dgm:t>
    </dgm:pt>
    <dgm:pt modelId="{0BC33903-40B7-4849-A218-5A3232E84735}" type="pres">
      <dgm:prSet presAssocID="{D826F038-11FB-A241-97E6-B2ECB8AB5D3C}" presName="sibSpaceFour" presStyleCnt="0"/>
      <dgm:spPr/>
      <dgm:t>
        <a:bodyPr/>
        <a:lstStyle/>
        <a:p>
          <a:endParaRPr lang="en-US"/>
        </a:p>
      </dgm:t>
    </dgm:pt>
    <dgm:pt modelId="{F2C38B8E-3821-F449-963E-6C3DFC9058F6}" type="pres">
      <dgm:prSet presAssocID="{D419909D-9B7A-FC48-94E6-0EE34FA99089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53BD07-64AA-9842-9DB7-7BD96CDE0A68}" type="pres">
      <dgm:prSet presAssocID="{D419909D-9B7A-FC48-94E6-0EE34FA99089}" presName="txFour" presStyleLbl="node4" presStyleIdx="56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1FE607-A4AD-9348-852B-AEF7A3F186AE}" type="pres">
      <dgm:prSet presAssocID="{D419909D-9B7A-FC48-94E6-0EE34FA99089}" presName="horzFour" presStyleCnt="0"/>
      <dgm:spPr/>
      <dgm:t>
        <a:bodyPr/>
        <a:lstStyle/>
        <a:p>
          <a:endParaRPr lang="en-US"/>
        </a:p>
      </dgm:t>
    </dgm:pt>
    <dgm:pt modelId="{84375384-4B91-8347-960C-52C3F4DE5A38}" type="pres">
      <dgm:prSet presAssocID="{323C6049-0B10-264D-AE2E-ABA603D82873}" presName="sibSpaceThree" presStyleCnt="0"/>
      <dgm:spPr/>
      <dgm:t>
        <a:bodyPr/>
        <a:lstStyle/>
        <a:p>
          <a:endParaRPr lang="en-US"/>
        </a:p>
      </dgm:t>
    </dgm:pt>
    <dgm:pt modelId="{C753827D-CE2C-CC45-B796-0FEE2B234BD1}" type="pres">
      <dgm:prSet presAssocID="{A94DEFCE-212B-5947-B3C5-0FBAFCA962D0}" presName="vertThree" presStyleCnt="0"/>
      <dgm:spPr/>
      <dgm:t>
        <a:bodyPr/>
        <a:lstStyle/>
        <a:p>
          <a:endParaRPr lang="en-US"/>
        </a:p>
      </dgm:t>
    </dgm:pt>
    <dgm:pt modelId="{955CB9A4-5A97-B24F-AC54-D0CA1AFA4E32}" type="pres">
      <dgm:prSet presAssocID="{A94DEFCE-212B-5947-B3C5-0FBAFCA962D0}" presName="txThree" presStyleLbl="node3" presStyleIdx="27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F203F7-1183-6D4D-9C30-50980D6F1E9F}" type="pres">
      <dgm:prSet presAssocID="{A94DEFCE-212B-5947-B3C5-0FBAFCA962D0}" presName="parTransThree" presStyleCnt="0"/>
      <dgm:spPr/>
      <dgm:t>
        <a:bodyPr/>
        <a:lstStyle/>
        <a:p>
          <a:endParaRPr lang="en-US"/>
        </a:p>
      </dgm:t>
    </dgm:pt>
    <dgm:pt modelId="{7D30A8E5-1A26-4C41-80A4-192962EA047E}" type="pres">
      <dgm:prSet presAssocID="{A94DEFCE-212B-5947-B3C5-0FBAFCA962D0}" presName="horzThree" presStyleCnt="0"/>
      <dgm:spPr/>
      <dgm:t>
        <a:bodyPr/>
        <a:lstStyle/>
        <a:p>
          <a:endParaRPr lang="en-US"/>
        </a:p>
      </dgm:t>
    </dgm:pt>
    <dgm:pt modelId="{2356E7A5-090F-4F4A-AC28-8B96C1E0D51F}" type="pres">
      <dgm:prSet presAssocID="{8F004E2E-59EF-0B43-B784-24A85F9301D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F8AECA-BF8F-D14A-90BC-F272C2574332}" type="pres">
      <dgm:prSet presAssocID="{8F004E2E-59EF-0B43-B784-24A85F9301DA}" presName="txFour" presStyleLbl="node4" presStyleIdx="57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6A76D6-BE02-264B-B3D8-E45389610DC5}" type="pres">
      <dgm:prSet presAssocID="{8F004E2E-59EF-0B43-B784-24A85F9301DA}" presName="horzFour" presStyleCnt="0"/>
      <dgm:spPr/>
      <dgm:t>
        <a:bodyPr/>
        <a:lstStyle/>
        <a:p>
          <a:endParaRPr lang="en-US"/>
        </a:p>
      </dgm:t>
    </dgm:pt>
    <dgm:pt modelId="{3EEF3FD8-ABE5-FD4B-A655-58BB540E0F19}" type="pres">
      <dgm:prSet presAssocID="{0B58853B-8D6D-2548-B0EC-7CF9CBBE46CE}" presName="sibSpaceFour" presStyleCnt="0"/>
      <dgm:spPr/>
      <dgm:t>
        <a:bodyPr/>
        <a:lstStyle/>
        <a:p>
          <a:endParaRPr lang="en-US"/>
        </a:p>
      </dgm:t>
    </dgm:pt>
    <dgm:pt modelId="{4F1039D9-A1B8-D349-853D-E7D44480DBED}" type="pres">
      <dgm:prSet presAssocID="{9B8E3A10-A9CD-AF46-B30C-3E1891491A5F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12148-E9C9-324C-BD33-9F858A568702}" type="pres">
      <dgm:prSet presAssocID="{9B8E3A10-A9CD-AF46-B30C-3E1891491A5F}" presName="txFour" presStyleLbl="node4" presStyleIdx="58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F2199E-B172-5645-95A6-DEE1140A4F34}" type="pres">
      <dgm:prSet presAssocID="{9B8E3A10-A9CD-AF46-B30C-3E1891491A5F}" presName="horzFour" presStyleCnt="0"/>
      <dgm:spPr/>
      <dgm:t>
        <a:bodyPr/>
        <a:lstStyle/>
        <a:p>
          <a:endParaRPr lang="en-US"/>
        </a:p>
      </dgm:t>
    </dgm:pt>
    <dgm:pt modelId="{1A2812C0-49E0-4A44-B8DF-8467C0DD9A50}" type="pres">
      <dgm:prSet presAssocID="{C7F0D274-BC93-BA4A-B1C3-6ABE964CB553}" presName="sibSpaceFour" presStyleCnt="0"/>
      <dgm:spPr/>
      <dgm:t>
        <a:bodyPr/>
        <a:lstStyle/>
        <a:p>
          <a:endParaRPr lang="en-US"/>
        </a:p>
      </dgm:t>
    </dgm:pt>
    <dgm:pt modelId="{5E39BCD5-6118-CE40-8FA6-34238431533D}" type="pres">
      <dgm:prSet presAssocID="{CB61647F-3ADC-E04F-ABB4-847EDDE023D4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3F9D4E-FBDA-3F44-BE29-C6A86CC25F73}" type="pres">
      <dgm:prSet presAssocID="{CB61647F-3ADC-E04F-ABB4-847EDDE023D4}" presName="txFour" presStyleLbl="node4" presStyleIdx="59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7BFD5D-A607-1B43-B835-D668254CCC51}" type="pres">
      <dgm:prSet presAssocID="{CB61647F-3ADC-E04F-ABB4-847EDDE023D4}" presName="horzFour" presStyleCnt="0"/>
      <dgm:spPr/>
      <dgm:t>
        <a:bodyPr/>
        <a:lstStyle/>
        <a:p>
          <a:endParaRPr lang="en-US"/>
        </a:p>
      </dgm:t>
    </dgm:pt>
    <dgm:pt modelId="{81B3457D-88CC-814A-B369-E8A7CF372C7E}" type="pres">
      <dgm:prSet presAssocID="{2EC30758-DF50-504B-ACAE-696AC28F1E59}" presName="sibSpaceFour" presStyleCnt="0"/>
      <dgm:spPr/>
      <dgm:t>
        <a:bodyPr/>
        <a:lstStyle/>
        <a:p>
          <a:endParaRPr lang="en-US"/>
        </a:p>
      </dgm:t>
    </dgm:pt>
    <dgm:pt modelId="{34080283-F6FC-1B4D-8141-EAE3FD37621B}" type="pres">
      <dgm:prSet presAssocID="{BA0C4971-FB1A-6141-BB17-4D2602C20995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8F5E8-D0C1-4441-9F83-106E834EE8EF}" type="pres">
      <dgm:prSet presAssocID="{BA0C4971-FB1A-6141-BB17-4D2602C20995}" presName="txFour" presStyleLbl="node4" presStyleIdx="60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776021-107B-FB49-872F-56ADF5AF2C7A}" type="pres">
      <dgm:prSet presAssocID="{BA0C4971-FB1A-6141-BB17-4D2602C20995}" presName="horzFour" presStyleCnt="0"/>
      <dgm:spPr/>
      <dgm:t>
        <a:bodyPr/>
        <a:lstStyle/>
        <a:p>
          <a:endParaRPr lang="en-US"/>
        </a:p>
      </dgm:t>
    </dgm:pt>
    <dgm:pt modelId="{AA5CBD0D-F9B5-8244-B428-5B8F22AF03D8}" type="pres">
      <dgm:prSet presAssocID="{9646EA56-06B8-F44B-A5DD-133DE08E49C7}" presName="sibSpaceFour" presStyleCnt="0"/>
      <dgm:spPr/>
      <dgm:t>
        <a:bodyPr/>
        <a:lstStyle/>
        <a:p>
          <a:endParaRPr lang="en-US"/>
        </a:p>
      </dgm:t>
    </dgm:pt>
    <dgm:pt modelId="{200D8593-C3A7-C74A-A0C1-08656B2FC994}" type="pres">
      <dgm:prSet presAssocID="{45AF1EEB-744F-0946-A730-2CF313974493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EB9BCC-96AF-FF4D-B1C0-A2FFB450F1B0}" type="pres">
      <dgm:prSet presAssocID="{45AF1EEB-744F-0946-A730-2CF313974493}" presName="txFour" presStyleLbl="node4" presStyleIdx="61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861715-02AB-3247-9CD9-3DFD7B5DF3FD}" type="pres">
      <dgm:prSet presAssocID="{45AF1EEB-744F-0946-A730-2CF313974493}" presName="horzFour" presStyleCnt="0"/>
      <dgm:spPr/>
      <dgm:t>
        <a:bodyPr/>
        <a:lstStyle/>
        <a:p>
          <a:endParaRPr lang="en-US"/>
        </a:p>
      </dgm:t>
    </dgm:pt>
    <dgm:pt modelId="{B5CB5ED1-0D69-1F42-977B-DE3CF88026FA}" type="pres">
      <dgm:prSet presAssocID="{C76B619E-0633-4544-9E5E-175EC129CD92}" presName="sibSpaceTwo" presStyleCnt="0"/>
      <dgm:spPr/>
      <dgm:t>
        <a:bodyPr/>
        <a:lstStyle/>
        <a:p>
          <a:endParaRPr lang="en-US"/>
        </a:p>
      </dgm:t>
    </dgm:pt>
    <dgm:pt modelId="{F1AC7583-5355-8247-A886-420DE966D05B}" type="pres">
      <dgm:prSet presAssocID="{13CCBC53-9617-4E40-B429-2F29E5C21730}" presName="vertTwo" presStyleCnt="0"/>
      <dgm:spPr/>
      <dgm:t>
        <a:bodyPr/>
        <a:lstStyle/>
        <a:p>
          <a:endParaRPr lang="en-US"/>
        </a:p>
      </dgm:t>
    </dgm:pt>
    <dgm:pt modelId="{489A387E-4650-994B-BCA7-A72ABA781145}" type="pres">
      <dgm:prSet presAssocID="{13CCBC53-9617-4E40-B429-2F29E5C21730}" presName="txTwo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C93939-AE3D-A643-A8B5-7D2102B5C111}" type="pres">
      <dgm:prSet presAssocID="{13CCBC53-9617-4E40-B429-2F29E5C21730}" presName="parTransTwo" presStyleCnt="0"/>
      <dgm:spPr/>
      <dgm:t>
        <a:bodyPr/>
        <a:lstStyle/>
        <a:p>
          <a:endParaRPr lang="en-US"/>
        </a:p>
      </dgm:t>
    </dgm:pt>
    <dgm:pt modelId="{BD910342-AC6F-7440-8EDF-07E05B391386}" type="pres">
      <dgm:prSet presAssocID="{13CCBC53-9617-4E40-B429-2F29E5C21730}" presName="horzTwo" presStyleCnt="0"/>
      <dgm:spPr/>
      <dgm:t>
        <a:bodyPr/>
        <a:lstStyle/>
        <a:p>
          <a:endParaRPr lang="en-US"/>
        </a:p>
      </dgm:t>
    </dgm:pt>
    <dgm:pt modelId="{A107C231-FE04-D54B-B4BB-C6850D393E89}" type="pres">
      <dgm:prSet presAssocID="{0A29EAFD-13C6-F344-82B9-B5E74D8AD42B}" presName="vertThree" presStyleCnt="0"/>
      <dgm:spPr/>
      <dgm:t>
        <a:bodyPr/>
        <a:lstStyle/>
        <a:p>
          <a:endParaRPr lang="en-US"/>
        </a:p>
      </dgm:t>
    </dgm:pt>
    <dgm:pt modelId="{2E751924-AE0C-0B4D-A5C8-F9F1EBA2981A}" type="pres">
      <dgm:prSet presAssocID="{0A29EAFD-13C6-F344-82B9-B5E74D8AD42B}" presName="txThree" presStyleLbl="node3" presStyleIdx="28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EE6624-6427-AB4C-96E0-3011B61CDBA5}" type="pres">
      <dgm:prSet presAssocID="{0A29EAFD-13C6-F344-82B9-B5E74D8AD42B}" presName="horzThree" presStyleCnt="0"/>
      <dgm:spPr/>
      <dgm:t>
        <a:bodyPr/>
        <a:lstStyle/>
        <a:p>
          <a:endParaRPr lang="en-US"/>
        </a:p>
      </dgm:t>
    </dgm:pt>
    <dgm:pt modelId="{B0E3FD4E-105F-5249-BD0F-A0D919F33EC9}" type="pres">
      <dgm:prSet presAssocID="{07FC900A-79FF-C24E-BE8A-48EE582F2918}" presName="sibSpaceThree" presStyleCnt="0"/>
      <dgm:spPr/>
      <dgm:t>
        <a:bodyPr/>
        <a:lstStyle/>
        <a:p>
          <a:endParaRPr lang="en-US"/>
        </a:p>
      </dgm:t>
    </dgm:pt>
    <dgm:pt modelId="{6A2696CA-4078-854D-B21C-D3970C45EED5}" type="pres">
      <dgm:prSet presAssocID="{D8F4CB2B-A403-5543-82E1-D1B75852D2DC}" presName="vertThree" presStyleCnt="0"/>
      <dgm:spPr/>
      <dgm:t>
        <a:bodyPr/>
        <a:lstStyle/>
        <a:p>
          <a:endParaRPr lang="en-US"/>
        </a:p>
      </dgm:t>
    </dgm:pt>
    <dgm:pt modelId="{4C220188-A4F8-1D4F-A6D1-0BFA78126BB9}" type="pres">
      <dgm:prSet presAssocID="{D8F4CB2B-A403-5543-82E1-D1B75852D2DC}" presName="txThree" presStyleLbl="node3" presStyleIdx="29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5F36A8-51EB-8342-B98F-00D72E183EA8}" type="pres">
      <dgm:prSet presAssocID="{D8F4CB2B-A403-5543-82E1-D1B75852D2DC}" presName="horzThree" presStyleCnt="0"/>
      <dgm:spPr/>
      <dgm:t>
        <a:bodyPr/>
        <a:lstStyle/>
        <a:p>
          <a:endParaRPr lang="en-US"/>
        </a:p>
      </dgm:t>
    </dgm:pt>
    <dgm:pt modelId="{6D7ED975-BB4F-0A41-8774-AF091244FE87}" type="pres">
      <dgm:prSet presAssocID="{0874A320-78FF-724E-AA91-49F17FC867C9}" presName="sibSpaceThree" presStyleCnt="0"/>
      <dgm:spPr/>
      <dgm:t>
        <a:bodyPr/>
        <a:lstStyle/>
        <a:p>
          <a:endParaRPr lang="en-US"/>
        </a:p>
      </dgm:t>
    </dgm:pt>
    <dgm:pt modelId="{4E74FC8E-402D-5E48-B08A-2EBC4731C8EF}" type="pres">
      <dgm:prSet presAssocID="{42B640AC-F01C-9E4D-8104-E4BFEAEE1E8A}" presName="vertThree" presStyleCnt="0"/>
      <dgm:spPr/>
      <dgm:t>
        <a:bodyPr/>
        <a:lstStyle/>
        <a:p>
          <a:endParaRPr lang="en-US"/>
        </a:p>
      </dgm:t>
    </dgm:pt>
    <dgm:pt modelId="{0A1B12D4-6E0F-C94A-933A-6A9C78793E61}" type="pres">
      <dgm:prSet presAssocID="{42B640AC-F01C-9E4D-8104-E4BFEAEE1E8A}" presName="txThree" presStyleLbl="node3" presStyleIdx="30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D9955-6DF0-D54E-A4B7-4F8858C0608E}" type="pres">
      <dgm:prSet presAssocID="{42B640AC-F01C-9E4D-8104-E4BFEAEE1E8A}" presName="horzThree" presStyleCnt="0"/>
      <dgm:spPr/>
      <dgm:t>
        <a:bodyPr/>
        <a:lstStyle/>
        <a:p>
          <a:endParaRPr lang="en-US"/>
        </a:p>
      </dgm:t>
    </dgm:pt>
    <dgm:pt modelId="{EF49F249-4430-6043-BE2B-BAAD4431641D}" type="pres">
      <dgm:prSet presAssocID="{83E109B8-D5A2-3C48-BFCD-2405E277AFF8}" presName="sibSpaceThree" presStyleCnt="0"/>
      <dgm:spPr/>
      <dgm:t>
        <a:bodyPr/>
        <a:lstStyle/>
        <a:p>
          <a:endParaRPr lang="en-US"/>
        </a:p>
      </dgm:t>
    </dgm:pt>
    <dgm:pt modelId="{E43AD18C-2328-0B4D-ADDE-35E4C07D788B}" type="pres">
      <dgm:prSet presAssocID="{A4A225FC-1AEB-AE46-B522-315250005A76}" presName="vertThree" presStyleCnt="0"/>
      <dgm:spPr/>
      <dgm:t>
        <a:bodyPr/>
        <a:lstStyle/>
        <a:p>
          <a:endParaRPr lang="en-US"/>
        </a:p>
      </dgm:t>
    </dgm:pt>
    <dgm:pt modelId="{AB317DED-A9D4-7149-9F42-4FFA36D175E2}" type="pres">
      <dgm:prSet presAssocID="{A4A225FC-1AEB-AE46-B522-315250005A76}" presName="txThree" presStyleLbl="node3" presStyleIdx="31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B82D6-140C-6642-B74D-9DF4EE85CDD9}" type="pres">
      <dgm:prSet presAssocID="{A4A225FC-1AEB-AE46-B522-315250005A76}" presName="horzThree" presStyleCnt="0"/>
      <dgm:spPr/>
      <dgm:t>
        <a:bodyPr/>
        <a:lstStyle/>
        <a:p>
          <a:endParaRPr lang="en-US"/>
        </a:p>
      </dgm:t>
    </dgm:pt>
    <dgm:pt modelId="{7BF79F96-7E09-6644-84D2-74B37BC34BE0}" type="pres">
      <dgm:prSet presAssocID="{18B29CF7-E3AF-2F40-986C-E6BC00214BC1}" presName="sibSpaceThree" presStyleCnt="0"/>
      <dgm:spPr/>
      <dgm:t>
        <a:bodyPr/>
        <a:lstStyle/>
        <a:p>
          <a:endParaRPr lang="en-US"/>
        </a:p>
      </dgm:t>
    </dgm:pt>
    <dgm:pt modelId="{9C72BECC-7DAE-FC4A-B290-34714FF7E415}" type="pres">
      <dgm:prSet presAssocID="{4B91DDCB-63B0-704D-88B5-B8B79D600A0F}" presName="vertThree" presStyleCnt="0"/>
      <dgm:spPr/>
      <dgm:t>
        <a:bodyPr/>
        <a:lstStyle/>
        <a:p>
          <a:endParaRPr lang="en-US"/>
        </a:p>
      </dgm:t>
    </dgm:pt>
    <dgm:pt modelId="{30765DB0-97DE-9245-B50B-F6452F18E872}" type="pres">
      <dgm:prSet presAssocID="{4B91DDCB-63B0-704D-88B5-B8B79D600A0F}" presName="txThree" presStyleLbl="node3" presStyleIdx="32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9EB458-1008-D94E-BBE9-C955B7E6B4C5}" type="pres">
      <dgm:prSet presAssocID="{4B91DDCB-63B0-704D-88B5-B8B79D600A0F}" presName="horzThree" presStyleCnt="0"/>
      <dgm:spPr/>
      <dgm:t>
        <a:bodyPr/>
        <a:lstStyle/>
        <a:p>
          <a:endParaRPr lang="en-US"/>
        </a:p>
      </dgm:t>
    </dgm:pt>
    <dgm:pt modelId="{1900DEC5-AE18-6848-876C-0D7098A6D439}" type="pres">
      <dgm:prSet presAssocID="{8614E858-47D8-C24E-B503-EE001459FA18}" presName="sibSpaceThree" presStyleCnt="0"/>
      <dgm:spPr/>
      <dgm:t>
        <a:bodyPr/>
        <a:lstStyle/>
        <a:p>
          <a:endParaRPr lang="en-US"/>
        </a:p>
      </dgm:t>
    </dgm:pt>
    <dgm:pt modelId="{27AEB830-8DC0-E644-B5A8-EA8CE79FB42F}" type="pres">
      <dgm:prSet presAssocID="{F7B99659-E2CE-2544-BFF2-BADCD213DA4E}" presName="vertThree" presStyleCnt="0"/>
      <dgm:spPr/>
      <dgm:t>
        <a:bodyPr/>
        <a:lstStyle/>
        <a:p>
          <a:endParaRPr lang="en-US"/>
        </a:p>
      </dgm:t>
    </dgm:pt>
    <dgm:pt modelId="{31B25F8D-D7FF-0D4D-988B-F2D6A49397C4}" type="pres">
      <dgm:prSet presAssocID="{F7B99659-E2CE-2544-BFF2-BADCD213DA4E}" presName="txThree" presStyleLbl="node3" presStyleIdx="33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8D9C43-4451-2D4A-B6E9-F53076B5C280}" type="pres">
      <dgm:prSet presAssocID="{F7B99659-E2CE-2544-BFF2-BADCD213DA4E}" presName="horzThree" presStyleCnt="0"/>
      <dgm:spPr/>
      <dgm:t>
        <a:bodyPr/>
        <a:lstStyle/>
        <a:p>
          <a:endParaRPr lang="en-US"/>
        </a:p>
      </dgm:t>
    </dgm:pt>
    <dgm:pt modelId="{3CE5DE57-583A-8B4D-BD2A-76FA1BADB283}" type="pres">
      <dgm:prSet presAssocID="{EFEA1FA5-150F-A046-B444-629470C35B8E}" presName="sibSpaceThree" presStyleCnt="0"/>
      <dgm:spPr/>
      <dgm:t>
        <a:bodyPr/>
        <a:lstStyle/>
        <a:p>
          <a:endParaRPr lang="en-US"/>
        </a:p>
      </dgm:t>
    </dgm:pt>
    <dgm:pt modelId="{F15A4E6C-3379-1C40-B20B-C018F706D3D9}" type="pres">
      <dgm:prSet presAssocID="{FC4BE0B4-CD12-1842-A029-01A3AAE704A6}" presName="vertThree" presStyleCnt="0"/>
      <dgm:spPr/>
      <dgm:t>
        <a:bodyPr/>
        <a:lstStyle/>
        <a:p>
          <a:endParaRPr lang="en-US"/>
        </a:p>
      </dgm:t>
    </dgm:pt>
    <dgm:pt modelId="{31AE2562-4D4C-604F-9B32-EE1947132193}" type="pres">
      <dgm:prSet presAssocID="{FC4BE0B4-CD12-1842-A029-01A3AAE704A6}" presName="txThree" presStyleLbl="node3" presStyleIdx="34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2467CF-971E-2B4D-BDBD-E34C7E98C0F8}" type="pres">
      <dgm:prSet presAssocID="{FC4BE0B4-CD12-1842-A029-01A3AAE704A6}" presName="horzThree" presStyleCnt="0"/>
      <dgm:spPr/>
      <dgm:t>
        <a:bodyPr/>
        <a:lstStyle/>
        <a:p>
          <a:endParaRPr lang="en-US"/>
        </a:p>
      </dgm:t>
    </dgm:pt>
    <dgm:pt modelId="{3131A4C0-DDAE-6349-AABC-57F8B4E5F939}" type="pres">
      <dgm:prSet presAssocID="{944ADDED-D254-484C-A21B-0D6ABDAE837C}" presName="sibSpaceTwo" presStyleCnt="0"/>
      <dgm:spPr/>
      <dgm:t>
        <a:bodyPr/>
        <a:lstStyle/>
        <a:p>
          <a:endParaRPr lang="en-US"/>
        </a:p>
      </dgm:t>
    </dgm:pt>
    <dgm:pt modelId="{DDD2E9EC-E2DE-C548-8199-12E9A3556C77}" type="pres">
      <dgm:prSet presAssocID="{2FE5A4AB-4C45-0E43-B46B-822615EDE394}" presName="vertTwo" presStyleCnt="0"/>
      <dgm:spPr/>
      <dgm:t>
        <a:bodyPr/>
        <a:lstStyle/>
        <a:p>
          <a:endParaRPr lang="en-US"/>
        </a:p>
      </dgm:t>
    </dgm:pt>
    <dgm:pt modelId="{9701FFDC-E846-0348-B2B1-CD435E6A63B6}" type="pres">
      <dgm:prSet presAssocID="{2FE5A4AB-4C45-0E43-B46B-822615EDE394}" presName="txTwo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55CADA-7636-EC4D-A605-CA74D3259FDA}" type="pres">
      <dgm:prSet presAssocID="{2FE5A4AB-4C45-0E43-B46B-822615EDE394}" presName="parTransTwo" presStyleCnt="0"/>
      <dgm:spPr/>
      <dgm:t>
        <a:bodyPr/>
        <a:lstStyle/>
        <a:p>
          <a:endParaRPr lang="en-US"/>
        </a:p>
      </dgm:t>
    </dgm:pt>
    <dgm:pt modelId="{2910870F-C761-8A46-B1C1-A1A759307F5F}" type="pres">
      <dgm:prSet presAssocID="{2FE5A4AB-4C45-0E43-B46B-822615EDE394}" presName="horzTwo" presStyleCnt="0"/>
      <dgm:spPr/>
      <dgm:t>
        <a:bodyPr/>
        <a:lstStyle/>
        <a:p>
          <a:endParaRPr lang="en-US"/>
        </a:p>
      </dgm:t>
    </dgm:pt>
    <dgm:pt modelId="{26A1F568-6D8A-224E-9868-3C8259FD352D}" type="pres">
      <dgm:prSet presAssocID="{EE698BB5-5E01-0C43-B694-D60A383462C3}" presName="vertThree" presStyleCnt="0"/>
      <dgm:spPr/>
      <dgm:t>
        <a:bodyPr/>
        <a:lstStyle/>
        <a:p>
          <a:endParaRPr lang="en-US"/>
        </a:p>
      </dgm:t>
    </dgm:pt>
    <dgm:pt modelId="{6486E19F-2DED-F34B-9F42-41E3D54CCBA3}" type="pres">
      <dgm:prSet presAssocID="{EE698BB5-5E01-0C43-B694-D60A383462C3}" presName="txThree" presStyleLbl="node3" presStyleIdx="35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ACF86B-16EC-C442-9C19-BEA77504B53D}" type="pres">
      <dgm:prSet presAssocID="{EE698BB5-5E01-0C43-B694-D60A383462C3}" presName="horzThree" presStyleCnt="0"/>
      <dgm:spPr/>
      <dgm:t>
        <a:bodyPr/>
        <a:lstStyle/>
        <a:p>
          <a:endParaRPr lang="en-US"/>
        </a:p>
      </dgm:t>
    </dgm:pt>
    <dgm:pt modelId="{69E6AF88-466D-D44C-B453-FDAD4618151B}" type="pres">
      <dgm:prSet presAssocID="{F3DB6DF8-D630-9349-8FAC-C45FC6E192F4}" presName="sibSpaceThree" presStyleCnt="0"/>
      <dgm:spPr/>
      <dgm:t>
        <a:bodyPr/>
        <a:lstStyle/>
        <a:p>
          <a:endParaRPr lang="en-US"/>
        </a:p>
      </dgm:t>
    </dgm:pt>
    <dgm:pt modelId="{51F18833-8036-0C4A-9E4F-DDB112E8B8CE}" type="pres">
      <dgm:prSet presAssocID="{B73A5B4D-9972-1C4A-9654-72B7D9CD4661}" presName="vertThree" presStyleCnt="0"/>
      <dgm:spPr/>
      <dgm:t>
        <a:bodyPr/>
        <a:lstStyle/>
        <a:p>
          <a:endParaRPr lang="en-US"/>
        </a:p>
      </dgm:t>
    </dgm:pt>
    <dgm:pt modelId="{637A6E42-62ED-5443-98C8-582B0A4E0048}" type="pres">
      <dgm:prSet presAssocID="{B73A5B4D-9972-1C4A-9654-72B7D9CD4661}" presName="txThree" presStyleLbl="node3" presStyleIdx="36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095CF1-6568-AA42-990E-14501930349B}" type="pres">
      <dgm:prSet presAssocID="{B73A5B4D-9972-1C4A-9654-72B7D9CD4661}" presName="parTransThree" presStyleCnt="0"/>
      <dgm:spPr/>
      <dgm:t>
        <a:bodyPr/>
        <a:lstStyle/>
        <a:p>
          <a:endParaRPr lang="en-US"/>
        </a:p>
      </dgm:t>
    </dgm:pt>
    <dgm:pt modelId="{565D5F09-4BA2-004F-AA9C-A5EEE902231F}" type="pres">
      <dgm:prSet presAssocID="{B73A5B4D-9972-1C4A-9654-72B7D9CD4661}" presName="horzThree" presStyleCnt="0"/>
      <dgm:spPr/>
      <dgm:t>
        <a:bodyPr/>
        <a:lstStyle/>
        <a:p>
          <a:endParaRPr lang="en-US"/>
        </a:p>
      </dgm:t>
    </dgm:pt>
    <dgm:pt modelId="{A906664C-981F-E243-B288-B90DE8B15732}" type="pres">
      <dgm:prSet presAssocID="{AD77E03A-0D17-1148-8C18-542C9BAC91C3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FD946B-4092-764F-83A2-DD97E282335D}" type="pres">
      <dgm:prSet presAssocID="{AD77E03A-0D17-1148-8C18-542C9BAC91C3}" presName="txFour" presStyleLbl="node4" presStyleIdx="62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E86FF2-EDA3-7B45-9A10-424837AECC5B}" type="pres">
      <dgm:prSet presAssocID="{AD77E03A-0D17-1148-8C18-542C9BAC91C3}" presName="horzFour" presStyleCnt="0"/>
      <dgm:spPr/>
      <dgm:t>
        <a:bodyPr/>
        <a:lstStyle/>
        <a:p>
          <a:endParaRPr lang="en-US"/>
        </a:p>
      </dgm:t>
    </dgm:pt>
    <dgm:pt modelId="{3610FBE6-6C1C-0643-BD7D-0BBD87C398BC}" type="pres">
      <dgm:prSet presAssocID="{41E905A2-F6A1-7C4F-B0FC-90F26254188D}" presName="sibSpaceFour" presStyleCnt="0"/>
      <dgm:spPr/>
      <dgm:t>
        <a:bodyPr/>
        <a:lstStyle/>
        <a:p>
          <a:endParaRPr lang="en-US"/>
        </a:p>
      </dgm:t>
    </dgm:pt>
    <dgm:pt modelId="{6585C1F5-45D4-E24B-83F3-E0CBFCB2CE0B}" type="pres">
      <dgm:prSet presAssocID="{929B043D-E464-DC43-8200-8369BFD740B2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3B2C8C-77A2-CB44-9FF7-CE09D98B45A6}" type="pres">
      <dgm:prSet presAssocID="{929B043D-E464-DC43-8200-8369BFD740B2}" presName="txFour" presStyleLbl="node4" presStyleIdx="63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76A85-88B7-6346-BF28-5B794B05E4D0}" type="pres">
      <dgm:prSet presAssocID="{929B043D-E464-DC43-8200-8369BFD740B2}" presName="horzFour" presStyleCnt="0"/>
      <dgm:spPr/>
      <dgm:t>
        <a:bodyPr/>
        <a:lstStyle/>
        <a:p>
          <a:endParaRPr lang="en-US"/>
        </a:p>
      </dgm:t>
    </dgm:pt>
    <dgm:pt modelId="{472588DB-EE71-A649-865C-2F769E8A8064}" type="pres">
      <dgm:prSet presAssocID="{F25F7AB7-8E8A-814A-B7CA-68057C97121F}" presName="sibSpaceFour" presStyleCnt="0"/>
      <dgm:spPr/>
      <dgm:t>
        <a:bodyPr/>
        <a:lstStyle/>
        <a:p>
          <a:endParaRPr lang="en-US"/>
        </a:p>
      </dgm:t>
    </dgm:pt>
    <dgm:pt modelId="{983E776D-EA9D-E947-AECE-30B010CF105A}" type="pres">
      <dgm:prSet presAssocID="{186121FC-E061-FB40-ADFE-D99B8340047F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35514-4613-A245-83BA-A0F5C8308A35}" type="pres">
      <dgm:prSet presAssocID="{186121FC-E061-FB40-ADFE-D99B8340047F}" presName="txFour" presStyleLbl="node4" presStyleIdx="64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16D287-5132-084C-8EDA-A6CFF1BB5BFB}" type="pres">
      <dgm:prSet presAssocID="{186121FC-E061-FB40-ADFE-D99B8340047F}" presName="horzFour" presStyleCnt="0"/>
      <dgm:spPr/>
      <dgm:t>
        <a:bodyPr/>
        <a:lstStyle/>
        <a:p>
          <a:endParaRPr lang="en-US"/>
        </a:p>
      </dgm:t>
    </dgm:pt>
    <dgm:pt modelId="{963644A7-DA43-8949-A31E-C9D7E116DD12}" type="pres">
      <dgm:prSet presAssocID="{7EB73FD2-060E-6541-94A3-FB75CB351A4B}" presName="sibSpaceFour" presStyleCnt="0"/>
      <dgm:spPr/>
      <dgm:t>
        <a:bodyPr/>
        <a:lstStyle/>
        <a:p>
          <a:endParaRPr lang="en-US"/>
        </a:p>
      </dgm:t>
    </dgm:pt>
    <dgm:pt modelId="{D6137FA8-FCD9-DA44-966C-4736715D1AE3}" type="pres">
      <dgm:prSet presAssocID="{54DACC1C-5E9F-534C-8FCA-B67402EBE45C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94F5A5-4E34-9E43-8B17-0C6AF629D631}" type="pres">
      <dgm:prSet presAssocID="{54DACC1C-5E9F-534C-8FCA-B67402EBE45C}" presName="txFour" presStyleLbl="node4" presStyleIdx="65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F46AA-849D-5F44-BBB9-7BF1C6A29EA3}" type="pres">
      <dgm:prSet presAssocID="{54DACC1C-5E9F-534C-8FCA-B67402EBE45C}" presName="horzFour" presStyleCnt="0"/>
      <dgm:spPr/>
      <dgm:t>
        <a:bodyPr/>
        <a:lstStyle/>
        <a:p>
          <a:endParaRPr lang="en-US"/>
        </a:p>
      </dgm:t>
    </dgm:pt>
    <dgm:pt modelId="{1A59E942-611E-8F4B-B296-20349B8DDDE8}" type="pres">
      <dgm:prSet presAssocID="{D4C95170-99CD-F049-AADD-0BCD9C226A8E}" presName="sibSpaceThree" presStyleCnt="0"/>
      <dgm:spPr/>
      <dgm:t>
        <a:bodyPr/>
        <a:lstStyle/>
        <a:p>
          <a:endParaRPr lang="en-US"/>
        </a:p>
      </dgm:t>
    </dgm:pt>
    <dgm:pt modelId="{989E3CA8-70D5-DE43-B29A-CE86CD367547}" type="pres">
      <dgm:prSet presAssocID="{7026A9F1-E6E1-434D-A3D6-4C65C3FC3EC0}" presName="vertThree" presStyleCnt="0"/>
      <dgm:spPr/>
      <dgm:t>
        <a:bodyPr/>
        <a:lstStyle/>
        <a:p>
          <a:endParaRPr lang="en-US"/>
        </a:p>
      </dgm:t>
    </dgm:pt>
    <dgm:pt modelId="{3D2FD6D1-5E10-DA4E-B0BB-B8A5EAB64B91}" type="pres">
      <dgm:prSet presAssocID="{7026A9F1-E6E1-434D-A3D6-4C65C3FC3EC0}" presName="txThree" presStyleLbl="node3" presStyleIdx="37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F030A3-402C-C040-8AF3-201825F09E7E}" type="pres">
      <dgm:prSet presAssocID="{7026A9F1-E6E1-434D-A3D6-4C65C3FC3EC0}" presName="parTransThree" presStyleCnt="0"/>
      <dgm:spPr/>
      <dgm:t>
        <a:bodyPr/>
        <a:lstStyle/>
        <a:p>
          <a:endParaRPr lang="en-US"/>
        </a:p>
      </dgm:t>
    </dgm:pt>
    <dgm:pt modelId="{1F86BC2B-5B30-7442-A7D7-22F72640369C}" type="pres">
      <dgm:prSet presAssocID="{7026A9F1-E6E1-434D-A3D6-4C65C3FC3EC0}" presName="horzThree" presStyleCnt="0"/>
      <dgm:spPr/>
      <dgm:t>
        <a:bodyPr/>
        <a:lstStyle/>
        <a:p>
          <a:endParaRPr lang="en-US"/>
        </a:p>
      </dgm:t>
    </dgm:pt>
    <dgm:pt modelId="{98FEB192-92B8-5348-B39A-9C1001314544}" type="pres">
      <dgm:prSet presAssocID="{30BDEAD8-FFA6-B54E-924C-81E0A06A4F9A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980667-982B-A24E-87D6-D485EB17743C}" type="pres">
      <dgm:prSet presAssocID="{30BDEAD8-FFA6-B54E-924C-81E0A06A4F9A}" presName="txFour" presStyleLbl="node4" presStyleIdx="66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35244D-9934-2940-8427-FB0375F905D6}" type="pres">
      <dgm:prSet presAssocID="{30BDEAD8-FFA6-B54E-924C-81E0A06A4F9A}" presName="horzFour" presStyleCnt="0"/>
      <dgm:spPr/>
      <dgm:t>
        <a:bodyPr/>
        <a:lstStyle/>
        <a:p>
          <a:endParaRPr lang="en-US"/>
        </a:p>
      </dgm:t>
    </dgm:pt>
    <dgm:pt modelId="{6175010E-9E63-5949-AAE6-CA9380CEC507}" type="pres">
      <dgm:prSet presAssocID="{5DDF99B1-FD3C-784D-9A48-712A21ED81A1}" presName="sibSpaceFour" presStyleCnt="0"/>
      <dgm:spPr/>
      <dgm:t>
        <a:bodyPr/>
        <a:lstStyle/>
        <a:p>
          <a:endParaRPr lang="en-US"/>
        </a:p>
      </dgm:t>
    </dgm:pt>
    <dgm:pt modelId="{31CC712A-94BA-9948-BE30-B9273990109E}" type="pres">
      <dgm:prSet presAssocID="{351BE7E9-7E2C-FF46-94E7-16DED44B5A0D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FFA42B-51B5-BD48-83DF-3899388796B2}" type="pres">
      <dgm:prSet presAssocID="{351BE7E9-7E2C-FF46-94E7-16DED44B5A0D}" presName="txFour" presStyleLbl="node4" presStyleIdx="67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B52943-FBFC-5C4D-BD17-38AEF17E9589}" type="pres">
      <dgm:prSet presAssocID="{351BE7E9-7E2C-FF46-94E7-16DED44B5A0D}" presName="horzFour" presStyleCnt="0"/>
      <dgm:spPr/>
      <dgm:t>
        <a:bodyPr/>
        <a:lstStyle/>
        <a:p>
          <a:endParaRPr lang="en-US"/>
        </a:p>
      </dgm:t>
    </dgm:pt>
    <dgm:pt modelId="{18C10D4F-83C5-3E4A-B43C-EE888E7C65A9}" type="pres">
      <dgm:prSet presAssocID="{45FB8C82-5D05-364C-B7C1-947A0835F95E}" presName="sibSpaceThree" presStyleCnt="0"/>
      <dgm:spPr/>
      <dgm:t>
        <a:bodyPr/>
        <a:lstStyle/>
        <a:p>
          <a:endParaRPr lang="en-US"/>
        </a:p>
      </dgm:t>
    </dgm:pt>
    <dgm:pt modelId="{66485FE4-2F82-4846-9DFF-9E299755E9D2}" type="pres">
      <dgm:prSet presAssocID="{145FB756-1F42-F043-B2CF-89EAAD0F7BA4}" presName="vertThree" presStyleCnt="0"/>
      <dgm:spPr/>
      <dgm:t>
        <a:bodyPr/>
        <a:lstStyle/>
        <a:p>
          <a:endParaRPr lang="en-US"/>
        </a:p>
      </dgm:t>
    </dgm:pt>
    <dgm:pt modelId="{6F01A0A8-F259-194B-82F7-94EE41DD2F84}" type="pres">
      <dgm:prSet presAssocID="{145FB756-1F42-F043-B2CF-89EAAD0F7BA4}" presName="txThree" presStyleLbl="node3" presStyleIdx="38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0E6BB-953E-8840-BFFB-570B3D3ABB15}" type="pres">
      <dgm:prSet presAssocID="{145FB756-1F42-F043-B2CF-89EAAD0F7BA4}" presName="horzThree" presStyleCnt="0"/>
      <dgm:spPr/>
      <dgm:t>
        <a:bodyPr/>
        <a:lstStyle/>
        <a:p>
          <a:endParaRPr lang="en-US"/>
        </a:p>
      </dgm:t>
    </dgm:pt>
    <dgm:pt modelId="{FDBC0A89-1466-2B4A-8861-D3EC2C7FBE74}" type="pres">
      <dgm:prSet presAssocID="{E703BEA9-8CC1-4642-85DA-9CF0F408EB48}" presName="sibSpaceThree" presStyleCnt="0"/>
      <dgm:spPr/>
      <dgm:t>
        <a:bodyPr/>
        <a:lstStyle/>
        <a:p>
          <a:endParaRPr lang="en-US"/>
        </a:p>
      </dgm:t>
    </dgm:pt>
    <dgm:pt modelId="{943E4BA2-77D0-BB46-B597-DC5B45081AA8}" type="pres">
      <dgm:prSet presAssocID="{3E26069E-32A3-E14D-B44F-EF2011FE0304}" presName="vertThree" presStyleCnt="0"/>
      <dgm:spPr/>
      <dgm:t>
        <a:bodyPr/>
        <a:lstStyle/>
        <a:p>
          <a:endParaRPr lang="en-US"/>
        </a:p>
      </dgm:t>
    </dgm:pt>
    <dgm:pt modelId="{198409D6-A447-624D-A578-C850A3557060}" type="pres">
      <dgm:prSet presAssocID="{3E26069E-32A3-E14D-B44F-EF2011FE0304}" presName="txThree" presStyleLbl="node3" presStyleIdx="39" presStyleCnt="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18E531-FB78-6942-974F-948ED6107162}" type="pres">
      <dgm:prSet presAssocID="{3E26069E-32A3-E14D-B44F-EF2011FE0304}" presName="parTransThree" presStyleCnt="0"/>
      <dgm:spPr/>
      <dgm:t>
        <a:bodyPr/>
        <a:lstStyle/>
        <a:p>
          <a:endParaRPr lang="en-US"/>
        </a:p>
      </dgm:t>
    </dgm:pt>
    <dgm:pt modelId="{6A041ACB-B616-CD48-8AC3-382AB30B86E2}" type="pres">
      <dgm:prSet presAssocID="{3E26069E-32A3-E14D-B44F-EF2011FE0304}" presName="horzThree" presStyleCnt="0"/>
      <dgm:spPr/>
      <dgm:t>
        <a:bodyPr/>
        <a:lstStyle/>
        <a:p>
          <a:endParaRPr lang="en-US"/>
        </a:p>
      </dgm:t>
    </dgm:pt>
    <dgm:pt modelId="{B9CE8D0B-F72D-7849-93D4-8ED6AAC30B34}" type="pres">
      <dgm:prSet presAssocID="{E0452FA2-0B4A-0E41-889A-D8ED1A4FCC83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EEC34F-B9FD-6F47-832A-F3DB45E59EF4}" type="pres">
      <dgm:prSet presAssocID="{E0452FA2-0B4A-0E41-889A-D8ED1A4FCC83}" presName="txFour" presStyleLbl="node4" presStyleIdx="68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21E9C-1699-784C-B5AF-D1A2B5C5CBF6}" type="pres">
      <dgm:prSet presAssocID="{E0452FA2-0B4A-0E41-889A-D8ED1A4FCC83}" presName="horzFour" presStyleCnt="0"/>
      <dgm:spPr/>
      <dgm:t>
        <a:bodyPr/>
        <a:lstStyle/>
        <a:p>
          <a:endParaRPr lang="en-US"/>
        </a:p>
      </dgm:t>
    </dgm:pt>
    <dgm:pt modelId="{205A9A8B-47C9-CA49-BD9E-0CADAD969C20}" type="pres">
      <dgm:prSet presAssocID="{9521A7DB-C837-1244-BB93-C1BAF11067D9}" presName="sibSpaceFour" presStyleCnt="0"/>
      <dgm:spPr/>
      <dgm:t>
        <a:bodyPr/>
        <a:lstStyle/>
        <a:p>
          <a:endParaRPr lang="en-US"/>
        </a:p>
      </dgm:t>
    </dgm:pt>
    <dgm:pt modelId="{9246E334-1B8E-6E44-8698-9636A68A5613}" type="pres">
      <dgm:prSet presAssocID="{176EC4EF-0A76-1F45-A6CF-2CF6BCFCAF3D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7395B2-48E8-4F42-AA5A-8BAF7C75C734}" type="pres">
      <dgm:prSet presAssocID="{176EC4EF-0A76-1F45-A6CF-2CF6BCFCAF3D}" presName="txFour" presStyleLbl="node4" presStyleIdx="69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25B62A-E6D3-3042-844E-2E3FD3C0B167}" type="pres">
      <dgm:prSet presAssocID="{176EC4EF-0A76-1F45-A6CF-2CF6BCFCAF3D}" presName="horzFour" presStyleCnt="0"/>
      <dgm:spPr/>
      <dgm:t>
        <a:bodyPr/>
        <a:lstStyle/>
        <a:p>
          <a:endParaRPr lang="en-US"/>
        </a:p>
      </dgm:t>
    </dgm:pt>
    <dgm:pt modelId="{DB140B93-7826-9B40-B6E0-1FB89B347903}" type="pres">
      <dgm:prSet presAssocID="{2E054E45-0FA2-BC49-9BE9-392C22A16917}" presName="sibSpaceFour" presStyleCnt="0"/>
      <dgm:spPr/>
      <dgm:t>
        <a:bodyPr/>
        <a:lstStyle/>
        <a:p>
          <a:endParaRPr lang="en-US"/>
        </a:p>
      </dgm:t>
    </dgm:pt>
    <dgm:pt modelId="{73FF3C56-3AD6-924C-9BEF-BC974387EA0D}" type="pres">
      <dgm:prSet presAssocID="{399C9AF7-1BB1-004B-AF41-B6FDE3C1062C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2123E-183B-3249-A38A-8AA337C1AF01}" type="pres">
      <dgm:prSet presAssocID="{399C9AF7-1BB1-004B-AF41-B6FDE3C1062C}" presName="txFour" presStyleLbl="node4" presStyleIdx="70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B90ED2-25C1-B040-AF12-860C3A3D52A1}" type="pres">
      <dgm:prSet presAssocID="{399C9AF7-1BB1-004B-AF41-B6FDE3C1062C}" presName="horzFour" presStyleCnt="0"/>
      <dgm:spPr/>
      <dgm:t>
        <a:bodyPr/>
        <a:lstStyle/>
        <a:p>
          <a:endParaRPr lang="en-US"/>
        </a:p>
      </dgm:t>
    </dgm:pt>
    <dgm:pt modelId="{753B73B7-4202-B442-8F45-736D7473EB08}" type="pres">
      <dgm:prSet presAssocID="{822AFE7D-4F3A-B54F-9C70-B40A053A7EDA}" presName="sibSpaceFour" presStyleCnt="0"/>
      <dgm:spPr/>
      <dgm:t>
        <a:bodyPr/>
        <a:lstStyle/>
        <a:p>
          <a:endParaRPr lang="en-US"/>
        </a:p>
      </dgm:t>
    </dgm:pt>
    <dgm:pt modelId="{F80BD098-1E62-A24E-8A23-4B5FF53CF438}" type="pres">
      <dgm:prSet presAssocID="{0050CEC5-8A29-494C-9E77-0B0903DAC2C1}" presName="vertFour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BE978-5E46-E04B-8204-FD63BDD9E307}" type="pres">
      <dgm:prSet presAssocID="{0050CEC5-8A29-494C-9E77-0B0903DAC2C1}" presName="txFour" presStyleLbl="node4" presStyleIdx="71" presStyleCnt="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A267D-3492-C54B-9E37-BF54B06B467E}" type="pres">
      <dgm:prSet presAssocID="{0050CEC5-8A29-494C-9E77-0B0903DAC2C1}" presName="horzFour" presStyleCnt="0"/>
      <dgm:spPr/>
      <dgm:t>
        <a:bodyPr/>
        <a:lstStyle/>
        <a:p>
          <a:endParaRPr lang="en-US"/>
        </a:p>
      </dgm:t>
    </dgm:pt>
  </dgm:ptLst>
  <dgm:cxnLst>
    <dgm:cxn modelId="{CD5C0750-BF4E-7346-8F85-B577A684F65F}" type="presOf" srcId="{A14B670D-0AAD-6349-9043-113660A511B5}" destId="{158EF1F2-F7FC-5248-9971-61C26701DF40}" srcOrd="0" destOrd="0" presId="urn:microsoft.com/office/officeart/2005/8/layout/hierarchy4"/>
    <dgm:cxn modelId="{D5C4BE80-DD27-AC49-8A8E-9406D13C1B8A}" srcId="{A94DEFCE-212B-5947-B3C5-0FBAFCA962D0}" destId="{45AF1EEB-744F-0946-A730-2CF313974493}" srcOrd="4" destOrd="0" parTransId="{D872251A-5CFC-3443-AA71-4C5B099D577C}" sibTransId="{B02940A2-1294-D548-8FF0-B5F911B32600}"/>
    <dgm:cxn modelId="{DF5BE4AE-1A8C-D248-9CA1-AC9DA3A6204B}" srcId="{A94DEFCE-212B-5947-B3C5-0FBAFCA962D0}" destId="{CB61647F-3ADC-E04F-ABB4-847EDDE023D4}" srcOrd="2" destOrd="0" parTransId="{BE5419C4-83B3-9441-9902-150EB2FCC3B4}" sibTransId="{2EC30758-DF50-504B-ACAE-696AC28F1E59}"/>
    <dgm:cxn modelId="{B5196C4E-DC1A-DF4C-86B6-11DBE0AEB99B}" type="presOf" srcId="{4B91DDCB-63B0-704D-88B5-B8B79D600A0F}" destId="{30765DB0-97DE-9245-B50B-F6452F18E872}" srcOrd="0" destOrd="0" presId="urn:microsoft.com/office/officeart/2005/8/layout/hierarchy4"/>
    <dgm:cxn modelId="{0E692291-DF57-C345-8633-97C2C9FCE3DE}" srcId="{2FE5A4AB-4C45-0E43-B46B-822615EDE394}" destId="{7026A9F1-E6E1-434D-A3D6-4C65C3FC3EC0}" srcOrd="2" destOrd="0" parTransId="{4C0451EC-131F-6B49-8532-75659CF59CDA}" sibTransId="{45FB8C82-5D05-364C-B7C1-947A0835F95E}"/>
    <dgm:cxn modelId="{6F55EC0A-BC7E-2E48-9617-F49E102F5690}" srcId="{DD4BA368-1D26-274F-BCF0-E316B41E3B21}" destId="{7A54EFAE-AB24-4D4C-94A4-83E84DCBD0F5}" srcOrd="1" destOrd="0" parTransId="{8A833404-3C4F-B04F-B91C-E56FE364B3BA}" sibTransId="{468BDBA0-DBAC-C74F-94A3-9EB6C1E3EAD0}"/>
    <dgm:cxn modelId="{38CF66B6-562A-204C-8825-22DED8FFF478}" srcId="{22A44BAE-B41A-144D-BFFB-32EAC470CA13}" destId="{69F87788-03EB-D143-9AC6-3C85DF5CCB3A}" srcOrd="2" destOrd="0" parTransId="{C1D02F36-B3AF-5D4D-A7F4-6094DCB4B4FD}" sibTransId="{B80C88A0-717B-8840-8C85-9C06196F1ACE}"/>
    <dgm:cxn modelId="{5DBF04AB-759A-1345-8080-F6EBB41B28F9}" type="presOf" srcId="{7FC43FD9-2EF7-154A-90C3-D927D06F86BD}" destId="{75521084-81DC-5146-AA85-327B58C63363}" srcOrd="0" destOrd="0" presId="urn:microsoft.com/office/officeart/2005/8/layout/hierarchy4"/>
    <dgm:cxn modelId="{835DCF29-885B-EE42-BAB3-BD2BD5D06501}" type="presOf" srcId="{23E627AA-50C8-4A45-8B66-4E8C07594130}" destId="{C6BE5F66-A6FB-D24D-86A6-DF7E6964D558}" srcOrd="0" destOrd="0" presId="urn:microsoft.com/office/officeart/2005/8/layout/hierarchy4"/>
    <dgm:cxn modelId="{C5FB1804-E6A5-694F-9901-8EF0A0E04C3B}" type="presOf" srcId="{B8261179-D7A0-924E-B03E-BB5E09B0C5F3}" destId="{628C67B1-28C2-8E49-A60C-BFA8F16514A7}" srcOrd="0" destOrd="0" presId="urn:microsoft.com/office/officeart/2005/8/layout/hierarchy4"/>
    <dgm:cxn modelId="{64D9FFB2-2B65-D847-895B-FB1EC0065D70}" srcId="{22A44BAE-B41A-144D-BFFB-32EAC470CA13}" destId="{F7B63C77-42D5-2141-A6B7-61C2C60B88F5}" srcOrd="0" destOrd="0" parTransId="{7F252E18-0C94-ED4A-A730-185FE7700A15}" sibTransId="{C9698F34-8CF0-734A-ABCB-2CE74777B865}"/>
    <dgm:cxn modelId="{29D9C86F-4D23-A647-B3A0-C8140CFA2A0D}" srcId="{FA8D7C28-9900-E946-B651-8C1A4400EBBC}" destId="{030A43AE-33BF-094E-976C-3CD4B38D3775}" srcOrd="0" destOrd="0" parTransId="{CEF006E1-DF3D-954F-9A4A-96EA6F32ECA6}" sibTransId="{C36B5979-A41B-F54C-93B7-9CEBE64963F6}"/>
    <dgm:cxn modelId="{FD943C61-2746-644B-B3FB-4E6AC5C87014}" srcId="{0AB3A4C1-9540-CD47-9A07-13217740C6C7}" destId="{6E0FCDFC-9EA2-7143-B3F6-FD4CFAE7F1BB}" srcOrd="2" destOrd="0" parTransId="{4E488D33-4937-504A-8B68-E02942CBE703}" sibTransId="{9E763860-D101-5C4E-83B7-3CBAB4C5229B}"/>
    <dgm:cxn modelId="{89F77DCE-05E7-3540-AADB-CA40D8B1C941}" srcId="{24C8AA0B-C3A4-5D4A-A138-0AA6697431C2}" destId="{69592C7A-3A0F-C641-9027-971A48E798DA}" srcOrd="0" destOrd="0" parTransId="{773BA196-62C5-5E4B-917E-212D8F8FE060}" sibTransId="{D6BABC79-63B5-DD4D-889B-36BCDCF0BF4E}"/>
    <dgm:cxn modelId="{B58574FC-7871-3148-B746-65FC76758E34}" type="presOf" srcId="{D8F4CB2B-A403-5543-82E1-D1B75852D2DC}" destId="{4C220188-A4F8-1D4F-A6D1-0BFA78126BB9}" srcOrd="0" destOrd="0" presId="urn:microsoft.com/office/officeart/2005/8/layout/hierarchy4"/>
    <dgm:cxn modelId="{32AAF8A3-F67A-2044-9BC2-EB192C8682CD}" type="presOf" srcId="{DEA400A6-2790-E74E-A92D-A36E5DC2C4B2}" destId="{41B3EB3C-9057-A84C-ABF1-C095EAB543B5}" srcOrd="0" destOrd="0" presId="urn:microsoft.com/office/officeart/2005/8/layout/hierarchy4"/>
    <dgm:cxn modelId="{7D083AE2-5719-0248-A365-D4871D68189F}" srcId="{69592C7A-3A0F-C641-9027-971A48E798DA}" destId="{927D7A8F-B998-E546-AFB4-9042D586BAB8}" srcOrd="3" destOrd="0" parTransId="{6397499C-E7AD-944E-9B5B-3160F0C6D1D9}" sibTransId="{D4E2218A-4DD1-5544-8567-2EC548C2EB5B}"/>
    <dgm:cxn modelId="{1A176D39-5AA0-584A-AB82-362CB03EF142}" srcId="{69592C7A-3A0F-C641-9027-971A48E798DA}" destId="{ED76EB7D-427A-E145-A945-57FEBDADC840}" srcOrd="1" destOrd="0" parTransId="{6C903849-477E-C240-A0ED-9406B8D6A9D1}" sibTransId="{0B09422C-96EE-5343-9FED-E4B0E3C9603B}"/>
    <dgm:cxn modelId="{50020398-C453-A144-80DA-04C1A0157492}" type="presOf" srcId="{98FA3E37-606B-8949-9804-A4195EC14D58}" destId="{16273B0B-50E9-3A4E-89F7-D8148F1CA752}" srcOrd="0" destOrd="0" presId="urn:microsoft.com/office/officeart/2005/8/layout/hierarchy4"/>
    <dgm:cxn modelId="{7B8D6522-C279-4648-B90B-4010CBBAE600}" type="presOf" srcId="{399C9AF7-1BB1-004B-AF41-B6FDE3C1062C}" destId="{D342123E-183B-3249-A38A-8AA337C1AF01}" srcOrd="0" destOrd="0" presId="urn:microsoft.com/office/officeart/2005/8/layout/hierarchy4"/>
    <dgm:cxn modelId="{30C69D96-C669-7748-B4CD-57B8AE4B62B2}" srcId="{CF8E0B22-720E-5447-89A9-E9D7FC1FA80A}" destId="{9B589F3A-C42F-9F4D-8DAD-0E6A7D028BEA}" srcOrd="1" destOrd="0" parTransId="{CC2892E7-D416-724F-8F7E-2C6A7DA482AD}" sibTransId="{31B055D3-B074-A044-8748-EE491878B23B}"/>
    <dgm:cxn modelId="{96ABF0D8-5860-3C44-947A-3EAD12E3F493}" type="presOf" srcId="{C11E19D7-1B3F-E140-8BC6-67EE6588047A}" destId="{A46A54A2-47BE-B14A-BF30-23C19391BAF4}" srcOrd="0" destOrd="0" presId="urn:microsoft.com/office/officeart/2005/8/layout/hierarchy4"/>
    <dgm:cxn modelId="{55E36036-935C-5647-858F-9BE72B864330}" srcId="{67DA8D01-BBC4-1440-B485-FD022E0952C5}" destId="{CDD2426D-216C-654D-BC78-FC30FED78966}" srcOrd="0" destOrd="0" parTransId="{172F2590-33EA-B649-8052-22D0932F9CBC}" sibTransId="{1360BE71-7EF2-6949-A775-3EB242E74E31}"/>
    <dgm:cxn modelId="{74B8EA40-65CD-6946-B0A4-BC1DA538F7A3}" type="presOf" srcId="{CDD2426D-216C-654D-BC78-FC30FED78966}" destId="{BCAEC4B0-C260-FD41-9F0F-4E4EC172659A}" srcOrd="0" destOrd="0" presId="urn:microsoft.com/office/officeart/2005/8/layout/hierarchy4"/>
    <dgm:cxn modelId="{BA2C56B5-0EE0-AE4B-8521-7F5DCD65DAD9}" type="presOf" srcId="{0AB3A4C1-9540-CD47-9A07-13217740C6C7}" destId="{57D23E91-8A47-8C44-8004-E9C790FB8D5D}" srcOrd="0" destOrd="0" presId="urn:microsoft.com/office/officeart/2005/8/layout/hierarchy4"/>
    <dgm:cxn modelId="{B2F5FA06-557C-214A-9C9E-AB3DD937F746}" srcId="{13CCBC53-9617-4E40-B429-2F29E5C21730}" destId="{D8F4CB2B-A403-5543-82E1-D1B75852D2DC}" srcOrd="1" destOrd="0" parTransId="{4C3BD0FC-7312-4F42-A1BC-9B078AFFA969}" sibTransId="{0874A320-78FF-724E-AA91-49F17FC867C9}"/>
    <dgm:cxn modelId="{006058CC-F3DB-C34C-A064-3258EBA47900}" type="presOf" srcId="{CEA44928-31FE-D34C-BD4C-4F025D946E1B}" destId="{D62827C1-1570-034F-9159-4F71679ACBFE}" srcOrd="0" destOrd="0" presId="urn:microsoft.com/office/officeart/2005/8/layout/hierarchy4"/>
    <dgm:cxn modelId="{6FF308AB-1E85-8B4E-8502-2C564C695518}" srcId="{2D1CC06A-C5C6-A643-B51C-D34292EA8EA4}" destId="{0607BAD5-670A-6F48-ACA5-32A9467561D7}" srcOrd="0" destOrd="0" parTransId="{1F74C80F-13DF-A34E-8FEE-EB56842BBAC1}" sibTransId="{06FE6549-5640-F640-830B-2B3B8047DD08}"/>
    <dgm:cxn modelId="{F102C3D8-F835-6A46-BE23-CD33FB3C9C38}" type="presOf" srcId="{0A8890C9-E40D-2A4D-A1E0-541559190D41}" destId="{48A2A1BE-50C6-A74F-8A8A-865E9755806B}" srcOrd="0" destOrd="0" presId="urn:microsoft.com/office/officeart/2005/8/layout/hierarchy4"/>
    <dgm:cxn modelId="{F102CEE4-219F-8A41-AE2E-26D7894EBA51}" srcId="{74AE84B3-8613-EE4C-87A4-E1E10300B417}" destId="{0A8890C9-E40D-2A4D-A1E0-541559190D41}" srcOrd="2" destOrd="0" parTransId="{DE9B9593-5D1E-8040-A179-CB163F368CCB}" sibTransId="{0A4162CB-2812-BC41-94DE-9B718CC5BB45}"/>
    <dgm:cxn modelId="{58D1D304-0D73-4E42-B770-FF1B85738DE2}" type="presOf" srcId="{DBD6737A-E7AD-A847-BAF7-33A685475FB5}" destId="{28AC60ED-0E10-4947-9FBA-BF0443ED3A5E}" srcOrd="0" destOrd="0" presId="urn:microsoft.com/office/officeart/2005/8/layout/hierarchy4"/>
    <dgm:cxn modelId="{A70DAD74-90A0-AD49-A2E1-3FBCD3F7421F}" type="presOf" srcId="{46100061-7A3D-364B-842E-C84D7E1089FB}" destId="{D848FA0F-8318-9B41-8709-464B58BC87F5}" srcOrd="0" destOrd="0" presId="urn:microsoft.com/office/officeart/2005/8/layout/hierarchy4"/>
    <dgm:cxn modelId="{E5BB7416-AE07-A643-B0A4-B98C102BDB1D}" srcId="{FA8D7C28-9900-E946-B651-8C1A4400EBBC}" destId="{D5EB9B65-CE03-E54B-A0DE-80E238B98E30}" srcOrd="5" destOrd="0" parTransId="{3E91366E-997A-D445-A81F-FA0BFC2B8821}" sibTransId="{6FD49450-6142-8747-8F72-54EFDF3136C5}"/>
    <dgm:cxn modelId="{A4B284EB-5F48-4443-86E0-A04F17CA9EA9}" srcId="{13CCBC53-9617-4E40-B429-2F29E5C21730}" destId="{0A29EAFD-13C6-F344-82B9-B5E74D8AD42B}" srcOrd="0" destOrd="0" parTransId="{D21E738D-99C3-A345-8670-6F4908FD2982}" sibTransId="{07FC900A-79FF-C24E-BE8A-48EE582F2918}"/>
    <dgm:cxn modelId="{0D219AAA-6179-1F4B-946D-47B7BF7A49DA}" srcId="{E5834F51-EB5B-6247-BBFD-52DE7D529329}" destId="{FF618367-BAFE-EC44-8FFF-CC800EC785D0}" srcOrd="1" destOrd="0" parTransId="{6E84BEF6-A38A-F64C-B7E4-BF9A5D00BF6A}" sibTransId="{780BD761-EE1A-694F-8D72-6949B86B4C75}"/>
    <dgm:cxn modelId="{3009C991-7FAC-F44E-81F7-04AE6058593D}" srcId="{B8261179-D7A0-924E-B03E-BB5E09B0C5F3}" destId="{FA8D7C28-9900-E946-B651-8C1A4400EBBC}" srcOrd="0" destOrd="0" parTransId="{4293A9ED-8BE6-DB42-A836-1AECAAD3F1EF}" sibTransId="{820859E5-2149-7E49-B464-931BD9793FD7}"/>
    <dgm:cxn modelId="{5B7AD964-3305-5A40-B4E1-B39696E10584}" srcId="{A94DEFCE-212B-5947-B3C5-0FBAFCA962D0}" destId="{8F004E2E-59EF-0B43-B784-24A85F9301DA}" srcOrd="0" destOrd="0" parTransId="{FCAEF18C-9659-5A46-88E3-701D35627243}" sibTransId="{0B58853B-8D6D-2548-B0EC-7CF9CBBE46CE}"/>
    <dgm:cxn modelId="{AE29BFD7-097F-F84A-9AD7-1B96E2B579B7}" srcId="{3E26069E-32A3-E14D-B44F-EF2011FE0304}" destId="{399C9AF7-1BB1-004B-AF41-B6FDE3C1062C}" srcOrd="2" destOrd="0" parTransId="{66BFEF92-8B43-9349-951C-5D4E6B647C76}" sibTransId="{822AFE7D-4F3A-B54F-9C70-B40A053A7EDA}"/>
    <dgm:cxn modelId="{A4E068BF-58BF-E54C-8C3B-AB0454E7841E}" srcId="{3E26069E-32A3-E14D-B44F-EF2011FE0304}" destId="{176EC4EF-0A76-1F45-A6CF-2CF6BCFCAF3D}" srcOrd="1" destOrd="0" parTransId="{844CACE9-BBFD-1F4C-8B81-3DF21CE0A114}" sibTransId="{2E054E45-0FA2-BC49-9BE9-392C22A16917}"/>
    <dgm:cxn modelId="{B46B5030-5411-5F44-9042-0080D8468647}" srcId="{13CCBC53-9617-4E40-B429-2F29E5C21730}" destId="{A4A225FC-1AEB-AE46-B522-315250005A76}" srcOrd="3" destOrd="0" parTransId="{01A2A72D-D71C-8846-8F48-37C44D599AB1}" sibTransId="{18B29CF7-E3AF-2F40-986C-E6BC00214BC1}"/>
    <dgm:cxn modelId="{2DEFC61A-A064-EC48-8C2C-D8A95E25C912}" type="presOf" srcId="{8EDB64CB-A993-E349-B3CC-D5277C59EBCE}" destId="{F508A42D-7898-6F45-9F24-863F995B7D28}" srcOrd="0" destOrd="0" presId="urn:microsoft.com/office/officeart/2005/8/layout/hierarchy4"/>
    <dgm:cxn modelId="{B9596D6D-93D0-504E-B957-256A0F015CA4}" type="presOf" srcId="{7E5CFA9D-88F1-614D-9094-E441DFBD578B}" destId="{919EDC93-20F4-D44A-B5E2-22EF803A51CD}" srcOrd="0" destOrd="0" presId="urn:microsoft.com/office/officeart/2005/8/layout/hierarchy4"/>
    <dgm:cxn modelId="{9E0D9853-D61B-9644-871A-978CD670A296}" type="presOf" srcId="{74AE84B3-8613-EE4C-87A4-E1E10300B417}" destId="{FAAA8D25-7AB2-0741-A2C6-F058C9ADCC9F}" srcOrd="0" destOrd="0" presId="urn:microsoft.com/office/officeart/2005/8/layout/hierarchy4"/>
    <dgm:cxn modelId="{2212791F-FBA0-B047-80F0-9360CC462E13}" srcId="{FA8D7C28-9900-E946-B651-8C1A4400EBBC}" destId="{C23BE970-6BA6-EF48-B1B6-44B36B9AB62A}" srcOrd="1" destOrd="0" parTransId="{B904BB2D-5EA2-BA49-A44E-1760AC1E8809}" sibTransId="{3B7CE60E-EAA6-1040-9BFA-32732476510B}"/>
    <dgm:cxn modelId="{3E22505D-D49F-1E42-9319-3ABC17DA5671}" type="presOf" srcId="{22A44BAE-B41A-144D-BFFB-32EAC470CA13}" destId="{64226BA5-DEDE-7249-A3A7-BFD9EDDB0C26}" srcOrd="0" destOrd="0" presId="urn:microsoft.com/office/officeart/2005/8/layout/hierarchy4"/>
    <dgm:cxn modelId="{2F4CA863-2936-3E43-A781-F5E1C5EA03B5}" srcId="{69592C7A-3A0F-C641-9027-971A48E798DA}" destId="{94C1919C-186A-F747-A475-AF25CE83339F}" srcOrd="4" destOrd="0" parTransId="{AE5BD297-3BC4-C347-8D8F-8A86486267D1}" sibTransId="{6F787261-21EE-D449-9BA8-994329E10311}"/>
    <dgm:cxn modelId="{EC3D793F-AF07-5844-B6DC-D2921185B047}" srcId="{24C8AA0B-C3A4-5D4A-A138-0AA6697431C2}" destId="{DD4BA368-1D26-274F-BCF0-E316B41E3B21}" srcOrd="4" destOrd="0" parTransId="{42849CEB-5F6A-484C-9EE2-F118E9D63DC6}" sibTransId="{CED0270A-8A06-2444-ACFD-4CA482C16470}"/>
    <dgm:cxn modelId="{EFFBA92C-FAEE-B943-AEEB-B30FCA9181B7}" type="presOf" srcId="{69592C7A-3A0F-C641-9027-971A48E798DA}" destId="{105E06A8-813C-3B40-8CDB-4512900AD207}" srcOrd="0" destOrd="0" presId="urn:microsoft.com/office/officeart/2005/8/layout/hierarchy4"/>
    <dgm:cxn modelId="{F38C588A-C724-E64B-B3D6-02419DD64D5A}" srcId="{A94DEFCE-212B-5947-B3C5-0FBAFCA962D0}" destId="{9B8E3A10-A9CD-AF46-B30C-3E1891491A5F}" srcOrd="1" destOrd="0" parTransId="{EF1195CB-D361-1B4A-B430-0B75DDF7FED7}" sibTransId="{C7F0D274-BC93-BA4A-B1C3-6ABE964CB553}"/>
    <dgm:cxn modelId="{D7FD92F1-3933-414E-AAC6-8BFC387C8FFC}" type="presOf" srcId="{9B589F3A-C42F-9F4D-8DAD-0E6A7D028BEA}" destId="{93214B4F-EDD6-6547-B86F-4A322966B561}" srcOrd="0" destOrd="0" presId="urn:microsoft.com/office/officeart/2005/8/layout/hierarchy4"/>
    <dgm:cxn modelId="{2C434D53-3D17-E045-841A-1A20F2633D22}" type="presOf" srcId="{7026A9F1-E6E1-434D-A3D6-4C65C3FC3EC0}" destId="{3D2FD6D1-5E10-DA4E-B0BB-B8A5EAB64B91}" srcOrd="0" destOrd="0" presId="urn:microsoft.com/office/officeart/2005/8/layout/hierarchy4"/>
    <dgm:cxn modelId="{5BA22647-DFED-074D-88FE-972A2945D545}" srcId="{B8261179-D7A0-924E-B03E-BB5E09B0C5F3}" destId="{E8ACA587-88ED-734C-A7EA-47F42C2E4A6B}" srcOrd="1" destOrd="0" parTransId="{0A2E50C5-A08D-2346-92B4-6E5F7D20BDD7}" sibTransId="{8DFDB76F-47FF-F345-BA74-2A2346EEF4D4}"/>
    <dgm:cxn modelId="{6A0B27AD-6853-1F46-952E-9850D8C415E9}" srcId="{FA8D7C28-9900-E946-B651-8C1A4400EBBC}" destId="{3E29ECDE-0CDD-A04B-BB73-3E0B639DD81B}" srcOrd="3" destOrd="0" parTransId="{A18EF1B9-956B-354D-A485-AEA69366ECD4}" sibTransId="{A1E029F5-A72F-8245-8515-A25545E6DE53}"/>
    <dgm:cxn modelId="{47BE0031-81D9-AC42-A5B4-015F948F671B}" srcId="{BD2FD5A0-D64A-4D42-BF8F-C5D5A15862FE}" destId="{09D18066-0568-7C43-961E-9F8553ADE019}" srcOrd="4" destOrd="0" parTransId="{E2335938-3427-BB4C-B05E-B497E2B21774}" sibTransId="{98DED3C6-B0E7-654D-AD2C-C6D916066282}"/>
    <dgm:cxn modelId="{E48C6EB4-EF32-4C4B-9F4A-6E2F297C1D58}" type="presOf" srcId="{176EC4EF-0A76-1F45-A6CF-2CF6BCFCAF3D}" destId="{BF7395B2-48E8-4F42-AA5A-8BAF7C75C734}" srcOrd="0" destOrd="0" presId="urn:microsoft.com/office/officeart/2005/8/layout/hierarchy4"/>
    <dgm:cxn modelId="{6FEBD788-2AD8-5D47-B441-5F615FC70AA3}" srcId="{BD2FD5A0-D64A-4D42-BF8F-C5D5A15862FE}" destId="{62922D08-B3DD-3048-852B-8C231949F2EA}" srcOrd="5" destOrd="0" parTransId="{A9EBC209-450B-DF4A-9720-DE1BF07E4B2B}" sibTransId="{AE6BB8E9-237E-1F4C-A5AE-019566D31547}"/>
    <dgm:cxn modelId="{7C383C17-8A66-0F42-A4AE-B7672FD6D9CC}" type="presOf" srcId="{AAD35616-AA3A-B944-8B2E-8D9EFAC9BDD3}" destId="{28DD59F0-B683-6941-8DBE-9B5BA1D640E6}" srcOrd="0" destOrd="0" presId="urn:microsoft.com/office/officeart/2005/8/layout/hierarchy4"/>
    <dgm:cxn modelId="{9DB305B7-4128-8B43-B48C-5A36200C3A1C}" srcId="{CF8E0B22-720E-5447-89A9-E9D7FC1FA80A}" destId="{73089FA9-8710-5444-8FEB-1D3F833E9399}" srcOrd="0" destOrd="0" parTransId="{DA595067-B26C-9B4A-B9E2-FD5FF9F06444}" sibTransId="{1353CA61-6562-BB4F-93FA-DA6394CF4971}"/>
    <dgm:cxn modelId="{1130ACA0-B28B-C243-9666-E47A88BF4E67}" srcId="{0AB3A4C1-9540-CD47-9A07-13217740C6C7}" destId="{463D9EF0-9127-7942-B815-69142E71ECCF}" srcOrd="0" destOrd="0" parTransId="{8D69E1B1-7380-CB40-8072-C2B3C48951E1}" sibTransId="{38092D5A-5501-4142-BA52-98F634B33083}"/>
    <dgm:cxn modelId="{30EF1F87-9E80-C142-80C6-7983F0A76C86}" srcId="{E8ACA587-88ED-734C-A7EA-47F42C2E4A6B}" destId="{67DA8D01-BBC4-1440-B485-FD022E0952C5}" srcOrd="2" destOrd="0" parTransId="{0E14B0D2-A706-8C41-9459-618DF4A72F28}" sibTransId="{D9F270AC-C3AD-DC4C-A624-2ECC17750C61}"/>
    <dgm:cxn modelId="{94B877AF-F531-E048-9221-F43985EFDC70}" srcId="{24C8AA0B-C3A4-5D4A-A138-0AA6697431C2}" destId="{9EC7F9A6-80C5-A549-9272-A8AFA4A999F8}" srcOrd="5" destOrd="0" parTransId="{774DE371-C192-194F-BE38-A0A61B863AA3}" sibTransId="{B4FF5E02-6AF8-5A42-A0CF-002FCA474A24}"/>
    <dgm:cxn modelId="{E921C4A1-F67D-AF42-9A69-C103C45DA733}" type="presOf" srcId="{1C390FFD-7C5E-B744-BBD3-EBAC4BD4EC41}" destId="{BDCA885C-5B51-BD48-ADAA-E737D3CA2D0F}" srcOrd="0" destOrd="0" presId="urn:microsoft.com/office/officeart/2005/8/layout/hierarchy4"/>
    <dgm:cxn modelId="{A888A11B-7136-D042-A5E4-0CEDE5A873CC}" type="presOf" srcId="{9B261537-7750-2B4A-9A8E-7F75F076D482}" destId="{079978DF-DC97-6349-8E8B-54DE2C6FF585}" srcOrd="0" destOrd="0" presId="urn:microsoft.com/office/officeart/2005/8/layout/hierarchy4"/>
    <dgm:cxn modelId="{DD9FD49F-E312-EE41-8964-319A5D0033A3}" type="presOf" srcId="{9E0E0452-4DA9-DB4F-AF0A-9903C9638398}" destId="{CB4CCB20-142F-D745-AF66-1E8FCB9C28C0}" srcOrd="0" destOrd="0" presId="urn:microsoft.com/office/officeart/2005/8/layout/hierarchy4"/>
    <dgm:cxn modelId="{50612BA0-F193-3145-BF73-945BB62DFBDD}" srcId="{2FE5A4AB-4C45-0E43-B46B-822615EDE394}" destId="{EE698BB5-5E01-0C43-B694-D60A383462C3}" srcOrd="0" destOrd="0" parTransId="{F0877623-5BB3-7448-B05B-13AE3AB39AFA}" sibTransId="{F3DB6DF8-D630-9349-8FAC-C45FC6E192F4}"/>
    <dgm:cxn modelId="{0FB9F228-4797-C442-BE45-852F730BBB2B}" srcId="{3E26069E-32A3-E14D-B44F-EF2011FE0304}" destId="{E0452FA2-0B4A-0E41-889A-D8ED1A4FCC83}" srcOrd="0" destOrd="0" parTransId="{E8360895-CBAA-0540-AB00-E57688AA3F04}" sibTransId="{9521A7DB-C837-1244-BB93-C1BAF11067D9}"/>
    <dgm:cxn modelId="{8E00B466-FFEE-3B40-9F03-D867288627B0}" type="presOf" srcId="{81331546-B2ED-3A48-B291-FBE211D6460D}" destId="{0721A03B-695D-FE4D-9C73-AFD9FCE8E8A8}" srcOrd="0" destOrd="0" presId="urn:microsoft.com/office/officeart/2005/8/layout/hierarchy4"/>
    <dgm:cxn modelId="{19408A28-7483-924C-A00A-3B7ADC68CEB7}" type="presOf" srcId="{CB61647F-3ADC-E04F-ABB4-847EDDE023D4}" destId="{C03F9D4E-FBDA-3F44-BE29-C6A86CC25F73}" srcOrd="0" destOrd="0" presId="urn:microsoft.com/office/officeart/2005/8/layout/hierarchy4"/>
    <dgm:cxn modelId="{EFC646DC-ECEC-E748-91BF-4F240F67BD08}" srcId="{B73A5B4D-9972-1C4A-9654-72B7D9CD4661}" destId="{AD77E03A-0D17-1148-8C18-542C9BAC91C3}" srcOrd="0" destOrd="0" parTransId="{6F28744F-2C1E-C246-884C-D9962EE5AB4F}" sibTransId="{41E905A2-F6A1-7C4F-B0FC-90F26254188D}"/>
    <dgm:cxn modelId="{2886BD03-2536-6D4F-A203-432CF43CD4ED}" srcId="{69592C7A-3A0F-C641-9027-971A48E798DA}" destId="{021AAF0F-E2D5-DB4A-98B9-487C860BC024}" srcOrd="2" destOrd="0" parTransId="{58DADD6A-499F-5F4A-A101-95B2E7E01B3C}" sibTransId="{488BFA20-9B95-CC4F-AF32-3F1F23AAC034}"/>
    <dgm:cxn modelId="{24806DA7-4337-074C-A4B4-FF4D63E9F243}" srcId="{69592C7A-3A0F-C641-9027-971A48E798DA}" destId="{E85FEF28-A85B-8946-BFDF-F66A76609B61}" srcOrd="0" destOrd="0" parTransId="{2B95C15C-3022-0B47-BD9B-226FF5BCA0E4}" sibTransId="{2EE6B709-0F57-5C41-BF08-7920684D219B}"/>
    <dgm:cxn modelId="{D857DC7F-06CB-7A46-85E7-BA1251052BA2}" type="presOf" srcId="{0607BAD5-670A-6F48-ACA5-32A9467561D7}" destId="{3918EC1A-534A-A54E-B4D9-1B0F0687D4DC}" srcOrd="0" destOrd="0" presId="urn:microsoft.com/office/officeart/2005/8/layout/hierarchy4"/>
    <dgm:cxn modelId="{D576AE38-E52E-814A-A8E3-2E772865C000}" type="presOf" srcId="{24C8AA0B-C3A4-5D4A-A138-0AA6697431C2}" destId="{FA41FD3F-F83A-3545-9F2B-D61EE7D3A927}" srcOrd="0" destOrd="0" presId="urn:microsoft.com/office/officeart/2005/8/layout/hierarchy4"/>
    <dgm:cxn modelId="{649DF0C4-58E0-C744-9A47-D0B9701B1427}" type="presOf" srcId="{DDDC71B7-9E56-2E48-8038-B742E5816068}" destId="{FA9B6A03-B389-F54F-AB3E-803383F3D0CF}" srcOrd="0" destOrd="0" presId="urn:microsoft.com/office/officeart/2005/8/layout/hierarchy4"/>
    <dgm:cxn modelId="{5809691D-B019-944B-BBA4-73A76315E578}" srcId="{24C8AA0B-C3A4-5D4A-A138-0AA6697431C2}" destId="{DC9B0DB5-D7DB-DD4C-900D-121D5A1B3C3B}" srcOrd="3" destOrd="0" parTransId="{C8DA0AEF-CB70-1D4C-9057-85DC0B5FD951}" sibTransId="{5B62D45F-2C3F-E146-909E-D39B166B4479}"/>
    <dgm:cxn modelId="{6CFEB746-71A8-C741-A29F-3D4E1535AB21}" srcId="{A94DEFCE-212B-5947-B3C5-0FBAFCA962D0}" destId="{BA0C4971-FB1A-6141-BB17-4D2602C20995}" srcOrd="3" destOrd="0" parTransId="{C5A1A2A3-6FFB-1D4A-8696-1A1E786CF91C}" sibTransId="{9646EA56-06B8-F44B-A5DD-133DE08E49C7}"/>
    <dgm:cxn modelId="{C121545D-704C-BA42-9E94-5278D4AD2FD9}" type="presOf" srcId="{E8ACA587-88ED-734C-A7EA-47F42C2E4A6B}" destId="{94CDEECD-BAAF-B849-BE88-7B2B3F92C6E4}" srcOrd="0" destOrd="0" presId="urn:microsoft.com/office/officeart/2005/8/layout/hierarchy4"/>
    <dgm:cxn modelId="{837D3ABE-E27F-B740-AEAC-BB355271BA77}" srcId="{E8ACA587-88ED-734C-A7EA-47F42C2E4A6B}" destId="{B1E88A5A-9628-574C-965A-AD9A4E9FDAC0}" srcOrd="0" destOrd="0" parTransId="{7041ACA8-D26B-6A48-8D74-E69EB7FE0652}" sibTransId="{B8CA9811-D126-844D-86E2-9AC7EBAF453B}"/>
    <dgm:cxn modelId="{1003EFAA-AEEB-644B-9177-5FBD909CE8C5}" srcId="{FA8D7C28-9900-E946-B651-8C1A4400EBBC}" destId="{7FC43FD9-2EF7-154A-90C3-D927D06F86BD}" srcOrd="4" destOrd="0" parTransId="{E9129B47-51B4-674F-921F-D142C3AE98AF}" sibTransId="{511C4913-3B54-1F4E-9046-8776207DE28B}"/>
    <dgm:cxn modelId="{65FD89B6-0CAC-6741-B8AE-F9B72D51A644}" type="presOf" srcId="{8F430601-AF6E-B442-9398-65C318860C4B}" destId="{A14F8156-DFF3-6646-B584-0E2FD8BFE5DC}" srcOrd="0" destOrd="0" presId="urn:microsoft.com/office/officeart/2005/8/layout/hierarchy4"/>
    <dgm:cxn modelId="{F350C9CC-A6AD-2843-92FC-6180C30FC0E0}" srcId="{0AB3A4C1-9540-CD47-9A07-13217740C6C7}" destId="{8EDB64CB-A993-E349-B3CC-D5277C59EBCE}" srcOrd="1" destOrd="0" parTransId="{55DE2644-8A9F-AD4D-9267-A393BAE89126}" sibTransId="{9181030D-65DA-A84C-864F-55EA866A71AD}"/>
    <dgm:cxn modelId="{61637A94-B683-4948-9CDF-7680328F108B}" type="presOf" srcId="{6E0FCDFC-9EA2-7143-B3F6-FD4CFAE7F1BB}" destId="{B271D602-DF7E-DC4F-8B65-C5C7AF249831}" srcOrd="0" destOrd="0" presId="urn:microsoft.com/office/officeart/2005/8/layout/hierarchy4"/>
    <dgm:cxn modelId="{B8B375A7-1B78-A14B-94DD-35D7CB6D061D}" type="presOf" srcId="{AC26D40D-BCFF-E74C-93CE-CA6216EF1C4C}" destId="{8A20C7B5-F121-5547-972C-91E9E724295D}" srcOrd="0" destOrd="0" presId="urn:microsoft.com/office/officeart/2005/8/layout/hierarchy4"/>
    <dgm:cxn modelId="{484A6A11-25FB-6549-9643-61CD13C9A091}" type="presOf" srcId="{26DB87F3-9B3F-E242-8CEA-2B15D1CEDF2E}" destId="{D80E3B6C-917E-434D-BD9D-622DA65097C7}" srcOrd="0" destOrd="0" presId="urn:microsoft.com/office/officeart/2005/8/layout/hierarchy4"/>
    <dgm:cxn modelId="{5A41606F-C1F6-C64A-98FC-E31BFAC75471}" type="presOf" srcId="{B73A5B4D-9972-1C4A-9654-72B7D9CD4661}" destId="{637A6E42-62ED-5443-98C8-582B0A4E0048}" srcOrd="0" destOrd="0" presId="urn:microsoft.com/office/officeart/2005/8/layout/hierarchy4"/>
    <dgm:cxn modelId="{29B7BA7D-9AF1-0848-87D3-1F70096CCB84}" srcId="{22A44BAE-B41A-144D-BFFB-32EAC470CA13}" destId="{D419909D-9B7A-FC48-94E6-0EE34FA99089}" srcOrd="4" destOrd="0" parTransId="{4922C4FF-8533-4747-A947-604E6B0F2B31}" sibTransId="{5E0D0213-4015-2042-8828-B720D11F875E}"/>
    <dgm:cxn modelId="{07E86234-4C04-8C43-9131-EDDEF17C15FE}" type="presOf" srcId="{E85FEF28-A85B-8946-BFDF-F66A76609B61}" destId="{4EF43FB4-6DCB-B041-9441-A864BB3DD7B9}" srcOrd="0" destOrd="0" presId="urn:microsoft.com/office/officeart/2005/8/layout/hierarchy4"/>
    <dgm:cxn modelId="{BFF03D80-2690-BA4F-B0F5-614FD1F58941}" type="presOf" srcId="{67DA8D01-BBC4-1440-B485-FD022E0952C5}" destId="{61E7589C-3A5A-E64D-9780-422B8783E630}" srcOrd="0" destOrd="0" presId="urn:microsoft.com/office/officeart/2005/8/layout/hierarchy4"/>
    <dgm:cxn modelId="{707759E5-7977-1A4B-954D-66EEA76F302B}" type="presOf" srcId="{5CF1AE1E-5297-8641-95AC-2637DF2BA8A5}" destId="{0A052EB8-11CF-7049-9B19-1FED317C2571}" srcOrd="0" destOrd="0" presId="urn:microsoft.com/office/officeart/2005/8/layout/hierarchy4"/>
    <dgm:cxn modelId="{1C14D040-0D61-9A4E-9E0B-703269A93727}" type="presOf" srcId="{1C04A0DA-9E8D-5340-89AE-9ADF1F35C437}" destId="{8494C08A-E520-3341-ABD9-D071574F1393}" srcOrd="0" destOrd="0" presId="urn:microsoft.com/office/officeart/2005/8/layout/hierarchy4"/>
    <dgm:cxn modelId="{81A653FA-8B90-D24C-A098-6D9E5C94385C}" srcId="{2FE5A4AB-4C45-0E43-B46B-822615EDE394}" destId="{B73A5B4D-9972-1C4A-9654-72B7D9CD4661}" srcOrd="1" destOrd="0" parTransId="{4DDA9C6C-EC62-2F4D-9B78-6049539DA1A6}" sibTransId="{D4C95170-99CD-F049-AADD-0BCD9C226A8E}"/>
    <dgm:cxn modelId="{2729BDC6-E3BA-A847-BB39-783E1BF5560F}" srcId="{9EC7F9A6-80C5-A549-9272-A8AFA4A999F8}" destId="{BD2FD5A0-D64A-4D42-BF8F-C5D5A15862FE}" srcOrd="2" destOrd="0" parTransId="{BB967BA6-C988-B240-8F18-EC9A57E8C2C1}" sibTransId="{DA033393-6DA1-CD40-87D7-ED5750AE1310}"/>
    <dgm:cxn modelId="{D0A7FBFB-A17F-464F-84B8-987EA410915D}" srcId="{DC9B0DB5-D7DB-DD4C-900D-121D5A1B3C3B}" destId="{7E5CFA9D-88F1-614D-9094-E441DFBD578B}" srcOrd="3" destOrd="0" parTransId="{7C56ED0C-9BE9-6C41-A4E5-7910DC5D1D1A}" sibTransId="{23156D93-DDE2-AA44-A8C4-6B127CEDA78F}"/>
    <dgm:cxn modelId="{63B6D004-5FD2-0843-AD82-2B8740A0E2C2}" type="presOf" srcId="{DC9B0DB5-D7DB-DD4C-900D-121D5A1B3C3B}" destId="{9E03E54A-3FDB-4F42-9B89-C3F8A0C95ABB}" srcOrd="0" destOrd="0" presId="urn:microsoft.com/office/officeart/2005/8/layout/hierarchy4"/>
    <dgm:cxn modelId="{58F9962F-AB7E-E847-8811-D745A7EDD21F}" type="presOf" srcId="{BA0C4971-FB1A-6141-BB17-4D2602C20995}" destId="{E1C8F5E8-D0C1-4441-9F83-106E834EE8EF}" srcOrd="0" destOrd="0" presId="urn:microsoft.com/office/officeart/2005/8/layout/hierarchy4"/>
    <dgm:cxn modelId="{E15139DA-B70C-4949-941E-8F5F196A613E}" type="presOf" srcId="{13CCBC53-9617-4E40-B429-2F29E5C21730}" destId="{489A387E-4650-994B-BCA7-A72ABA781145}" srcOrd="0" destOrd="0" presId="urn:microsoft.com/office/officeart/2005/8/layout/hierarchy4"/>
    <dgm:cxn modelId="{7BABDA86-C989-CD4F-9180-40398ADB5F9D}" type="presOf" srcId="{E0452FA2-0B4A-0E41-889A-D8ED1A4FCC83}" destId="{E0EEC34F-B9FD-6F47-832A-F3DB45E59EF4}" srcOrd="0" destOrd="0" presId="urn:microsoft.com/office/officeart/2005/8/layout/hierarchy4"/>
    <dgm:cxn modelId="{302088E7-DEE4-B646-B339-4B69F9BF99C8}" srcId="{24C8AA0B-C3A4-5D4A-A138-0AA6697431C2}" destId="{0AB3A4C1-9540-CD47-9A07-13217740C6C7}" srcOrd="1" destOrd="0" parTransId="{3C67B92E-9C2A-0349-B821-F4969350265B}" sibTransId="{68ECB8EE-FB00-9241-96FD-25B8B21C29DB}"/>
    <dgm:cxn modelId="{C72B7FD6-04C1-324B-AF5B-6194773D74F7}" srcId="{7026A9F1-E6E1-434D-A3D6-4C65C3FC3EC0}" destId="{30BDEAD8-FFA6-B54E-924C-81E0A06A4F9A}" srcOrd="0" destOrd="0" parTransId="{68D8E039-65FA-1345-816F-03D07238C86A}" sibTransId="{5DDF99B1-FD3C-784D-9A48-712A21ED81A1}"/>
    <dgm:cxn modelId="{1A910893-9931-224A-BA32-5537EFA08673}" type="presOf" srcId="{78E25C6D-1EFC-F34C-9944-0597C9CF84C8}" destId="{A3C86BFC-D793-9645-906F-48D649F63CAC}" srcOrd="0" destOrd="0" presId="urn:microsoft.com/office/officeart/2005/8/layout/hierarchy4"/>
    <dgm:cxn modelId="{6528B3EC-DA18-D340-875D-8E108B3EDC84}" type="presOf" srcId="{FF618367-BAFE-EC44-8FFF-CC800EC785D0}" destId="{50504156-4A33-9D43-99A1-1946596E539B}" srcOrd="0" destOrd="0" presId="urn:microsoft.com/office/officeart/2005/8/layout/hierarchy4"/>
    <dgm:cxn modelId="{8C8BAC1E-1CA2-A143-AF0A-A89D1A2F4DBF}" srcId="{B8261179-D7A0-924E-B03E-BB5E09B0C5F3}" destId="{A94DEFCE-212B-5947-B3C5-0FBAFCA962D0}" srcOrd="4" destOrd="0" parTransId="{0D2B5E41-9B6E-EF43-9D58-B43AEC46160C}" sibTransId="{2ED4333F-6068-014B-9F4B-260EBAEE46B5}"/>
    <dgm:cxn modelId="{2A99212E-A43B-CC48-87EE-61664FC0179F}" srcId="{74AE84B3-8613-EE4C-87A4-E1E10300B417}" destId="{1C04A0DA-9E8D-5340-89AE-9ADF1F35C437}" srcOrd="3" destOrd="0" parTransId="{989EDF15-5E5C-4949-A611-C8294DE5150E}" sibTransId="{53E25EC8-87A4-5D49-BAAE-FCDC252DD831}"/>
    <dgm:cxn modelId="{85540C09-D77F-9A47-860F-42007B4A4B1F}" srcId="{46100061-7A3D-364B-842E-C84D7E1089FB}" destId="{DEA400A6-2790-E74E-A92D-A36E5DC2C4B2}" srcOrd="2" destOrd="0" parTransId="{CA09C711-A5C7-E24E-B575-9B5A2D786C1B}" sibTransId="{366054A9-4D75-004A-8467-97830E851A1B}"/>
    <dgm:cxn modelId="{421E3F0D-C432-4A49-A35F-7721923A6EA6}" srcId="{B8261179-D7A0-924E-B03E-BB5E09B0C5F3}" destId="{2D1CC06A-C5C6-A643-B51C-D34292EA8EA4}" srcOrd="2" destOrd="0" parTransId="{EEEEF309-2BD1-8C40-9223-36DE729E6091}" sibTransId="{E489A4F4-4B14-8241-AB9F-EF65DF35B8AE}"/>
    <dgm:cxn modelId="{025A5C38-0F23-334C-B656-64EAD1D0891C}" type="presOf" srcId="{145FB756-1F42-F043-B2CF-89EAAD0F7BA4}" destId="{6F01A0A8-F259-194B-82F7-94EE41DD2F84}" srcOrd="0" destOrd="0" presId="urn:microsoft.com/office/officeart/2005/8/layout/hierarchy4"/>
    <dgm:cxn modelId="{161D44E1-FF5F-6B40-9FC6-9249386C58E9}" srcId="{7A54EFAE-AB24-4D4C-94A4-83E84DCBD0F5}" destId="{98FA3E37-606B-8949-9804-A4195EC14D58}" srcOrd="3" destOrd="0" parTransId="{4156BC93-CBF0-0741-9002-A586F46C8A31}" sibTransId="{B3A8E14C-169C-C848-9CF3-437F8DC6DB0E}"/>
    <dgm:cxn modelId="{C5691DC4-09ED-E649-9C41-29C3F2415452}" type="presOf" srcId="{F7B99659-E2CE-2544-BFF2-BADCD213DA4E}" destId="{31B25F8D-D7FF-0D4D-988B-F2D6A49397C4}" srcOrd="0" destOrd="0" presId="urn:microsoft.com/office/officeart/2005/8/layout/hierarchy4"/>
    <dgm:cxn modelId="{C2DEB43C-C45D-F84C-9048-2BFD6AD2B5E0}" type="presOf" srcId="{BD2FD5A0-D64A-4D42-BF8F-C5D5A15862FE}" destId="{0B37B670-F3A9-5E48-BBF4-9EBF7968255A}" srcOrd="0" destOrd="0" presId="urn:microsoft.com/office/officeart/2005/8/layout/hierarchy4"/>
    <dgm:cxn modelId="{E58DC132-10F4-394E-A8BA-C3F15E188409}" type="presOf" srcId="{7A54EFAE-AB24-4D4C-94A4-83E84DCBD0F5}" destId="{2EAC5AC3-8570-D84E-81E4-81112ECA8A53}" srcOrd="0" destOrd="0" presId="urn:microsoft.com/office/officeart/2005/8/layout/hierarchy4"/>
    <dgm:cxn modelId="{A21CBD4A-F9EE-B948-B550-DDB4900D0894}" srcId="{ABB30583-7657-4C4B-9104-5C39D24D888B}" destId="{78E25C6D-1EFC-F34C-9944-0597C9CF84C8}" srcOrd="0" destOrd="0" parTransId="{3611467A-4E34-C543-B5D3-912BF96849B2}" sibTransId="{925C2D21-865A-814F-95E2-72B7A93925E5}"/>
    <dgm:cxn modelId="{22F2C596-0DE2-FD4D-B8A7-216CC1D1282F}" type="presOf" srcId="{D02E9653-FC4A-1D45-8052-22FAE4093A9B}" destId="{D843056A-89BE-1144-8C7A-3450F2EF0EE4}" srcOrd="0" destOrd="0" presId="urn:microsoft.com/office/officeart/2005/8/layout/hierarchy4"/>
    <dgm:cxn modelId="{ECF053C0-3A4B-1E4E-A811-C218B12AFD8D}" type="presOf" srcId="{9EC7F9A6-80C5-A549-9272-A8AFA4A999F8}" destId="{F3458948-0311-1240-BEDD-2F5A7501ECEB}" srcOrd="0" destOrd="0" presId="urn:microsoft.com/office/officeart/2005/8/layout/hierarchy4"/>
    <dgm:cxn modelId="{D2FC1F72-0BA0-6E4D-BFAE-4467BC252796}" type="presOf" srcId="{D5EB9B65-CE03-E54B-A0DE-80E238B98E30}" destId="{D14E8CF7-A9EF-4E41-BBE9-38CCA8DAC3CA}" srcOrd="0" destOrd="0" presId="urn:microsoft.com/office/officeart/2005/8/layout/hierarchy4"/>
    <dgm:cxn modelId="{4C589BF7-DC21-9E49-8514-16850691F686}" srcId="{13CCBC53-9617-4E40-B429-2F29E5C21730}" destId="{4B91DDCB-63B0-704D-88B5-B8B79D600A0F}" srcOrd="4" destOrd="0" parTransId="{6BE27D17-30BD-9546-AF69-7864ED5F0619}" sibTransId="{8614E858-47D8-C24E-B503-EE001459FA18}"/>
    <dgm:cxn modelId="{9B1A922B-53C6-AC41-9F29-641A7AAA1647}" srcId="{24C8AA0B-C3A4-5D4A-A138-0AA6697431C2}" destId="{2FE5A4AB-4C45-0E43-B46B-822615EDE394}" srcOrd="8" destOrd="0" parTransId="{D1509927-9A34-CE43-B608-E064C3212521}" sibTransId="{9F61904F-1971-8B47-A3C9-D58266DF0F49}"/>
    <dgm:cxn modelId="{DAAA08BD-091D-2F45-904C-6CD6CC6DE339}" srcId="{2D1CC06A-C5C6-A643-B51C-D34292EA8EA4}" destId="{D2B4B416-06F9-4342-A3C5-82016562CDE4}" srcOrd="5" destOrd="0" parTransId="{32F115BC-D734-EF4C-A2B6-1F8DE15F3F61}" sibTransId="{2C6E429C-CF25-5542-8135-A388785A866E}"/>
    <dgm:cxn modelId="{BF2C7310-1910-BA42-B423-4B6CC266405F}" srcId="{7026A9F1-E6E1-434D-A3D6-4C65C3FC3EC0}" destId="{351BE7E9-7E2C-FF46-94E7-16DED44B5A0D}" srcOrd="1" destOrd="0" parTransId="{0D3884DF-4EA4-BF49-86C7-91A01029B3C6}" sibTransId="{D267458C-28EE-8349-A7F1-9126B1F9E961}"/>
    <dgm:cxn modelId="{8FD6B0E5-B63F-3D46-B193-A432FB0AC194}" srcId="{DD4BA368-1D26-274F-BCF0-E316B41E3B21}" destId="{E5834F51-EB5B-6247-BBFD-52DE7D529329}" srcOrd="2" destOrd="0" parTransId="{69133890-C942-BC4E-B65C-FE7CA7835BAD}" sibTransId="{40C04F2C-5612-C640-8AD2-5AC7926D0413}"/>
    <dgm:cxn modelId="{BCE27A73-F69D-BB45-A50C-300807887C7F}" srcId="{94C1919C-186A-F747-A475-AF25CE83339F}" destId="{5CF1AE1E-5297-8641-95AC-2637DF2BA8A5}" srcOrd="1" destOrd="0" parTransId="{D313339C-BDC8-8440-8712-45406A33EFFD}" sibTransId="{034FB9EA-2E69-0C4D-BCC7-189D3017C458}"/>
    <dgm:cxn modelId="{BFFF6B56-A3C0-F044-A123-B7E36A11A5B1}" type="presOf" srcId="{8F004E2E-59EF-0B43-B784-24A85F9301DA}" destId="{F2F8AECA-BF8F-D14A-90BC-F272C2574332}" srcOrd="0" destOrd="0" presId="urn:microsoft.com/office/officeart/2005/8/layout/hierarchy4"/>
    <dgm:cxn modelId="{3110BD74-4BD4-B64E-A25D-AFAC0E5624CC}" srcId="{DD4BA368-1D26-274F-BCF0-E316B41E3B21}" destId="{74AE84B3-8613-EE4C-87A4-E1E10300B417}" srcOrd="0" destOrd="0" parTransId="{98EA1FF6-6B61-0944-A7B8-25549D862035}" sibTransId="{0A125DDB-3CAE-0045-9981-FF27BDD8D32C}"/>
    <dgm:cxn modelId="{E8D77EBC-8467-8A47-B003-1F2C7C0B5DAD}" srcId="{94C1919C-186A-F747-A475-AF25CE83339F}" destId="{9BCF39FD-247B-E344-BCB6-12F453B35BFF}" srcOrd="3" destOrd="0" parTransId="{30112E62-556C-E249-A1C3-4E012FDDE171}" sibTransId="{4ABF9E35-6A81-9D41-B74B-87E0A5748A22}"/>
    <dgm:cxn modelId="{562690AC-A199-A44F-8807-30C7A371C63C}" srcId="{2D1CC06A-C5C6-A643-B51C-D34292EA8EA4}" destId="{C11E19D7-1B3F-E140-8BC6-67EE6588047A}" srcOrd="4" destOrd="0" parTransId="{2FF874A1-5CC3-6F4E-92F2-476307E96986}" sibTransId="{9C4F23F1-CAF2-0B44-87BF-74EE562796F2}"/>
    <dgm:cxn modelId="{BF586E08-8EBE-1045-88B8-5E4BC2A094F5}" srcId="{1C390FFD-7C5E-B744-BBD3-EBAC4BD4EC41}" destId="{F3B46B9C-8EC0-7E4E-80B9-41539B088D23}" srcOrd="2" destOrd="0" parTransId="{943DA379-C24D-E84B-AE65-E25AA32CB17A}" sibTransId="{920BD1DF-0532-9047-8189-4049EB125765}"/>
    <dgm:cxn modelId="{0EA34B27-EA03-4643-9E1E-E974FFD8F588}" srcId="{3E26069E-32A3-E14D-B44F-EF2011FE0304}" destId="{0050CEC5-8A29-494C-9E77-0B0903DAC2C1}" srcOrd="3" destOrd="0" parTransId="{5D3C4186-9D25-0E49-86F9-F7A8A8565B5E}" sibTransId="{E71BF546-961D-374A-9CEF-EC5B23F0257E}"/>
    <dgm:cxn modelId="{322B3ACE-8490-BD44-9559-F8CDF0C6A0B8}" srcId="{2D1CC06A-C5C6-A643-B51C-D34292EA8EA4}" destId="{1F2C7B24-4B0C-5B4B-B918-CBF9C0F14676}" srcOrd="3" destOrd="0" parTransId="{173F7DDF-FE7E-5543-A1AA-461513B3B23C}" sibTransId="{43448D56-BCB1-DD4D-AB6E-62F7578A190E}"/>
    <dgm:cxn modelId="{7DB8BB30-D500-DE41-AF5D-68E376B70359}" type="presOf" srcId="{F3B46B9C-8EC0-7E4E-80B9-41539B088D23}" destId="{2DC1AC7A-EC29-6344-810C-949F5B9C3B84}" srcOrd="0" destOrd="0" presId="urn:microsoft.com/office/officeart/2005/8/layout/hierarchy4"/>
    <dgm:cxn modelId="{E4661D1F-A1CB-6742-B8D7-02A799DADFC9}" srcId="{24C8AA0B-C3A4-5D4A-A138-0AA6697431C2}" destId="{46100061-7A3D-364B-842E-C84D7E1089FB}" srcOrd="2" destOrd="0" parTransId="{B535F0A8-755B-554A-8743-900A0C6ED604}" sibTransId="{4707738B-B08C-DD4E-B6FE-EEFFBF3B08E0}"/>
    <dgm:cxn modelId="{96475632-41F4-EB44-B709-06ADA22C705D}" type="presOf" srcId="{57502AEE-BC77-244C-9882-F79F4B4662C2}" destId="{419D3E75-33FD-0C45-BE08-EE6B550E226C}" srcOrd="0" destOrd="0" presId="urn:microsoft.com/office/officeart/2005/8/layout/hierarchy4"/>
    <dgm:cxn modelId="{715CEAEA-1F94-5145-B2C6-0B94B90CA5EB}" type="presOf" srcId="{D2B4B416-06F9-4342-A3C5-82016562CDE4}" destId="{1B4FEB1D-7FB3-9B47-84BE-E455A7FBAE07}" srcOrd="0" destOrd="0" presId="urn:microsoft.com/office/officeart/2005/8/layout/hierarchy4"/>
    <dgm:cxn modelId="{36F694FE-5B3D-4843-B4AE-1D960D38EF92}" srcId="{7A54EFAE-AB24-4D4C-94A4-83E84DCBD0F5}" destId="{BCA3405C-D8CF-394A-B173-83C1A5FC22D0}" srcOrd="0" destOrd="0" parTransId="{7309B1BE-5CBE-0D4F-8428-AB04FD4EDDA8}" sibTransId="{2FED5A56-8F6F-0D4B-A7FC-4F887192DD2B}"/>
    <dgm:cxn modelId="{808EB671-3CDE-7A4E-904A-BB328CDF8B42}" type="presOf" srcId="{9BCF39FD-247B-E344-BCB6-12F453B35BFF}" destId="{D78D3E77-5BCB-0344-9DA4-567A3D1608AC}" srcOrd="0" destOrd="0" presId="urn:microsoft.com/office/officeart/2005/8/layout/hierarchy4"/>
    <dgm:cxn modelId="{E8B7BC06-5C52-C64A-905D-733BDEDE31A6}" type="presOf" srcId="{3E29ECDE-0CDD-A04B-BB73-3E0B639DD81B}" destId="{9930E69D-8769-BA45-A8A7-90F70DC52AD9}" srcOrd="0" destOrd="0" presId="urn:microsoft.com/office/officeart/2005/8/layout/hierarchy4"/>
    <dgm:cxn modelId="{30AD1F04-1457-4344-B342-39AAC38B5370}" srcId="{B73A5B4D-9972-1C4A-9654-72B7D9CD4661}" destId="{186121FC-E061-FB40-ADFE-D99B8340047F}" srcOrd="2" destOrd="0" parTransId="{87CE1966-3FD0-C341-B25C-D26196496DA5}" sibTransId="{7EB73FD2-060E-6541-94A3-FB75CB351A4B}"/>
    <dgm:cxn modelId="{B2604B99-18C7-5244-8A82-262816267F71}" srcId="{46100061-7A3D-364B-842E-C84D7E1089FB}" destId="{7723F16E-F649-C347-A7F1-7E32693B9738}" srcOrd="3" destOrd="0" parTransId="{E8452D8B-15DA-5341-912C-F7E67950BE13}" sibTransId="{07F81BDD-8534-804D-9D04-0720D935BF2A}"/>
    <dgm:cxn modelId="{707CE927-89F7-2D4F-A06E-8DDFFAAEA5F2}" srcId="{0A8890C9-E40D-2A4D-A1E0-541559190D41}" destId="{486BA3E0-FAFD-0B42-8025-CFC57EEC9B5F}" srcOrd="1" destOrd="0" parTransId="{C2CF2415-44E4-6F49-823D-56F2F5800CD1}" sibTransId="{F41413E2-17D0-6948-8A5C-FC8EBC836F25}"/>
    <dgm:cxn modelId="{D621E53D-6819-D744-B606-EEABF98A6C59}" type="presOf" srcId="{2BBDF3BA-F347-6643-8330-22543C5D16D7}" destId="{7F975C4F-480B-994F-A302-EC831E9B70DF}" srcOrd="0" destOrd="0" presId="urn:microsoft.com/office/officeart/2005/8/layout/hierarchy4"/>
    <dgm:cxn modelId="{525D4045-CFB4-B84F-8105-EBF13067EC61}" type="presOf" srcId="{EEFB4853-1381-0B4D-9469-0E66DCFFD874}" destId="{263DAC65-BE71-AD42-A207-A30AE75E00AF}" srcOrd="0" destOrd="0" presId="urn:microsoft.com/office/officeart/2005/8/layout/hierarchy4"/>
    <dgm:cxn modelId="{1B18898A-5EB8-C144-84D3-F8615AD61BC4}" srcId="{C11E19D7-1B3F-E140-8BC6-67EE6588047A}" destId="{71B188BD-998E-4C44-B2EE-5804F874DCA2}" srcOrd="1" destOrd="0" parTransId="{60F7CFC1-E07C-5648-AD21-BF20B03C4485}" sibTransId="{B995FC0D-1218-0447-97A1-65EE28F021EA}"/>
    <dgm:cxn modelId="{E196C0AD-B42B-F94F-80ED-C6B2C95E6FD4}" srcId="{22A44BAE-B41A-144D-BFFB-32EAC470CA13}" destId="{98A3D169-08D7-2443-B20A-F1F41D294F48}" srcOrd="3" destOrd="0" parTransId="{34F5F4E0-3E20-F545-B842-CD7F916BEBEA}" sibTransId="{D826F038-11FB-A241-97E6-B2ECB8AB5D3C}"/>
    <dgm:cxn modelId="{46E1B7A4-5CDA-CF48-B1EC-ED2A1C39BAFF}" type="presOf" srcId="{1E49A4A2-4FBB-C94B-8DAC-F1EF53839A66}" destId="{FDF0CE24-83E6-784E-9FCC-6985B694ECA7}" srcOrd="0" destOrd="0" presId="urn:microsoft.com/office/officeart/2005/8/layout/hierarchy4"/>
    <dgm:cxn modelId="{A350D153-2248-784F-B8E3-3F10532433E0}" srcId="{74AE84B3-8613-EE4C-87A4-E1E10300B417}" destId="{AAD35616-AA3A-B944-8B2E-8D9EFAC9BDD3}" srcOrd="1" destOrd="0" parTransId="{31EBAFDF-B9EF-984A-B887-577BA58DE88E}" sibTransId="{BF211B1A-8C4D-FA47-AD4C-209FDDE47331}"/>
    <dgm:cxn modelId="{FE6E81D8-6867-DB46-9E3C-799093B765FC}" type="presOf" srcId="{030A43AE-33BF-094E-976C-3CD4B38D3775}" destId="{C60BCEC8-3FCA-8D4C-9667-D072086EEF11}" srcOrd="0" destOrd="0" presId="urn:microsoft.com/office/officeart/2005/8/layout/hierarchy4"/>
    <dgm:cxn modelId="{61DEF759-0561-8F42-894F-A5EA0B0DD896}" type="presOf" srcId="{71B188BD-998E-4C44-B2EE-5804F874DCA2}" destId="{C515B616-8C09-B840-B08E-256E1113FB25}" srcOrd="0" destOrd="0" presId="urn:microsoft.com/office/officeart/2005/8/layout/hierarchy4"/>
    <dgm:cxn modelId="{918D3B0B-9D1C-984D-824F-7D5E95A98A54}" type="presOf" srcId="{3E26069E-32A3-E14D-B44F-EF2011FE0304}" destId="{198409D6-A447-624D-A578-C850A3557060}" srcOrd="0" destOrd="0" presId="urn:microsoft.com/office/officeart/2005/8/layout/hierarchy4"/>
    <dgm:cxn modelId="{F1CEF34E-D5E2-0942-89C1-EE1A4C9002D0}" srcId="{C11E19D7-1B3F-E140-8BC6-67EE6588047A}" destId="{2895163E-151C-7241-8EDF-E0A2EDF754A0}" srcOrd="0" destOrd="0" parTransId="{64EED7AC-5BD3-DD43-B4D2-A05676DD5EB2}" sibTransId="{AA111B10-053C-8540-B690-038B8F9F71A6}"/>
    <dgm:cxn modelId="{CEAF71A1-8153-CB4D-80B6-E801C729E7D0}" type="presOf" srcId="{ABB30583-7657-4C4B-9104-5C39D24D888B}" destId="{402BED5B-38E1-EA4A-9CBF-D1F9DF3349BA}" srcOrd="0" destOrd="0" presId="urn:microsoft.com/office/officeart/2005/8/layout/hierarchy4"/>
    <dgm:cxn modelId="{3D9F0DFB-3524-094A-80BF-59D2B8ABFFAE}" srcId="{9EC7F9A6-80C5-A549-9272-A8AFA4A999F8}" destId="{1C390FFD-7C5E-B744-BBD3-EBAC4BD4EC41}" srcOrd="1" destOrd="0" parTransId="{CD639286-8772-FC48-ACD7-B9322EF2A4E7}" sibTransId="{89D0E32A-8FF8-AB41-8D29-86DFC9DC292F}"/>
    <dgm:cxn modelId="{10DAC5D4-D320-FD48-8329-65F0DC593832}" type="presOf" srcId="{A4A225FC-1AEB-AE46-B522-315250005A76}" destId="{AB317DED-A9D4-7149-9F42-4FFA36D175E2}" srcOrd="0" destOrd="0" presId="urn:microsoft.com/office/officeart/2005/8/layout/hierarchy4"/>
    <dgm:cxn modelId="{B1F99710-F6BF-0440-8F0F-7B80A236CE65}" type="presOf" srcId="{D259DA22-2D89-9848-9C8E-13E6A84D9CC3}" destId="{1DF14881-06CE-B644-BE8F-E02A015518B5}" srcOrd="0" destOrd="0" presId="urn:microsoft.com/office/officeart/2005/8/layout/hierarchy4"/>
    <dgm:cxn modelId="{B8E5DCBF-7A8C-8548-B67E-54A902504BC9}" type="presOf" srcId="{A1394099-E6ED-3B44-A947-33B32B4F7E5F}" destId="{116177D0-D034-544A-A728-35B4EB58EFED}" srcOrd="0" destOrd="0" presId="urn:microsoft.com/office/officeart/2005/8/layout/hierarchy4"/>
    <dgm:cxn modelId="{C3FAD19C-8FD6-9245-8D3A-44178653D016}" srcId="{74AE84B3-8613-EE4C-87A4-E1E10300B417}" destId="{00512945-5908-7E4A-A664-7EC0B8D58281}" srcOrd="0" destOrd="0" parTransId="{CF0A677C-37FA-B648-BBD2-246A21235E1B}" sibTransId="{059B4433-252F-4C44-96C6-9A8D59A04350}"/>
    <dgm:cxn modelId="{70D95A1C-6AE4-AF46-AE61-901D7EB01F2F}" type="presOf" srcId="{45AF1EEB-744F-0946-A730-2CF313974493}" destId="{32EB9BCC-96AF-FF4D-B1C0-A2FFB450F1B0}" srcOrd="0" destOrd="0" presId="urn:microsoft.com/office/officeart/2005/8/layout/hierarchy4"/>
    <dgm:cxn modelId="{7AB005EE-CA2E-8743-BDD7-0E33F75EA3DB}" type="presOf" srcId="{42B640AC-F01C-9E4D-8104-E4BFEAEE1E8A}" destId="{0A1B12D4-6E0F-C94A-933A-6A9C78793E61}" srcOrd="0" destOrd="0" presId="urn:microsoft.com/office/officeart/2005/8/layout/hierarchy4"/>
    <dgm:cxn modelId="{535F379C-91CF-AE4C-8543-8D3C58A1F4D8}" srcId="{67DA8D01-BBC4-1440-B485-FD022E0952C5}" destId="{CEA44928-31FE-D34C-BD4C-4F025D946E1B}" srcOrd="3" destOrd="0" parTransId="{730E4877-BCFA-DC4F-9768-364AD8F6437D}" sibTransId="{B8F1683F-7E47-3A46-9681-2DF4A0DF8C99}"/>
    <dgm:cxn modelId="{37F1E699-667D-AF44-BDE5-AC57F300726D}" srcId="{DC9B0DB5-D7DB-DD4C-900D-121D5A1B3C3B}" destId="{AAD4ED3E-EDEA-DD4B-BB13-214D46561343}" srcOrd="1" destOrd="0" parTransId="{FBAA608F-66D9-6E45-A30B-0361CC3F6B89}" sibTransId="{B9A3D613-9E9E-124A-B44C-13899B097E22}"/>
    <dgm:cxn modelId="{49D4634F-7AF3-634B-B94A-726646156F3B}" srcId="{B8261179-D7A0-924E-B03E-BB5E09B0C5F3}" destId="{22A44BAE-B41A-144D-BFFB-32EAC470CA13}" srcOrd="3" destOrd="0" parTransId="{F237FE93-984E-A047-9AA7-1AFEFBF762FE}" sibTransId="{323C6049-0B10-264D-AE2E-ABA603D82873}"/>
    <dgm:cxn modelId="{3CF8E243-62DF-454E-AD47-7DA126A77286}" srcId="{2FE5A4AB-4C45-0E43-B46B-822615EDE394}" destId="{145FB756-1F42-F043-B2CF-89EAAD0F7BA4}" srcOrd="3" destOrd="0" parTransId="{EDB1C92A-1B14-F245-B06B-3A86968D4535}" sibTransId="{E703BEA9-8CC1-4642-85DA-9CF0F408EB48}"/>
    <dgm:cxn modelId="{6C6C34E7-5516-DA4D-BA91-86B1026C0E0E}" type="presOf" srcId="{021AAF0F-E2D5-DB4A-98B9-487C860BC024}" destId="{248AC093-8318-3F47-B70F-BBFC0317B6B2}" srcOrd="0" destOrd="0" presId="urn:microsoft.com/office/officeart/2005/8/layout/hierarchy4"/>
    <dgm:cxn modelId="{E94B74FA-0645-5841-8A2B-381487F6F359}" type="presOf" srcId="{98A3D169-08D7-2443-B20A-F1F41D294F48}" destId="{BDC06197-6CF4-DD45-8D30-56696A5A28DA}" srcOrd="0" destOrd="0" presId="urn:microsoft.com/office/officeart/2005/8/layout/hierarchy4"/>
    <dgm:cxn modelId="{986B28E0-9F4F-0045-B9DB-90C6A7544D89}" srcId="{22A44BAE-B41A-144D-BFFB-32EAC470CA13}" destId="{9B261537-7750-2B4A-9A8E-7F75F076D482}" srcOrd="1" destOrd="0" parTransId="{1C9BED13-6CCF-844E-A4BE-1D3BDBCE732E}" sibTransId="{E68633AF-4AD9-274F-8821-2B65AE0435F6}"/>
    <dgm:cxn modelId="{4CB734C3-2AF8-2B45-AD20-4AF7361BB2AD}" type="presOf" srcId="{6B6D9571-23E7-334D-93D8-AB41D7B40BE7}" destId="{0C5B48D5-E7C6-EC48-AC36-CD556DD19565}" srcOrd="0" destOrd="0" presId="urn:microsoft.com/office/officeart/2005/8/layout/hierarchy4"/>
    <dgm:cxn modelId="{D14C4B16-FA13-CB45-8459-B0A4BC445D5D}" type="presOf" srcId="{73089FA9-8710-5444-8FEB-1D3F833E9399}" destId="{D866BAF8-5E7C-654E-814F-4DA8448E05EE}" srcOrd="0" destOrd="0" presId="urn:microsoft.com/office/officeart/2005/8/layout/hierarchy4"/>
    <dgm:cxn modelId="{F0408F58-B302-8B43-9AE7-B718EE506F56}" srcId="{2D1CC06A-C5C6-A643-B51C-D34292EA8EA4}" destId="{AC26D40D-BCFF-E74C-93CE-CA6216EF1C4C}" srcOrd="1" destOrd="0" parTransId="{8405AD7E-7261-0F48-8A77-5436D3D5DD3E}" sibTransId="{0A46CDF6-06A7-0C4C-B994-811AD6866A34}"/>
    <dgm:cxn modelId="{0031F686-E296-8442-AE57-2F16684BD934}" type="presOf" srcId="{1F2C7B24-4B0C-5B4B-B918-CBF9C0F14676}" destId="{1CB1E7F3-EFD2-F14A-90DF-6FA4A7DCFB6E}" srcOrd="0" destOrd="0" presId="urn:microsoft.com/office/officeart/2005/8/layout/hierarchy4"/>
    <dgm:cxn modelId="{3B16A3A6-1270-3145-BB37-F4CD927F52B8}" srcId="{13CCBC53-9617-4E40-B429-2F29E5C21730}" destId="{42B640AC-F01C-9E4D-8104-E4BFEAEE1E8A}" srcOrd="2" destOrd="0" parTransId="{66FDA0E6-0104-2542-9D99-58727E32309D}" sibTransId="{83E109B8-D5A2-3C48-BFCD-2405E277AFF8}"/>
    <dgm:cxn modelId="{CC02E35F-7CAD-C441-B838-9155737ADBA0}" srcId="{7A54EFAE-AB24-4D4C-94A4-83E84DCBD0F5}" destId="{6B6D9571-23E7-334D-93D8-AB41D7B40BE7}" srcOrd="2" destOrd="0" parTransId="{1E9C9C12-3A27-764F-B1D2-E00D10EABC49}" sibTransId="{0CD032CB-CCCD-E94D-AE6F-86AD6734327D}"/>
    <dgm:cxn modelId="{DBA44E70-21EB-C845-AD41-1E3DD50C360D}" srcId="{1C390FFD-7C5E-B744-BBD3-EBAC4BD4EC41}" destId="{DBD6737A-E7AD-A847-BAF7-33A685475FB5}" srcOrd="1" destOrd="0" parTransId="{63813612-AD81-C34E-B699-E8B95151962E}" sibTransId="{B1A6F207-419A-084D-BEF7-5EFA41CF4938}"/>
    <dgm:cxn modelId="{80E90B74-F680-1346-A42E-733E25407008}" type="presOf" srcId="{94C1919C-186A-F747-A475-AF25CE83339F}" destId="{F8F0353E-1486-BA43-87BC-C768B2DEC5EB}" srcOrd="0" destOrd="0" presId="urn:microsoft.com/office/officeart/2005/8/layout/hierarchy4"/>
    <dgm:cxn modelId="{CCAAB245-2FD5-7948-8F3B-670DE8DF6BA5}" srcId="{0A8890C9-E40D-2A4D-A1E0-541559190D41}" destId="{23E627AA-50C8-4A45-8B66-4E8C07594130}" srcOrd="0" destOrd="0" parTransId="{6CCA9CF9-3861-E543-AFFB-DCC353862E0F}" sibTransId="{24070226-15C5-BB4C-92BA-89F1EC540B92}"/>
    <dgm:cxn modelId="{245B4654-9AC3-9F44-8506-648015A4BB97}" type="presOf" srcId="{62922D08-B3DD-3048-852B-8C231949F2EA}" destId="{7E927A05-519D-1449-B92A-0E8F3E5E3E85}" srcOrd="0" destOrd="0" presId="urn:microsoft.com/office/officeart/2005/8/layout/hierarchy4"/>
    <dgm:cxn modelId="{89516E1C-9A5D-1A4F-B0D0-0A95B0EC547E}" srcId="{24C8AA0B-C3A4-5D4A-A138-0AA6697431C2}" destId="{B8261179-D7A0-924E-B03E-BB5E09B0C5F3}" srcOrd="6" destOrd="0" parTransId="{E81164FB-D890-0946-83E0-E4618F2F64F2}" sibTransId="{C76B619E-0633-4544-9E5E-175EC129CD92}"/>
    <dgm:cxn modelId="{460E21E2-59E9-C748-B925-E939DD722B49}" srcId="{BD2FD5A0-D64A-4D42-BF8F-C5D5A15862FE}" destId="{4B0AC262-7C6D-C94D-80A6-516C22A3A09B}" srcOrd="1" destOrd="0" parTransId="{4A7271BE-7C30-3F48-80F4-0CCF37BF6D8A}" sibTransId="{C5F92B84-74D5-3541-BCF5-E13E6A01D8D2}"/>
    <dgm:cxn modelId="{15F7180E-FE7D-0441-B9AD-B501882E33D4}" type="presOf" srcId="{2D1CC06A-C5C6-A643-B51C-D34292EA8EA4}" destId="{3BFF91FB-D42F-B946-8D79-B55C7E9E261A}" srcOrd="0" destOrd="0" presId="urn:microsoft.com/office/officeart/2005/8/layout/hierarchy4"/>
    <dgm:cxn modelId="{B1E6C82E-EAF5-E241-8A24-1B06A806B07E}" type="presOf" srcId="{463D9EF0-9127-7942-B815-69142E71ECCF}" destId="{01AC1CDE-3E38-A94F-B0C8-FD2CCD50D322}" srcOrd="0" destOrd="0" presId="urn:microsoft.com/office/officeart/2005/8/layout/hierarchy4"/>
    <dgm:cxn modelId="{CB69CC53-7D88-A844-A675-96039BD60B13}" srcId="{13CCBC53-9617-4E40-B429-2F29E5C21730}" destId="{F7B99659-E2CE-2544-BFF2-BADCD213DA4E}" srcOrd="5" destOrd="0" parTransId="{7E2307F8-028C-394D-AE97-0EA363409A07}" sibTransId="{EFEA1FA5-150F-A046-B444-629470C35B8E}"/>
    <dgm:cxn modelId="{71601F67-E371-3C46-BE7E-F31C97DE7E34}" type="presOf" srcId="{486BA3E0-FAFD-0B42-8025-CFC57EEC9B5F}" destId="{2DEDE4E1-FAE7-1640-B78E-5861787A81F9}" srcOrd="0" destOrd="0" presId="urn:microsoft.com/office/officeart/2005/8/layout/hierarchy4"/>
    <dgm:cxn modelId="{59A9410F-572E-0C4C-8B0D-6BF731F048ED}" srcId="{CF8E0B22-720E-5447-89A9-E9D7FC1FA80A}" destId="{8F430601-AF6E-B442-9398-65C318860C4B}" srcOrd="3" destOrd="0" parTransId="{FFB61D2F-1DAB-9546-BF6D-F17C14301EF7}" sibTransId="{5CD00847-3C15-A443-8B46-3CD8B41801CC}"/>
    <dgm:cxn modelId="{4F0B9A56-1728-324C-B591-C7FA0C444A8A}" type="presOf" srcId="{B1E88A5A-9628-574C-965A-AD9A4E9FDAC0}" destId="{C957C348-0C71-604F-A4CE-F3D51A0BA5D9}" srcOrd="0" destOrd="0" presId="urn:microsoft.com/office/officeart/2005/8/layout/hierarchy4"/>
    <dgm:cxn modelId="{BDFE7ABE-FD82-CD4A-999D-2B58058E99E0}" type="presOf" srcId="{ED76EB7D-427A-E145-A945-57FEBDADC840}" destId="{1016331D-ABC1-AB4E-AB29-F623F9A96C6E}" srcOrd="0" destOrd="0" presId="urn:microsoft.com/office/officeart/2005/8/layout/hierarchy4"/>
    <dgm:cxn modelId="{FAA217EA-B828-4348-B91B-CE91DCD86906}" type="presOf" srcId="{14D31609-775E-3742-A1F8-AD9B53B5021E}" destId="{CC86DA4D-C021-2141-A62A-10D785116A6B}" srcOrd="0" destOrd="0" presId="urn:microsoft.com/office/officeart/2005/8/layout/hierarchy4"/>
    <dgm:cxn modelId="{8C6B7159-3739-7B4F-AD5D-78B2E13AC09E}" type="presOf" srcId="{69F87788-03EB-D143-9AC6-3C85DF5CCB3A}" destId="{465A548F-8E8C-C640-B9C7-BEAA85B553B2}" srcOrd="0" destOrd="0" presId="urn:microsoft.com/office/officeart/2005/8/layout/hierarchy4"/>
    <dgm:cxn modelId="{306E9087-3A7D-5141-8317-15AFC103F9CE}" srcId="{BD2FD5A0-D64A-4D42-BF8F-C5D5A15862FE}" destId="{D02E9653-FC4A-1D45-8052-22FAE4093A9B}" srcOrd="2" destOrd="0" parTransId="{56DF2DC1-5D1B-7B4B-84D3-A0743ACF3DDB}" sibTransId="{0423ADB6-A0C7-7347-9C92-244F1C67C547}"/>
    <dgm:cxn modelId="{4F644BAC-2C49-6145-A56B-4117E6E6F2BC}" type="presOf" srcId="{A4EB1B02-E12B-6C42-A0A2-5DE99E41EE89}" destId="{37A53879-CB56-654A-9555-B720B51893CE}" srcOrd="0" destOrd="0" presId="urn:microsoft.com/office/officeart/2005/8/layout/hierarchy4"/>
    <dgm:cxn modelId="{712F6046-4E0F-B946-BA6C-940096C65787}" srcId="{46100061-7A3D-364B-842E-C84D7E1089FB}" destId="{DA037D06-6242-A24A-A2D4-6DBA207D7F82}" srcOrd="0" destOrd="0" parTransId="{C5AE21AE-AC85-3D49-8F0B-8B9DECEC0B86}" sibTransId="{C31BAD90-9D52-8744-93CB-1EAF8D49D372}"/>
    <dgm:cxn modelId="{F32C097D-5ACA-F147-8684-D690ED184D41}" type="presOf" srcId="{2FE5A4AB-4C45-0E43-B46B-822615EDE394}" destId="{9701FFDC-E846-0348-B2B1-CD435E6A63B6}" srcOrd="0" destOrd="0" presId="urn:microsoft.com/office/officeart/2005/8/layout/hierarchy4"/>
    <dgm:cxn modelId="{84D85E28-7D48-504A-8AA5-9C608391E63E}" srcId="{13CCBC53-9617-4E40-B429-2F29E5C21730}" destId="{FC4BE0B4-CD12-1842-A029-01A3AAE704A6}" srcOrd="6" destOrd="0" parTransId="{56D2BA04-0AB4-8748-B9B7-A366D9686C41}" sibTransId="{0C465524-23AF-AB4B-BCD7-EA6D1F0AC56B}"/>
    <dgm:cxn modelId="{C4B4D99E-05A0-2D46-AEB6-C7CA23BB000C}" type="presOf" srcId="{2895163E-151C-7241-8EDF-E0A2EDF754A0}" destId="{509EFE78-F7EF-4943-886B-D5A22A78A34C}" srcOrd="0" destOrd="0" presId="urn:microsoft.com/office/officeart/2005/8/layout/hierarchy4"/>
    <dgm:cxn modelId="{AAC3FA17-CD4A-4747-BAC9-E73000858856}" type="presOf" srcId="{CF8E0B22-720E-5447-89A9-E9D7FC1FA80A}" destId="{DFE6D636-0841-3B47-AD20-EE8714B48ACA}" srcOrd="0" destOrd="0" presId="urn:microsoft.com/office/officeart/2005/8/layout/hierarchy4"/>
    <dgm:cxn modelId="{8617A4D9-CB66-0144-9FDC-3A79CAED0536}" type="presOf" srcId="{F7B63C77-42D5-2141-A6B7-61C2C60B88F5}" destId="{15B1781D-B198-8A4E-81F4-05A7F163775A}" srcOrd="0" destOrd="0" presId="urn:microsoft.com/office/officeart/2005/8/layout/hierarchy4"/>
    <dgm:cxn modelId="{B62AFE0F-E507-3643-B3EE-87D332C50AC9}" srcId="{C11E19D7-1B3F-E140-8BC6-67EE6588047A}" destId="{25333358-E3EA-224A-A74A-424988847C88}" srcOrd="2" destOrd="0" parTransId="{6F9873F9-D30D-C040-9430-D1B97D016FAE}" sibTransId="{C0C8553B-EA5C-1443-A39F-4A2C33F8E306}"/>
    <dgm:cxn modelId="{1FE981BC-87E1-4B4A-9AA4-749385F3FAA3}" srcId="{DC9B0DB5-D7DB-DD4C-900D-121D5A1B3C3B}" destId="{0521C7A9-D437-BE43-8F9F-23EF606F4E13}" srcOrd="0" destOrd="0" parTransId="{85FA9AA9-6D91-FF48-BF3F-3FC7F7FF866C}" sibTransId="{9084FF13-6E6F-3F49-8DE0-CD64BAE020EC}"/>
    <dgm:cxn modelId="{DFDFE6F5-563C-6E45-A0BC-F015D2E96817}" type="presOf" srcId="{AAD4ED3E-EDEA-DD4B-BB13-214D46561343}" destId="{FB911EEC-669D-174A-B1CE-3E474BC1068B}" srcOrd="0" destOrd="0" presId="urn:microsoft.com/office/officeart/2005/8/layout/hierarchy4"/>
    <dgm:cxn modelId="{481AF3AA-EEC8-B04D-AC13-D7DE04ADA6DA}" type="presOf" srcId="{A94DEFCE-212B-5947-B3C5-0FBAFCA962D0}" destId="{955CB9A4-5A97-B24F-AC54-D0CA1AFA4E32}" srcOrd="0" destOrd="0" presId="urn:microsoft.com/office/officeart/2005/8/layout/hierarchy4"/>
    <dgm:cxn modelId="{3E9C5ECB-45B6-BE4F-B76D-852152A96EF6}" srcId="{9EC7F9A6-80C5-A549-9272-A8AFA4A999F8}" destId="{745A53FB-0FB4-5842-A121-82EABA146B58}" srcOrd="0" destOrd="0" parTransId="{AD2D1EF4-D568-0340-9718-F0BFEDE37DCE}" sibTransId="{3E2EFD8C-D389-9A48-A6DD-ACAD1E12D91A}"/>
    <dgm:cxn modelId="{90D12E13-399F-F045-82A5-29D3189F75D1}" srcId="{46100061-7A3D-364B-842E-C84D7E1089FB}" destId="{A4EB1B02-E12B-6C42-A0A2-5DE99E41EE89}" srcOrd="4" destOrd="0" parTransId="{B0639F0E-6B5F-AF48-BD3A-D220568B99D5}" sibTransId="{57437D0F-E9AD-E549-B015-ADE7545F52AF}"/>
    <dgm:cxn modelId="{B9605B87-BBAD-5B49-94CB-00EDF487AA23}" srcId="{67DA8D01-BBC4-1440-B485-FD022E0952C5}" destId="{C5B36583-61B3-A341-9E9B-402D09649329}" srcOrd="1" destOrd="0" parTransId="{806F1EA5-C185-B141-8615-8F80615CB3FD}" sibTransId="{66917C78-77DA-0D49-B233-FDB002C32833}"/>
    <dgm:cxn modelId="{97653479-E11F-D140-9177-B670139DC0F5}" type="presOf" srcId="{30BDEAD8-FFA6-B54E-924C-81E0A06A4F9A}" destId="{61980667-982B-A24E-87D6-D485EB17743C}" srcOrd="0" destOrd="0" presId="urn:microsoft.com/office/officeart/2005/8/layout/hierarchy4"/>
    <dgm:cxn modelId="{C5D24148-4B04-E249-A74C-BEF19E95824A}" type="presOf" srcId="{929B043D-E464-DC43-8200-8369BFD740B2}" destId="{7C3B2C8C-77A2-CB44-9FF7-CE09D98B45A6}" srcOrd="0" destOrd="0" presId="urn:microsoft.com/office/officeart/2005/8/layout/hierarchy4"/>
    <dgm:cxn modelId="{C3417406-24D2-EF4C-B535-A293516761F7}" type="presOf" srcId="{25333358-E3EA-224A-A74A-424988847C88}" destId="{DCEB3F7B-FC3D-A043-AD4A-0192BEBFF027}" srcOrd="0" destOrd="0" presId="urn:microsoft.com/office/officeart/2005/8/layout/hierarchy4"/>
    <dgm:cxn modelId="{594D8C2A-7B93-724F-BD9B-A6B4E07185A0}" type="presOf" srcId="{54DACC1C-5E9F-534C-8FCA-B67402EBE45C}" destId="{F894F5A5-4E34-9E43-8B17-0C6AF629D631}" srcOrd="0" destOrd="0" presId="urn:microsoft.com/office/officeart/2005/8/layout/hierarchy4"/>
    <dgm:cxn modelId="{1FBF8992-313B-7542-B1C3-09D478CAB5B1}" type="presOf" srcId="{0050CEC5-8A29-494C-9E77-0B0903DAC2C1}" destId="{9E8BE978-5E46-E04B-8204-FD63BDD9E307}" srcOrd="0" destOrd="0" presId="urn:microsoft.com/office/officeart/2005/8/layout/hierarchy4"/>
    <dgm:cxn modelId="{8E221C62-41AB-314E-AD41-437C2ED2477C}" type="presOf" srcId="{FC4BE0B4-CD12-1842-A029-01A3AAE704A6}" destId="{31AE2562-4D4C-604F-9B32-EE1947132193}" srcOrd="0" destOrd="0" presId="urn:microsoft.com/office/officeart/2005/8/layout/hierarchy4"/>
    <dgm:cxn modelId="{8F25EDA8-5DAF-B543-96DB-121C17CA2331}" srcId="{67DA8D01-BBC4-1440-B485-FD022E0952C5}" destId="{ABB30583-7657-4C4B-9104-5C39D24D888B}" srcOrd="2" destOrd="0" parTransId="{6A5856E5-DA51-F34D-923B-3F836AE5CE99}" sibTransId="{097A35FC-0609-DF42-8DCD-88308665FF54}"/>
    <dgm:cxn modelId="{9FEE2F39-7497-2144-896D-7387EF15C617}" srcId="{94C1919C-186A-F747-A475-AF25CE83339F}" destId="{2BBDF3BA-F347-6643-8330-22543C5D16D7}" srcOrd="2" destOrd="0" parTransId="{888248CA-07E3-1549-AEF3-B082317B29C4}" sibTransId="{D6269FBD-7386-CB46-8201-F2B862517381}"/>
    <dgm:cxn modelId="{3175F904-B158-4443-9840-F921FB0D11C0}" srcId="{A14B670D-0AAD-6349-9043-113660A511B5}" destId="{24C8AA0B-C3A4-5D4A-A138-0AA6697431C2}" srcOrd="0" destOrd="0" parTransId="{5D20873F-8D92-AE43-BFCA-926E20E63035}" sibTransId="{C13172DA-A4A9-BD42-89B8-2370616ED011}"/>
    <dgm:cxn modelId="{BFF3F3C0-E447-FD49-9458-1A71E2B0817E}" srcId="{CF8E0B22-720E-5447-89A9-E9D7FC1FA80A}" destId="{EEFB4853-1381-0B4D-9469-0E66DCFFD874}" srcOrd="2" destOrd="0" parTransId="{C448F6FF-F97F-A743-B29C-51E0EC12FAEF}" sibTransId="{CC314C58-9F1D-894A-AC8F-7755F105AED8}"/>
    <dgm:cxn modelId="{C22B15C6-661C-5B4C-BAED-2A47C1CC921C}" srcId="{E5834F51-EB5B-6247-BBFD-52DE7D529329}" destId="{D259DA22-2D89-9848-9C8E-13E6A84D9CC3}" srcOrd="0" destOrd="0" parTransId="{3E57F9E2-C6E0-F14C-9492-5B7F7DE31B23}" sibTransId="{4E0871D6-05C4-194F-B504-6E73E6CA98B4}"/>
    <dgm:cxn modelId="{64C71250-CFF9-8949-B4D1-B1515D956EB3}" type="presOf" srcId="{D419909D-9B7A-FC48-94E6-0EE34FA99089}" destId="{A553BD07-64AA-9842-9DB7-7BD96CDE0A68}" srcOrd="0" destOrd="0" presId="urn:microsoft.com/office/officeart/2005/8/layout/hierarchy4"/>
    <dgm:cxn modelId="{186C333F-4BD4-BC42-9CA7-94DBDA7D7F17}" srcId="{2FE5A4AB-4C45-0E43-B46B-822615EDE394}" destId="{3E26069E-32A3-E14D-B44F-EF2011FE0304}" srcOrd="4" destOrd="0" parTransId="{920DD93C-862B-9F48-9CAD-A86B15F2B071}" sibTransId="{B7F0CECE-FCD2-8442-9048-E90A8982A64F}"/>
    <dgm:cxn modelId="{9C445F51-DD60-2843-928E-7ECEB434F861}" srcId="{24C8AA0B-C3A4-5D4A-A138-0AA6697431C2}" destId="{13CCBC53-9617-4E40-B429-2F29E5C21730}" srcOrd="7" destOrd="0" parTransId="{BD1606AF-7F04-6F42-B52A-3BA86BCB4DEA}" sibTransId="{944ADDED-D254-484C-A21B-0D6ABDAE837C}"/>
    <dgm:cxn modelId="{B264F3CC-1DE1-A849-9023-A6AF01F83627}" type="presOf" srcId="{927D7A8F-B998-E546-AFB4-9042D586BAB8}" destId="{AE8B8093-AC43-A44D-990D-A05822E76A63}" srcOrd="0" destOrd="0" presId="urn:microsoft.com/office/officeart/2005/8/layout/hierarchy4"/>
    <dgm:cxn modelId="{7840B1D3-5355-FE4A-9F71-C98B0CC06123}" srcId="{BD2FD5A0-D64A-4D42-BF8F-C5D5A15862FE}" destId="{DDDC71B7-9E56-2E48-8038-B742E5816068}" srcOrd="0" destOrd="0" parTransId="{2185965D-543C-3B46-A25E-384184A4F986}" sibTransId="{63A2BBBB-0A01-A44D-9DA1-DF0ADA3B801C}"/>
    <dgm:cxn modelId="{44C4D272-7918-1F4A-80D4-72D4E735A492}" type="presOf" srcId="{FA8D7C28-9900-E946-B651-8C1A4400EBBC}" destId="{301ED6EA-C5DB-2D48-907A-2381F8FA3FEC}" srcOrd="0" destOrd="0" presId="urn:microsoft.com/office/officeart/2005/8/layout/hierarchy4"/>
    <dgm:cxn modelId="{67B1A4A0-2620-BE4F-B1FB-291C04813670}" srcId="{2D1CC06A-C5C6-A643-B51C-D34292EA8EA4}" destId="{A1394099-E6ED-3B44-A947-33B32B4F7E5F}" srcOrd="2" destOrd="0" parTransId="{5BDCABFF-6C51-4246-AD01-67588A00739E}" sibTransId="{5C3FA11B-84FF-F647-85F4-9AA0E7FD8E6E}"/>
    <dgm:cxn modelId="{90D397EA-6C0E-1B49-B6E7-A6C680520AAC}" type="presOf" srcId="{09D18066-0568-7C43-961E-9F8553ADE019}" destId="{12CA00BE-EAAB-474F-997B-3D0353418860}" srcOrd="0" destOrd="0" presId="urn:microsoft.com/office/officeart/2005/8/layout/hierarchy4"/>
    <dgm:cxn modelId="{2EDC3D9D-D27F-604F-A396-47BC9EF14F90}" type="presOf" srcId="{C23BE970-6BA6-EF48-B1B6-44B36B9AB62A}" destId="{D412DCD5-C0E6-7444-B6D9-79AABCA11F0F}" srcOrd="0" destOrd="0" presId="urn:microsoft.com/office/officeart/2005/8/layout/hierarchy4"/>
    <dgm:cxn modelId="{E3EAAA37-A0AA-BB4E-BCF5-936D37F64C7D}" srcId="{B73A5B4D-9972-1C4A-9654-72B7D9CD4661}" destId="{54DACC1C-5E9F-534C-8FCA-B67402EBE45C}" srcOrd="3" destOrd="0" parTransId="{E1871E6C-2C66-0A4E-BA49-9B2F2D6B6A49}" sibTransId="{B10427A7-1419-9748-AD7B-2BD091A48C65}"/>
    <dgm:cxn modelId="{140DEA87-0C05-8140-A7E6-4EEC8EA55219}" srcId="{B73A5B4D-9972-1C4A-9654-72B7D9CD4661}" destId="{929B043D-E464-DC43-8200-8369BFD740B2}" srcOrd="1" destOrd="0" parTransId="{F39CD3AF-E397-6245-99A9-C78ED2F96382}" sibTransId="{F25F7AB7-8E8A-814A-B7CA-68057C97121F}"/>
    <dgm:cxn modelId="{BA60DFC3-C42C-F244-B2C6-239EBD7F9BB5}" srcId="{94C1919C-186A-F747-A475-AF25CE83339F}" destId="{57502AEE-BC77-244C-9882-F79F4B4662C2}" srcOrd="0" destOrd="0" parTransId="{2C957DDA-C763-6348-AD55-88CA180DC78C}" sibTransId="{391E0866-858F-3E40-A211-5C40D3D03494}"/>
    <dgm:cxn modelId="{01F848C6-6627-6D4E-B349-462AB44E38E8}" type="presOf" srcId="{C5B36583-61B3-A341-9E9B-402D09649329}" destId="{50597318-E08B-BA4E-9431-33FB4948CF09}" srcOrd="0" destOrd="0" presId="urn:microsoft.com/office/officeart/2005/8/layout/hierarchy4"/>
    <dgm:cxn modelId="{FCC17375-17FF-064F-A6B2-BFA19F3A0732}" type="presOf" srcId="{4B0AC262-7C6D-C94D-80A6-516C22A3A09B}" destId="{BAB16731-4E93-F54F-A1C7-A703230DD589}" srcOrd="0" destOrd="0" presId="urn:microsoft.com/office/officeart/2005/8/layout/hierarchy4"/>
    <dgm:cxn modelId="{335EB1E8-E8F5-1843-9B4C-C9653163E473}" type="presOf" srcId="{EE698BB5-5E01-0C43-B694-D60A383462C3}" destId="{6486E19F-2DED-F34B-9F42-41E3D54CCBA3}" srcOrd="0" destOrd="0" presId="urn:microsoft.com/office/officeart/2005/8/layout/hierarchy4"/>
    <dgm:cxn modelId="{3C740EB0-39CF-B841-823B-1B03AC3BCB8A}" srcId="{E8ACA587-88ED-734C-A7EA-47F42C2E4A6B}" destId="{CF8E0B22-720E-5447-89A9-E9D7FC1FA80A}" srcOrd="1" destOrd="0" parTransId="{52AFBB58-1A4B-9842-BDF6-C65846DE3D3D}" sibTransId="{BE7E7182-28B4-CA42-95A6-7D30578BFA40}"/>
    <dgm:cxn modelId="{341EE99A-7003-4A44-8D7B-E7E8CF6E4E05}" srcId="{FA8D7C28-9900-E946-B651-8C1A4400EBBC}" destId="{6F37228A-B027-224E-BEEF-E1A6B5D83645}" srcOrd="2" destOrd="0" parTransId="{1958360B-BB5B-7F46-9E79-8F09CCDEEF0B}" sibTransId="{428620E9-E3C5-3741-9281-FE464011A3D6}"/>
    <dgm:cxn modelId="{62ABB58C-26BB-344A-AF58-2A648049905C}" srcId="{1C390FFD-7C5E-B744-BBD3-EBAC4BD4EC41}" destId="{9E0E0452-4DA9-DB4F-AF0A-9903C9638398}" srcOrd="0" destOrd="0" parTransId="{FDCD1AFD-57CF-244B-8FA1-095D9D2B5245}" sibTransId="{2BD213E3-F23E-B348-A5DF-EB9EA29C521D}"/>
    <dgm:cxn modelId="{8A39B612-6CF7-2E41-B67A-B9BC2913EB4A}" type="presOf" srcId="{6F37228A-B027-224E-BEEF-E1A6B5D83645}" destId="{6060AD9A-A1C2-0549-90EC-1A13B716EF9A}" srcOrd="0" destOrd="0" presId="urn:microsoft.com/office/officeart/2005/8/layout/hierarchy4"/>
    <dgm:cxn modelId="{98CFDC24-BF28-4C49-8C1E-64ABA068E56F}" type="presOf" srcId="{186121FC-E061-FB40-ADFE-D99B8340047F}" destId="{B7D35514-4613-A245-83BA-A0F5C8308A35}" srcOrd="0" destOrd="0" presId="urn:microsoft.com/office/officeart/2005/8/layout/hierarchy4"/>
    <dgm:cxn modelId="{D19BEA53-E437-4E47-A228-A2BC8B5E3BD9}" type="presOf" srcId="{9B8E3A10-A9CD-AF46-B30C-3E1891491A5F}" destId="{AFB12148-E9C9-324C-BD33-9F858A568702}" srcOrd="0" destOrd="0" presId="urn:microsoft.com/office/officeart/2005/8/layout/hierarchy4"/>
    <dgm:cxn modelId="{D95E8813-8A51-354B-9868-3A0CAE0EBA1F}" type="presOf" srcId="{BCA3405C-D8CF-394A-B173-83C1A5FC22D0}" destId="{728EC582-9469-B649-BF1D-EED551D70457}" srcOrd="0" destOrd="0" presId="urn:microsoft.com/office/officeart/2005/8/layout/hierarchy4"/>
    <dgm:cxn modelId="{77B947DE-3904-F447-AA1F-AFF321DD1828}" type="presOf" srcId="{00512945-5908-7E4A-A664-7EC0B8D58281}" destId="{8CA038CE-EA1C-4F4F-9546-CABEDC90ED72}" srcOrd="0" destOrd="0" presId="urn:microsoft.com/office/officeart/2005/8/layout/hierarchy4"/>
    <dgm:cxn modelId="{F0412E75-17C3-DE42-95C6-63D655041721}" type="presOf" srcId="{745A53FB-0FB4-5842-A121-82EABA146B58}" destId="{0B08B5E2-4400-5D40-988E-5F0DB5920343}" srcOrd="0" destOrd="0" presId="urn:microsoft.com/office/officeart/2005/8/layout/hierarchy4"/>
    <dgm:cxn modelId="{EFC25A49-7953-2745-B11E-BB74AD4EDA7B}" srcId="{7A54EFAE-AB24-4D4C-94A4-83E84DCBD0F5}" destId="{81331546-B2ED-3A48-B291-FBE211D6460D}" srcOrd="1" destOrd="0" parTransId="{0FDD4C8E-0ED1-A34F-9F6A-25C5D21E6D25}" sibTransId="{1841CCFA-2899-BE48-99F2-C7B40EE355C6}"/>
    <dgm:cxn modelId="{10A47957-FC8C-5F46-89D9-A78AADC7E6F0}" type="presOf" srcId="{0A29EAFD-13C6-F344-82B9-B5E74D8AD42B}" destId="{2E751924-AE0C-0B4D-A5C8-F9F1EBA2981A}" srcOrd="0" destOrd="0" presId="urn:microsoft.com/office/officeart/2005/8/layout/hierarchy4"/>
    <dgm:cxn modelId="{152AB444-F9B8-5040-941C-758564619635}" type="presOf" srcId="{DA037D06-6242-A24A-A2D4-6DBA207D7F82}" destId="{3527E59F-0541-D247-82CF-AEB5F19D0965}" srcOrd="0" destOrd="0" presId="urn:microsoft.com/office/officeart/2005/8/layout/hierarchy4"/>
    <dgm:cxn modelId="{AE162987-6171-CE41-9CE1-0827349EDFE2}" type="presOf" srcId="{E5834F51-EB5B-6247-BBFD-52DE7D529329}" destId="{798E1F94-9621-A24A-8F04-7CC16F88FF9A}" srcOrd="0" destOrd="0" presId="urn:microsoft.com/office/officeart/2005/8/layout/hierarchy4"/>
    <dgm:cxn modelId="{B181A89E-AC81-E940-B7F5-7A8862E54A03}" type="presOf" srcId="{AD77E03A-0D17-1148-8C18-542C9BAC91C3}" destId="{F1FD946B-4092-764F-83A2-DD97E282335D}" srcOrd="0" destOrd="0" presId="urn:microsoft.com/office/officeart/2005/8/layout/hierarchy4"/>
    <dgm:cxn modelId="{F5FD064E-F219-FB41-B1D2-2581A1FFE37C}" srcId="{DC9B0DB5-D7DB-DD4C-900D-121D5A1B3C3B}" destId="{26DB87F3-9B3F-E242-8CEA-2B15D1CEDF2E}" srcOrd="2" destOrd="0" parTransId="{03B11B50-8DCF-BE4E-AD14-EC9AC2A437CB}" sibTransId="{231629DD-90F8-1143-8F75-72F085001504}"/>
    <dgm:cxn modelId="{AB9B62F2-9915-0B4F-8CC0-9D6263395AA6}" srcId="{46100061-7A3D-364B-842E-C84D7E1089FB}" destId="{1E49A4A2-4FBB-C94B-8DAC-F1EF53839A66}" srcOrd="1" destOrd="0" parTransId="{0B740F86-8DD8-0243-8CD6-008D0935DD55}" sibTransId="{E94CEAFA-9C60-874F-A1A8-276C21FEA85B}"/>
    <dgm:cxn modelId="{E0C729D8-B7AE-4D4D-8EE9-CA11BD195BB8}" type="presOf" srcId="{0521C7A9-D437-BE43-8F9F-23EF606F4E13}" destId="{A7BFD3D3-8017-0842-ABFF-97AB73EF5577}" srcOrd="0" destOrd="0" presId="urn:microsoft.com/office/officeart/2005/8/layout/hierarchy4"/>
    <dgm:cxn modelId="{EC5B6127-C124-F04C-90BA-A2842845BCF9}" type="presOf" srcId="{351BE7E9-7E2C-FF46-94E7-16DED44B5A0D}" destId="{81FFA42B-51B5-BD48-83DF-3899388796B2}" srcOrd="0" destOrd="0" presId="urn:microsoft.com/office/officeart/2005/8/layout/hierarchy4"/>
    <dgm:cxn modelId="{41E67163-4949-2249-B57E-352C40C0701A}" srcId="{BD2FD5A0-D64A-4D42-BF8F-C5D5A15862FE}" destId="{14D31609-775E-3742-A1F8-AD9B53B5021E}" srcOrd="3" destOrd="0" parTransId="{B7A8DBD5-F026-4D44-A657-F3EEDBE8C906}" sibTransId="{3C7D5111-2873-5146-B949-C59DD1A8D810}"/>
    <dgm:cxn modelId="{24E6EE0E-EA23-9C44-BAB6-8B65A304A0F5}" type="presOf" srcId="{7723F16E-F649-C347-A7F1-7E32693B9738}" destId="{4A58EAF1-0702-054D-B1F4-A1269D181527}" srcOrd="0" destOrd="0" presId="urn:microsoft.com/office/officeart/2005/8/layout/hierarchy4"/>
    <dgm:cxn modelId="{76ACF6B2-EA0F-B842-9353-E4ECBF7AEEA2}" type="presOf" srcId="{DD4BA368-1D26-274F-BCF0-E316B41E3B21}" destId="{D384AB38-2A2E-6F48-B851-E1B8BCF64413}" srcOrd="0" destOrd="0" presId="urn:microsoft.com/office/officeart/2005/8/layout/hierarchy4"/>
    <dgm:cxn modelId="{69379AAA-F7F1-1B40-94DC-BCA139846846}" type="presParOf" srcId="{158EF1F2-F7FC-5248-9971-61C26701DF40}" destId="{3CEFD5D4-2590-5D42-ACFA-A38D5ED7DF57}" srcOrd="0" destOrd="0" presId="urn:microsoft.com/office/officeart/2005/8/layout/hierarchy4"/>
    <dgm:cxn modelId="{35421EB8-9EE1-3948-8EA9-52C5C0251D0E}" type="presParOf" srcId="{3CEFD5D4-2590-5D42-ACFA-A38D5ED7DF57}" destId="{FA41FD3F-F83A-3545-9F2B-D61EE7D3A927}" srcOrd="0" destOrd="0" presId="urn:microsoft.com/office/officeart/2005/8/layout/hierarchy4"/>
    <dgm:cxn modelId="{6A8DBCFC-4B4D-7A4F-B329-12DD7ED57E32}" type="presParOf" srcId="{3CEFD5D4-2590-5D42-ACFA-A38D5ED7DF57}" destId="{0ED00236-2AFD-9E41-9C1F-2EBDA3922FCF}" srcOrd="1" destOrd="0" presId="urn:microsoft.com/office/officeart/2005/8/layout/hierarchy4"/>
    <dgm:cxn modelId="{D259F724-F79B-D847-AFD0-EF6C5CB89DE0}" type="presParOf" srcId="{3CEFD5D4-2590-5D42-ACFA-A38D5ED7DF57}" destId="{818D07DA-57EB-6244-95DF-B94CD183FE69}" srcOrd="2" destOrd="0" presId="urn:microsoft.com/office/officeart/2005/8/layout/hierarchy4"/>
    <dgm:cxn modelId="{31F391A9-C3CF-4A4F-AAAB-A074F313E915}" type="presParOf" srcId="{818D07DA-57EB-6244-95DF-B94CD183FE69}" destId="{D961F298-109D-F94C-B39E-06CADA15D902}" srcOrd="0" destOrd="0" presId="urn:microsoft.com/office/officeart/2005/8/layout/hierarchy4"/>
    <dgm:cxn modelId="{05EF1F78-0D50-0B41-AC77-0AF753AE4CC3}" type="presParOf" srcId="{D961F298-109D-F94C-B39E-06CADA15D902}" destId="{105E06A8-813C-3B40-8CDB-4512900AD207}" srcOrd="0" destOrd="0" presId="urn:microsoft.com/office/officeart/2005/8/layout/hierarchy4"/>
    <dgm:cxn modelId="{76B61E07-CDF2-FB44-BED9-E17250570BEB}" type="presParOf" srcId="{D961F298-109D-F94C-B39E-06CADA15D902}" destId="{8B445BC6-B07B-E846-BDA0-4C74C38F972D}" srcOrd="1" destOrd="0" presId="urn:microsoft.com/office/officeart/2005/8/layout/hierarchy4"/>
    <dgm:cxn modelId="{CC0B3D7A-7EE9-5F4A-A1CC-5F23092C347D}" type="presParOf" srcId="{D961F298-109D-F94C-B39E-06CADA15D902}" destId="{35B16CBC-6399-9E41-AAA9-5974950E20CB}" srcOrd="2" destOrd="0" presId="urn:microsoft.com/office/officeart/2005/8/layout/hierarchy4"/>
    <dgm:cxn modelId="{355EDB2B-696C-AE46-866E-6C60CFE16BE3}" type="presParOf" srcId="{35B16CBC-6399-9E41-AAA9-5974950E20CB}" destId="{EE093962-2D21-B841-958F-B76F7193BF92}" srcOrd="0" destOrd="0" presId="urn:microsoft.com/office/officeart/2005/8/layout/hierarchy4"/>
    <dgm:cxn modelId="{9A18494E-E471-0940-9645-9F9CD628D5C2}" type="presParOf" srcId="{EE093962-2D21-B841-958F-B76F7193BF92}" destId="{4EF43FB4-6DCB-B041-9441-A864BB3DD7B9}" srcOrd="0" destOrd="0" presId="urn:microsoft.com/office/officeart/2005/8/layout/hierarchy4"/>
    <dgm:cxn modelId="{4EABED3C-21E6-3741-B21B-372F10FF4429}" type="presParOf" srcId="{EE093962-2D21-B841-958F-B76F7193BF92}" destId="{229CED79-E09C-CD42-9A61-B82293F003B7}" srcOrd="1" destOrd="0" presId="urn:microsoft.com/office/officeart/2005/8/layout/hierarchy4"/>
    <dgm:cxn modelId="{53B0E487-17D2-DB40-9091-2D5169F626CA}" type="presParOf" srcId="{35B16CBC-6399-9E41-AAA9-5974950E20CB}" destId="{424DA0CD-162C-564D-87EE-2A85D383B6B5}" srcOrd="1" destOrd="0" presId="urn:microsoft.com/office/officeart/2005/8/layout/hierarchy4"/>
    <dgm:cxn modelId="{3CD59AD1-008F-9946-98BA-98EBECB33D93}" type="presParOf" srcId="{35B16CBC-6399-9E41-AAA9-5974950E20CB}" destId="{D1B2B833-41A6-3F41-9798-7D423EFF8F29}" srcOrd="2" destOrd="0" presId="urn:microsoft.com/office/officeart/2005/8/layout/hierarchy4"/>
    <dgm:cxn modelId="{3A45A7BC-171E-FD41-9353-C74F5A13D950}" type="presParOf" srcId="{D1B2B833-41A6-3F41-9798-7D423EFF8F29}" destId="{1016331D-ABC1-AB4E-AB29-F623F9A96C6E}" srcOrd="0" destOrd="0" presId="urn:microsoft.com/office/officeart/2005/8/layout/hierarchy4"/>
    <dgm:cxn modelId="{A703E0D8-9300-A941-92FE-2024D3A88315}" type="presParOf" srcId="{D1B2B833-41A6-3F41-9798-7D423EFF8F29}" destId="{CBA799A5-1732-3045-8E55-DED415C1CB43}" srcOrd="1" destOrd="0" presId="urn:microsoft.com/office/officeart/2005/8/layout/hierarchy4"/>
    <dgm:cxn modelId="{B31A3E66-4215-8C48-AA1F-E792A4BBF737}" type="presParOf" srcId="{35B16CBC-6399-9E41-AAA9-5974950E20CB}" destId="{728576E8-4350-E746-A1AB-2D8A8DD8D857}" srcOrd="3" destOrd="0" presId="urn:microsoft.com/office/officeart/2005/8/layout/hierarchy4"/>
    <dgm:cxn modelId="{C8021431-8ADA-1F46-AA43-1AFE053A7F39}" type="presParOf" srcId="{35B16CBC-6399-9E41-AAA9-5974950E20CB}" destId="{BC114514-7D15-494F-A2C7-E338638611ED}" srcOrd="4" destOrd="0" presId="urn:microsoft.com/office/officeart/2005/8/layout/hierarchy4"/>
    <dgm:cxn modelId="{D2F25351-4658-D04C-8A5D-6E5C9DCCE926}" type="presParOf" srcId="{BC114514-7D15-494F-A2C7-E338638611ED}" destId="{248AC093-8318-3F47-B70F-BBFC0317B6B2}" srcOrd="0" destOrd="0" presId="urn:microsoft.com/office/officeart/2005/8/layout/hierarchy4"/>
    <dgm:cxn modelId="{735B28F6-B7C8-D840-8699-4EB6F5F5E661}" type="presParOf" srcId="{BC114514-7D15-494F-A2C7-E338638611ED}" destId="{94EEE8CF-783B-2643-BC2E-892F4ED1D620}" srcOrd="1" destOrd="0" presId="urn:microsoft.com/office/officeart/2005/8/layout/hierarchy4"/>
    <dgm:cxn modelId="{E80FF6A5-F8DE-964F-948B-602D13B62D5F}" type="presParOf" srcId="{35B16CBC-6399-9E41-AAA9-5974950E20CB}" destId="{4139293F-6D79-C742-B7EF-442AB09EC0F2}" srcOrd="5" destOrd="0" presId="urn:microsoft.com/office/officeart/2005/8/layout/hierarchy4"/>
    <dgm:cxn modelId="{D6D1D556-0E0D-5446-89C0-D3F551289B6D}" type="presParOf" srcId="{35B16CBC-6399-9E41-AAA9-5974950E20CB}" destId="{407E7CCE-7375-E148-BF49-4F2FB150BAB8}" srcOrd="6" destOrd="0" presId="urn:microsoft.com/office/officeart/2005/8/layout/hierarchy4"/>
    <dgm:cxn modelId="{143129E5-8092-7244-9C7F-F5EBF60F8CAA}" type="presParOf" srcId="{407E7CCE-7375-E148-BF49-4F2FB150BAB8}" destId="{AE8B8093-AC43-A44D-990D-A05822E76A63}" srcOrd="0" destOrd="0" presId="urn:microsoft.com/office/officeart/2005/8/layout/hierarchy4"/>
    <dgm:cxn modelId="{E3FBAF18-60CB-0240-97D1-70692E8FCA11}" type="presParOf" srcId="{407E7CCE-7375-E148-BF49-4F2FB150BAB8}" destId="{093C75D3-7F18-5F44-84B0-B54475538B9D}" srcOrd="1" destOrd="0" presId="urn:microsoft.com/office/officeart/2005/8/layout/hierarchy4"/>
    <dgm:cxn modelId="{8D664DD0-0E76-2D4D-88A6-F6F6DA95BF7F}" type="presParOf" srcId="{35B16CBC-6399-9E41-AAA9-5974950E20CB}" destId="{6C5960F3-D2B7-D74E-948C-AD856E7BF5AC}" srcOrd="7" destOrd="0" presId="urn:microsoft.com/office/officeart/2005/8/layout/hierarchy4"/>
    <dgm:cxn modelId="{D9F831D8-30E9-C04F-94FB-858332A35FB7}" type="presParOf" srcId="{35B16CBC-6399-9E41-AAA9-5974950E20CB}" destId="{7A931E79-4266-C34B-BA7C-ACEC59BA72AF}" srcOrd="8" destOrd="0" presId="urn:microsoft.com/office/officeart/2005/8/layout/hierarchy4"/>
    <dgm:cxn modelId="{6CAAAA32-4C37-1745-A459-9A4F2891F1A6}" type="presParOf" srcId="{7A931E79-4266-C34B-BA7C-ACEC59BA72AF}" destId="{F8F0353E-1486-BA43-87BC-C768B2DEC5EB}" srcOrd="0" destOrd="0" presId="urn:microsoft.com/office/officeart/2005/8/layout/hierarchy4"/>
    <dgm:cxn modelId="{091CB3EF-544D-A441-8767-75930AA79962}" type="presParOf" srcId="{7A931E79-4266-C34B-BA7C-ACEC59BA72AF}" destId="{216377B4-CF77-584A-A794-96F491485B49}" srcOrd="1" destOrd="0" presId="urn:microsoft.com/office/officeart/2005/8/layout/hierarchy4"/>
    <dgm:cxn modelId="{21010569-AE34-C74C-9B0A-3BA65E21ACDA}" type="presParOf" srcId="{7A931E79-4266-C34B-BA7C-ACEC59BA72AF}" destId="{18B1668E-DB50-2648-8649-4E30BBE954C8}" srcOrd="2" destOrd="0" presId="urn:microsoft.com/office/officeart/2005/8/layout/hierarchy4"/>
    <dgm:cxn modelId="{466DA64C-AE9B-3A4F-AD9F-A1B1BD488618}" type="presParOf" srcId="{18B1668E-DB50-2648-8649-4E30BBE954C8}" destId="{BF4A4FEB-2412-8944-899D-223B6C9F2F8C}" srcOrd="0" destOrd="0" presId="urn:microsoft.com/office/officeart/2005/8/layout/hierarchy4"/>
    <dgm:cxn modelId="{0CBE6E48-995B-B644-B5C0-7C9455418345}" type="presParOf" srcId="{BF4A4FEB-2412-8944-899D-223B6C9F2F8C}" destId="{419D3E75-33FD-0C45-BE08-EE6B550E226C}" srcOrd="0" destOrd="0" presId="urn:microsoft.com/office/officeart/2005/8/layout/hierarchy4"/>
    <dgm:cxn modelId="{FFDF135A-1ADB-E645-8B09-B54580670E2B}" type="presParOf" srcId="{BF4A4FEB-2412-8944-899D-223B6C9F2F8C}" destId="{CDD307F1-B979-D04F-8944-663A78E9654F}" srcOrd="1" destOrd="0" presId="urn:microsoft.com/office/officeart/2005/8/layout/hierarchy4"/>
    <dgm:cxn modelId="{E3F5DB51-5DB5-324D-99DF-BB8B9C8E9576}" type="presParOf" srcId="{18B1668E-DB50-2648-8649-4E30BBE954C8}" destId="{E33CDBA7-DEA4-5740-A800-31E84B2794B2}" srcOrd="1" destOrd="0" presId="urn:microsoft.com/office/officeart/2005/8/layout/hierarchy4"/>
    <dgm:cxn modelId="{73909358-064F-604D-BC76-B22ABA31C99A}" type="presParOf" srcId="{18B1668E-DB50-2648-8649-4E30BBE954C8}" destId="{6E37665E-9BDF-6D47-9495-6138C9EEF03A}" srcOrd="2" destOrd="0" presId="urn:microsoft.com/office/officeart/2005/8/layout/hierarchy4"/>
    <dgm:cxn modelId="{EEEE1BE1-0934-0043-84C8-0800DA5668F2}" type="presParOf" srcId="{6E37665E-9BDF-6D47-9495-6138C9EEF03A}" destId="{0A052EB8-11CF-7049-9B19-1FED317C2571}" srcOrd="0" destOrd="0" presId="urn:microsoft.com/office/officeart/2005/8/layout/hierarchy4"/>
    <dgm:cxn modelId="{9678C7AF-4403-1645-AF42-ED9EB78974F5}" type="presParOf" srcId="{6E37665E-9BDF-6D47-9495-6138C9EEF03A}" destId="{0A027078-864C-ED45-A4FA-83AD3AD4E1ED}" srcOrd="1" destOrd="0" presId="urn:microsoft.com/office/officeart/2005/8/layout/hierarchy4"/>
    <dgm:cxn modelId="{8E9279B3-277A-2F4E-8B3E-016DD2782D11}" type="presParOf" srcId="{18B1668E-DB50-2648-8649-4E30BBE954C8}" destId="{360D6963-9CCA-C945-BB44-012A774AD3AC}" srcOrd="3" destOrd="0" presId="urn:microsoft.com/office/officeart/2005/8/layout/hierarchy4"/>
    <dgm:cxn modelId="{9B21BC6E-8E98-F245-8339-C21F03EE66AD}" type="presParOf" srcId="{18B1668E-DB50-2648-8649-4E30BBE954C8}" destId="{3C5C1E6A-734C-5B4A-9927-98FF757A6080}" srcOrd="4" destOrd="0" presId="urn:microsoft.com/office/officeart/2005/8/layout/hierarchy4"/>
    <dgm:cxn modelId="{A6986188-37A1-A94F-BA54-E2C5CAEB93EB}" type="presParOf" srcId="{3C5C1E6A-734C-5B4A-9927-98FF757A6080}" destId="{7F975C4F-480B-994F-A302-EC831E9B70DF}" srcOrd="0" destOrd="0" presId="urn:microsoft.com/office/officeart/2005/8/layout/hierarchy4"/>
    <dgm:cxn modelId="{A989B40A-E37C-344C-A902-A534D53D9980}" type="presParOf" srcId="{3C5C1E6A-734C-5B4A-9927-98FF757A6080}" destId="{CB208C55-2811-DB4D-B542-20A262EBFC4B}" srcOrd="1" destOrd="0" presId="urn:microsoft.com/office/officeart/2005/8/layout/hierarchy4"/>
    <dgm:cxn modelId="{1BA4F419-C9B6-784F-8C6D-FEE74C15F501}" type="presParOf" srcId="{18B1668E-DB50-2648-8649-4E30BBE954C8}" destId="{CC7C8288-D473-AA4B-B69E-F94A65C23E0E}" srcOrd="5" destOrd="0" presId="urn:microsoft.com/office/officeart/2005/8/layout/hierarchy4"/>
    <dgm:cxn modelId="{7B377D3E-8743-5C4F-BFF8-18913428C470}" type="presParOf" srcId="{18B1668E-DB50-2648-8649-4E30BBE954C8}" destId="{D2D39260-01FF-B14C-8E3C-2B4DBA064C6E}" srcOrd="6" destOrd="0" presId="urn:microsoft.com/office/officeart/2005/8/layout/hierarchy4"/>
    <dgm:cxn modelId="{CDBD17AE-41A1-D14C-8A33-8B0E63A98602}" type="presParOf" srcId="{D2D39260-01FF-B14C-8E3C-2B4DBA064C6E}" destId="{D78D3E77-5BCB-0344-9DA4-567A3D1608AC}" srcOrd="0" destOrd="0" presId="urn:microsoft.com/office/officeart/2005/8/layout/hierarchy4"/>
    <dgm:cxn modelId="{12F6C151-CC44-3D48-9E58-9E1C5CDD11DB}" type="presParOf" srcId="{D2D39260-01FF-B14C-8E3C-2B4DBA064C6E}" destId="{D306323B-AA6E-0A46-B0D6-11000A4A2496}" srcOrd="1" destOrd="0" presId="urn:microsoft.com/office/officeart/2005/8/layout/hierarchy4"/>
    <dgm:cxn modelId="{9D626B90-0D63-684D-B495-12D23DC034B7}" type="presParOf" srcId="{818D07DA-57EB-6244-95DF-B94CD183FE69}" destId="{0E859DEF-EE2F-514D-A860-5614EB201BCE}" srcOrd="1" destOrd="0" presId="urn:microsoft.com/office/officeart/2005/8/layout/hierarchy4"/>
    <dgm:cxn modelId="{32801730-F048-CC47-9308-54983791C45E}" type="presParOf" srcId="{818D07DA-57EB-6244-95DF-B94CD183FE69}" destId="{5C1C55C7-3E88-BD44-B4CA-568FFA23630A}" srcOrd="2" destOrd="0" presId="urn:microsoft.com/office/officeart/2005/8/layout/hierarchy4"/>
    <dgm:cxn modelId="{E959B9E1-9C40-4D4A-AA61-90C2988FFAA6}" type="presParOf" srcId="{5C1C55C7-3E88-BD44-B4CA-568FFA23630A}" destId="{57D23E91-8A47-8C44-8004-E9C790FB8D5D}" srcOrd="0" destOrd="0" presId="urn:microsoft.com/office/officeart/2005/8/layout/hierarchy4"/>
    <dgm:cxn modelId="{7D7186C0-DC69-5E4E-9447-5F0E6F3BA01C}" type="presParOf" srcId="{5C1C55C7-3E88-BD44-B4CA-568FFA23630A}" destId="{64A72500-F6C7-5A42-A55A-92D4B721E28A}" srcOrd="1" destOrd="0" presId="urn:microsoft.com/office/officeart/2005/8/layout/hierarchy4"/>
    <dgm:cxn modelId="{01FB2F0E-39CF-E94E-A21F-5431175A5335}" type="presParOf" srcId="{5C1C55C7-3E88-BD44-B4CA-568FFA23630A}" destId="{C4048193-C67B-4C48-95D1-1FC176BA89EC}" srcOrd="2" destOrd="0" presId="urn:microsoft.com/office/officeart/2005/8/layout/hierarchy4"/>
    <dgm:cxn modelId="{C79FE0FC-3208-C344-9EA4-1613042062A4}" type="presParOf" srcId="{C4048193-C67B-4C48-95D1-1FC176BA89EC}" destId="{D0984110-83C9-3F48-91BC-A3EA78A7988A}" srcOrd="0" destOrd="0" presId="urn:microsoft.com/office/officeart/2005/8/layout/hierarchy4"/>
    <dgm:cxn modelId="{41AF3252-743E-FE45-A557-9D50CB4E4FA0}" type="presParOf" srcId="{D0984110-83C9-3F48-91BC-A3EA78A7988A}" destId="{01AC1CDE-3E38-A94F-B0C8-FD2CCD50D322}" srcOrd="0" destOrd="0" presId="urn:microsoft.com/office/officeart/2005/8/layout/hierarchy4"/>
    <dgm:cxn modelId="{E19F5F02-00D3-6A42-9E69-EC632F7E89B1}" type="presParOf" srcId="{D0984110-83C9-3F48-91BC-A3EA78A7988A}" destId="{E588D649-7E19-E74D-BA30-409F13D3C752}" srcOrd="1" destOrd="0" presId="urn:microsoft.com/office/officeart/2005/8/layout/hierarchy4"/>
    <dgm:cxn modelId="{6B92AB04-9A02-B74C-A9DA-9464C95218C1}" type="presParOf" srcId="{C4048193-C67B-4C48-95D1-1FC176BA89EC}" destId="{88CB31BB-0BB0-BA4D-8797-56EE0130A9F4}" srcOrd="1" destOrd="0" presId="urn:microsoft.com/office/officeart/2005/8/layout/hierarchy4"/>
    <dgm:cxn modelId="{7D746640-6403-D641-AD08-D598FC92DAA6}" type="presParOf" srcId="{C4048193-C67B-4C48-95D1-1FC176BA89EC}" destId="{DA459ACC-AA22-524A-827A-04E01E14BED3}" srcOrd="2" destOrd="0" presId="urn:microsoft.com/office/officeart/2005/8/layout/hierarchy4"/>
    <dgm:cxn modelId="{915275D1-A0A1-A940-98B3-B71B222693E1}" type="presParOf" srcId="{DA459ACC-AA22-524A-827A-04E01E14BED3}" destId="{F508A42D-7898-6F45-9F24-863F995B7D28}" srcOrd="0" destOrd="0" presId="urn:microsoft.com/office/officeart/2005/8/layout/hierarchy4"/>
    <dgm:cxn modelId="{930BEE00-CA54-274C-A574-B17F11BB6023}" type="presParOf" srcId="{DA459ACC-AA22-524A-827A-04E01E14BED3}" destId="{384AF702-644E-9348-AEE7-55A7532D6204}" srcOrd="1" destOrd="0" presId="urn:microsoft.com/office/officeart/2005/8/layout/hierarchy4"/>
    <dgm:cxn modelId="{35211C71-8D00-E247-9BAB-115A21DAFD04}" type="presParOf" srcId="{C4048193-C67B-4C48-95D1-1FC176BA89EC}" destId="{7ADD8390-32D8-BA4C-BACF-A0BBB0F8BCB7}" srcOrd="3" destOrd="0" presId="urn:microsoft.com/office/officeart/2005/8/layout/hierarchy4"/>
    <dgm:cxn modelId="{7B00F0DB-1712-A149-A79A-6E3A8BA2CE06}" type="presParOf" srcId="{C4048193-C67B-4C48-95D1-1FC176BA89EC}" destId="{0B41A175-CDDE-1F4F-A347-006BA7642F40}" srcOrd="4" destOrd="0" presId="urn:microsoft.com/office/officeart/2005/8/layout/hierarchy4"/>
    <dgm:cxn modelId="{1C54009F-B803-B642-A956-A430C97C82C2}" type="presParOf" srcId="{0B41A175-CDDE-1F4F-A347-006BA7642F40}" destId="{B271D602-DF7E-DC4F-8B65-C5C7AF249831}" srcOrd="0" destOrd="0" presId="urn:microsoft.com/office/officeart/2005/8/layout/hierarchy4"/>
    <dgm:cxn modelId="{AF2B31DC-9C28-E248-B893-8DA75E4B1513}" type="presParOf" srcId="{0B41A175-CDDE-1F4F-A347-006BA7642F40}" destId="{949C2984-C957-8D4C-86C0-40E94476FB6E}" srcOrd="1" destOrd="0" presId="urn:microsoft.com/office/officeart/2005/8/layout/hierarchy4"/>
    <dgm:cxn modelId="{0AB54F36-C6F9-BA4B-8078-51E5E7675696}" type="presParOf" srcId="{818D07DA-57EB-6244-95DF-B94CD183FE69}" destId="{91C18DA4-25E3-AA48-9DD8-F6BAF587B6C0}" srcOrd="3" destOrd="0" presId="urn:microsoft.com/office/officeart/2005/8/layout/hierarchy4"/>
    <dgm:cxn modelId="{140F0E5C-0D07-F746-A968-AF9F7573FA96}" type="presParOf" srcId="{818D07DA-57EB-6244-95DF-B94CD183FE69}" destId="{D518D70E-D7FB-EA4D-ABFC-2186150E6B78}" srcOrd="4" destOrd="0" presId="urn:microsoft.com/office/officeart/2005/8/layout/hierarchy4"/>
    <dgm:cxn modelId="{3A06FA71-4127-2E43-AB11-AF0D932A22A5}" type="presParOf" srcId="{D518D70E-D7FB-EA4D-ABFC-2186150E6B78}" destId="{D848FA0F-8318-9B41-8709-464B58BC87F5}" srcOrd="0" destOrd="0" presId="urn:microsoft.com/office/officeart/2005/8/layout/hierarchy4"/>
    <dgm:cxn modelId="{89C87146-FA4E-A942-A1C4-D06720955FA2}" type="presParOf" srcId="{D518D70E-D7FB-EA4D-ABFC-2186150E6B78}" destId="{A05850E2-9F39-4545-B69D-0B7A01C70DB8}" srcOrd="1" destOrd="0" presId="urn:microsoft.com/office/officeart/2005/8/layout/hierarchy4"/>
    <dgm:cxn modelId="{927B9D70-24BC-1B45-9B3E-898A86A9183A}" type="presParOf" srcId="{D518D70E-D7FB-EA4D-ABFC-2186150E6B78}" destId="{2CFA1B29-961C-BA4F-962C-076E69E8AA53}" srcOrd="2" destOrd="0" presId="urn:microsoft.com/office/officeart/2005/8/layout/hierarchy4"/>
    <dgm:cxn modelId="{CFAB3BB6-8ADB-9D4F-BD5B-D29068B3CDC7}" type="presParOf" srcId="{2CFA1B29-961C-BA4F-962C-076E69E8AA53}" destId="{7245E7D5-AC78-374E-BF6F-C0610CAF4B03}" srcOrd="0" destOrd="0" presId="urn:microsoft.com/office/officeart/2005/8/layout/hierarchy4"/>
    <dgm:cxn modelId="{4276BE52-E032-584D-BA52-4059C804387E}" type="presParOf" srcId="{7245E7D5-AC78-374E-BF6F-C0610CAF4B03}" destId="{3527E59F-0541-D247-82CF-AEB5F19D0965}" srcOrd="0" destOrd="0" presId="urn:microsoft.com/office/officeart/2005/8/layout/hierarchy4"/>
    <dgm:cxn modelId="{9B46AF0B-D0F4-FC48-9A98-FA97F6ADD2F2}" type="presParOf" srcId="{7245E7D5-AC78-374E-BF6F-C0610CAF4B03}" destId="{F7FA99AE-94F8-8643-BC4F-773E7E0408B6}" srcOrd="1" destOrd="0" presId="urn:microsoft.com/office/officeart/2005/8/layout/hierarchy4"/>
    <dgm:cxn modelId="{6D591FA0-8955-284B-80E8-A7D400793D93}" type="presParOf" srcId="{2CFA1B29-961C-BA4F-962C-076E69E8AA53}" destId="{964A25B3-84DE-2842-AB74-9B9642050BF0}" srcOrd="1" destOrd="0" presId="urn:microsoft.com/office/officeart/2005/8/layout/hierarchy4"/>
    <dgm:cxn modelId="{CAD46185-5E1E-2041-BD3C-99A24D4CD718}" type="presParOf" srcId="{2CFA1B29-961C-BA4F-962C-076E69E8AA53}" destId="{DFC18F91-FDA8-6C41-98B9-9527805B181D}" srcOrd="2" destOrd="0" presId="urn:microsoft.com/office/officeart/2005/8/layout/hierarchy4"/>
    <dgm:cxn modelId="{CC1FDFC0-FA79-004A-B7CF-338D2357CA91}" type="presParOf" srcId="{DFC18F91-FDA8-6C41-98B9-9527805B181D}" destId="{FDF0CE24-83E6-784E-9FCC-6985B694ECA7}" srcOrd="0" destOrd="0" presId="urn:microsoft.com/office/officeart/2005/8/layout/hierarchy4"/>
    <dgm:cxn modelId="{8CC35E47-EC3F-074C-9BA7-58B10BB1A501}" type="presParOf" srcId="{DFC18F91-FDA8-6C41-98B9-9527805B181D}" destId="{2F634442-322F-ED4E-8AC9-4B182600A2C5}" srcOrd="1" destOrd="0" presId="urn:microsoft.com/office/officeart/2005/8/layout/hierarchy4"/>
    <dgm:cxn modelId="{9E8328E1-A940-8C44-9AAA-7FD1F3D611D8}" type="presParOf" srcId="{2CFA1B29-961C-BA4F-962C-076E69E8AA53}" destId="{84C050FE-58FF-F248-873E-3FDDEE7EA085}" srcOrd="3" destOrd="0" presId="urn:microsoft.com/office/officeart/2005/8/layout/hierarchy4"/>
    <dgm:cxn modelId="{D985EF1E-8FA9-E643-A48C-F5F3970A9320}" type="presParOf" srcId="{2CFA1B29-961C-BA4F-962C-076E69E8AA53}" destId="{7D1CAF15-98AE-914C-8B3B-F8D00BB61428}" srcOrd="4" destOrd="0" presId="urn:microsoft.com/office/officeart/2005/8/layout/hierarchy4"/>
    <dgm:cxn modelId="{E0E8CBC8-D22B-F549-8316-8F624B6A4C6F}" type="presParOf" srcId="{7D1CAF15-98AE-914C-8B3B-F8D00BB61428}" destId="{41B3EB3C-9057-A84C-ABF1-C095EAB543B5}" srcOrd="0" destOrd="0" presId="urn:microsoft.com/office/officeart/2005/8/layout/hierarchy4"/>
    <dgm:cxn modelId="{19E178F0-F677-4844-92EB-DB4C8DEF58AC}" type="presParOf" srcId="{7D1CAF15-98AE-914C-8B3B-F8D00BB61428}" destId="{442019FC-A230-614E-8D82-A995BEB9BCE5}" srcOrd="1" destOrd="0" presId="urn:microsoft.com/office/officeart/2005/8/layout/hierarchy4"/>
    <dgm:cxn modelId="{510EA734-1C40-DE47-8852-C53D020426F1}" type="presParOf" srcId="{2CFA1B29-961C-BA4F-962C-076E69E8AA53}" destId="{0ED27E00-8763-404B-A2E0-4AAA6BD03074}" srcOrd="5" destOrd="0" presId="urn:microsoft.com/office/officeart/2005/8/layout/hierarchy4"/>
    <dgm:cxn modelId="{9FD00C38-3995-4748-80CA-678E618C3DA2}" type="presParOf" srcId="{2CFA1B29-961C-BA4F-962C-076E69E8AA53}" destId="{FBA2D1B1-4124-6D4C-A2B6-2F674D7282FD}" srcOrd="6" destOrd="0" presId="urn:microsoft.com/office/officeart/2005/8/layout/hierarchy4"/>
    <dgm:cxn modelId="{9B68E40B-0707-3B4B-99A3-454521126A35}" type="presParOf" srcId="{FBA2D1B1-4124-6D4C-A2B6-2F674D7282FD}" destId="{4A58EAF1-0702-054D-B1F4-A1269D181527}" srcOrd="0" destOrd="0" presId="urn:microsoft.com/office/officeart/2005/8/layout/hierarchy4"/>
    <dgm:cxn modelId="{ADC11810-226C-BE47-BA28-1F08C13E1BB3}" type="presParOf" srcId="{FBA2D1B1-4124-6D4C-A2B6-2F674D7282FD}" destId="{79B5DA9C-23B6-0742-BED7-8FA4FB7D6104}" srcOrd="1" destOrd="0" presId="urn:microsoft.com/office/officeart/2005/8/layout/hierarchy4"/>
    <dgm:cxn modelId="{E8872DB9-66A6-7C4D-96DD-05C46A27ED9B}" type="presParOf" srcId="{2CFA1B29-961C-BA4F-962C-076E69E8AA53}" destId="{2E53BD28-EA41-8F48-932F-F64C027ACB2D}" srcOrd="7" destOrd="0" presId="urn:microsoft.com/office/officeart/2005/8/layout/hierarchy4"/>
    <dgm:cxn modelId="{345202EE-C476-BE4C-BDAF-5E476BBF1EF4}" type="presParOf" srcId="{2CFA1B29-961C-BA4F-962C-076E69E8AA53}" destId="{6E4E5266-674A-8D4A-9AF0-9CCC759264AB}" srcOrd="8" destOrd="0" presId="urn:microsoft.com/office/officeart/2005/8/layout/hierarchy4"/>
    <dgm:cxn modelId="{D8824BB0-EB58-A948-AF4A-93884F3923CC}" type="presParOf" srcId="{6E4E5266-674A-8D4A-9AF0-9CCC759264AB}" destId="{37A53879-CB56-654A-9555-B720B51893CE}" srcOrd="0" destOrd="0" presId="urn:microsoft.com/office/officeart/2005/8/layout/hierarchy4"/>
    <dgm:cxn modelId="{5B0F07E2-3FE1-5F4A-8A0F-6CCF0978BE23}" type="presParOf" srcId="{6E4E5266-674A-8D4A-9AF0-9CCC759264AB}" destId="{8F0FF744-9344-E64E-8D8C-9AB2FD7539B8}" srcOrd="1" destOrd="0" presId="urn:microsoft.com/office/officeart/2005/8/layout/hierarchy4"/>
    <dgm:cxn modelId="{47F79A5B-D17F-184F-A66E-3EC53E3E2537}" type="presParOf" srcId="{818D07DA-57EB-6244-95DF-B94CD183FE69}" destId="{9AC69101-67AA-354B-8899-494D18FEB225}" srcOrd="5" destOrd="0" presId="urn:microsoft.com/office/officeart/2005/8/layout/hierarchy4"/>
    <dgm:cxn modelId="{8448DD7C-AB5A-124A-8F0D-B2E31253F551}" type="presParOf" srcId="{818D07DA-57EB-6244-95DF-B94CD183FE69}" destId="{4F9ED0C4-5987-1F4D-92E2-E0E4D83CCC80}" srcOrd="6" destOrd="0" presId="urn:microsoft.com/office/officeart/2005/8/layout/hierarchy4"/>
    <dgm:cxn modelId="{3CF753A2-C806-6A4F-9DB6-EE2374A80143}" type="presParOf" srcId="{4F9ED0C4-5987-1F4D-92E2-E0E4D83CCC80}" destId="{9E03E54A-3FDB-4F42-9B89-C3F8A0C95ABB}" srcOrd="0" destOrd="0" presId="urn:microsoft.com/office/officeart/2005/8/layout/hierarchy4"/>
    <dgm:cxn modelId="{592119BA-0AA6-FE4D-913C-E753807D0AE8}" type="presParOf" srcId="{4F9ED0C4-5987-1F4D-92E2-E0E4D83CCC80}" destId="{87A23CEE-F9EB-3544-8DEB-BD30B80ECAE4}" srcOrd="1" destOrd="0" presId="urn:microsoft.com/office/officeart/2005/8/layout/hierarchy4"/>
    <dgm:cxn modelId="{AA6E96AA-8B3D-BC46-9E5A-F120EEEBA68D}" type="presParOf" srcId="{4F9ED0C4-5987-1F4D-92E2-E0E4D83CCC80}" destId="{64C681E0-3207-4D4D-A427-F76EAA4E3665}" srcOrd="2" destOrd="0" presId="urn:microsoft.com/office/officeart/2005/8/layout/hierarchy4"/>
    <dgm:cxn modelId="{963DD564-408B-4446-BB6A-1CEEDB8F8574}" type="presParOf" srcId="{64C681E0-3207-4D4D-A427-F76EAA4E3665}" destId="{2A18D990-709A-3F45-874D-8BA4AB9E83A6}" srcOrd="0" destOrd="0" presId="urn:microsoft.com/office/officeart/2005/8/layout/hierarchy4"/>
    <dgm:cxn modelId="{06844007-615A-B247-B6E6-2715BB7A1E09}" type="presParOf" srcId="{2A18D990-709A-3F45-874D-8BA4AB9E83A6}" destId="{A7BFD3D3-8017-0842-ABFF-97AB73EF5577}" srcOrd="0" destOrd="0" presId="urn:microsoft.com/office/officeart/2005/8/layout/hierarchy4"/>
    <dgm:cxn modelId="{B25CD910-7ACE-7843-9151-A3257184EF00}" type="presParOf" srcId="{2A18D990-709A-3F45-874D-8BA4AB9E83A6}" destId="{67935196-A0AF-DB4A-B854-70AFC13BC2B2}" srcOrd="1" destOrd="0" presId="urn:microsoft.com/office/officeart/2005/8/layout/hierarchy4"/>
    <dgm:cxn modelId="{79A67C81-0041-2E47-B070-E25E568B7255}" type="presParOf" srcId="{64C681E0-3207-4D4D-A427-F76EAA4E3665}" destId="{707C9975-7B83-F44E-A471-A677A281366C}" srcOrd="1" destOrd="0" presId="urn:microsoft.com/office/officeart/2005/8/layout/hierarchy4"/>
    <dgm:cxn modelId="{0D4E446C-086A-7547-94DE-A3050E627078}" type="presParOf" srcId="{64C681E0-3207-4D4D-A427-F76EAA4E3665}" destId="{25110FA8-2F34-B947-96C6-BC68E8C8657D}" srcOrd="2" destOrd="0" presId="urn:microsoft.com/office/officeart/2005/8/layout/hierarchy4"/>
    <dgm:cxn modelId="{4690BFFD-989B-3D4E-99C1-A11D4BDD03F1}" type="presParOf" srcId="{25110FA8-2F34-B947-96C6-BC68E8C8657D}" destId="{FB911EEC-669D-174A-B1CE-3E474BC1068B}" srcOrd="0" destOrd="0" presId="urn:microsoft.com/office/officeart/2005/8/layout/hierarchy4"/>
    <dgm:cxn modelId="{E57F3006-7D3F-0F43-9417-880B2F075707}" type="presParOf" srcId="{25110FA8-2F34-B947-96C6-BC68E8C8657D}" destId="{CC61E6F8-6873-C84A-A228-348D50E75029}" srcOrd="1" destOrd="0" presId="urn:microsoft.com/office/officeart/2005/8/layout/hierarchy4"/>
    <dgm:cxn modelId="{2D7F7803-75BB-8947-B8B4-C231D8AE7EED}" type="presParOf" srcId="{64C681E0-3207-4D4D-A427-F76EAA4E3665}" destId="{7F357D22-4985-1743-9058-2A7E10ABC047}" srcOrd="3" destOrd="0" presId="urn:microsoft.com/office/officeart/2005/8/layout/hierarchy4"/>
    <dgm:cxn modelId="{9D50840A-76DC-8B4B-B076-A9BF6E7AE7D0}" type="presParOf" srcId="{64C681E0-3207-4D4D-A427-F76EAA4E3665}" destId="{94E0FE1F-1B20-A440-B6D5-43B8B9EECB5B}" srcOrd="4" destOrd="0" presId="urn:microsoft.com/office/officeart/2005/8/layout/hierarchy4"/>
    <dgm:cxn modelId="{94F630BB-4C71-164A-9CD0-6B99F503712A}" type="presParOf" srcId="{94E0FE1F-1B20-A440-B6D5-43B8B9EECB5B}" destId="{D80E3B6C-917E-434D-BD9D-622DA65097C7}" srcOrd="0" destOrd="0" presId="urn:microsoft.com/office/officeart/2005/8/layout/hierarchy4"/>
    <dgm:cxn modelId="{34EFD2D9-DC0B-D149-B1F4-56CC0AC1CDFD}" type="presParOf" srcId="{94E0FE1F-1B20-A440-B6D5-43B8B9EECB5B}" destId="{B3C56B81-0C8A-A84A-B714-375C607CC39F}" srcOrd="1" destOrd="0" presId="urn:microsoft.com/office/officeart/2005/8/layout/hierarchy4"/>
    <dgm:cxn modelId="{D31ACCF1-7E66-1449-A61E-2CDB8864F610}" type="presParOf" srcId="{64C681E0-3207-4D4D-A427-F76EAA4E3665}" destId="{4D73C128-B88A-3D4C-80CE-A043AE30D4A1}" srcOrd="5" destOrd="0" presId="urn:microsoft.com/office/officeart/2005/8/layout/hierarchy4"/>
    <dgm:cxn modelId="{201F1C3E-8A4E-7643-964E-4F0208CCCAD7}" type="presParOf" srcId="{64C681E0-3207-4D4D-A427-F76EAA4E3665}" destId="{B32E3F30-5951-314D-80F6-54FB28088FE0}" srcOrd="6" destOrd="0" presId="urn:microsoft.com/office/officeart/2005/8/layout/hierarchy4"/>
    <dgm:cxn modelId="{0DC3073E-8C83-8345-9695-6B9703F11D31}" type="presParOf" srcId="{B32E3F30-5951-314D-80F6-54FB28088FE0}" destId="{919EDC93-20F4-D44A-B5E2-22EF803A51CD}" srcOrd="0" destOrd="0" presId="urn:microsoft.com/office/officeart/2005/8/layout/hierarchy4"/>
    <dgm:cxn modelId="{BA263087-76CA-1641-B5FE-6900152BC132}" type="presParOf" srcId="{B32E3F30-5951-314D-80F6-54FB28088FE0}" destId="{C2F9C3C3-66B1-D347-BB8C-E80C5997D8D8}" srcOrd="1" destOrd="0" presId="urn:microsoft.com/office/officeart/2005/8/layout/hierarchy4"/>
    <dgm:cxn modelId="{5A4AA19D-4032-0046-816C-70B00F17895D}" type="presParOf" srcId="{818D07DA-57EB-6244-95DF-B94CD183FE69}" destId="{5EC828C4-DB41-8246-B5B5-2801DFF08A66}" srcOrd="7" destOrd="0" presId="urn:microsoft.com/office/officeart/2005/8/layout/hierarchy4"/>
    <dgm:cxn modelId="{00444BE3-C331-C64C-A6DD-6E50A4415A77}" type="presParOf" srcId="{818D07DA-57EB-6244-95DF-B94CD183FE69}" destId="{BB6CA0BD-F3F4-1F4B-8A1B-6052BD6FF12C}" srcOrd="8" destOrd="0" presId="urn:microsoft.com/office/officeart/2005/8/layout/hierarchy4"/>
    <dgm:cxn modelId="{164CE5FF-8871-444E-B437-B34124CF1E0E}" type="presParOf" srcId="{BB6CA0BD-F3F4-1F4B-8A1B-6052BD6FF12C}" destId="{D384AB38-2A2E-6F48-B851-E1B8BCF64413}" srcOrd="0" destOrd="0" presId="urn:microsoft.com/office/officeart/2005/8/layout/hierarchy4"/>
    <dgm:cxn modelId="{C06CFE65-CD78-2240-B254-48D566A3A326}" type="presParOf" srcId="{BB6CA0BD-F3F4-1F4B-8A1B-6052BD6FF12C}" destId="{6F1FA161-0335-A345-AE35-FEE170664363}" srcOrd="1" destOrd="0" presId="urn:microsoft.com/office/officeart/2005/8/layout/hierarchy4"/>
    <dgm:cxn modelId="{37AD274A-1E7F-6046-81E3-6B48A71016D1}" type="presParOf" srcId="{BB6CA0BD-F3F4-1F4B-8A1B-6052BD6FF12C}" destId="{2F4C6CF4-6F99-3F42-9D65-86E159960D85}" srcOrd="2" destOrd="0" presId="urn:microsoft.com/office/officeart/2005/8/layout/hierarchy4"/>
    <dgm:cxn modelId="{2400A79B-9797-2940-B79C-73A6AA71528A}" type="presParOf" srcId="{2F4C6CF4-6F99-3F42-9D65-86E159960D85}" destId="{7F435DD5-389D-7F48-8086-C06D2B8898A1}" srcOrd="0" destOrd="0" presId="urn:microsoft.com/office/officeart/2005/8/layout/hierarchy4"/>
    <dgm:cxn modelId="{5C33BC91-F92B-2943-9B39-940341CD2353}" type="presParOf" srcId="{7F435DD5-389D-7F48-8086-C06D2B8898A1}" destId="{FAAA8D25-7AB2-0741-A2C6-F058C9ADCC9F}" srcOrd="0" destOrd="0" presId="urn:microsoft.com/office/officeart/2005/8/layout/hierarchy4"/>
    <dgm:cxn modelId="{F9616E76-FE3A-DA4C-9FF2-F81EF9D171E1}" type="presParOf" srcId="{7F435DD5-389D-7F48-8086-C06D2B8898A1}" destId="{DC03E2E4-4056-9148-8855-840D20D85F2C}" srcOrd="1" destOrd="0" presId="urn:microsoft.com/office/officeart/2005/8/layout/hierarchy4"/>
    <dgm:cxn modelId="{BE07C5EE-E30F-9B4C-BCA7-6674134189AC}" type="presParOf" srcId="{7F435DD5-389D-7F48-8086-C06D2B8898A1}" destId="{E98C3ADD-4C1C-A642-B4DA-F687E9CDDF0C}" srcOrd="2" destOrd="0" presId="urn:microsoft.com/office/officeart/2005/8/layout/hierarchy4"/>
    <dgm:cxn modelId="{F48B1862-B9F7-9942-8FB9-A1171095B134}" type="presParOf" srcId="{E98C3ADD-4C1C-A642-B4DA-F687E9CDDF0C}" destId="{E75BF5BA-86FA-5045-92EB-E4C0A823A6C8}" srcOrd="0" destOrd="0" presId="urn:microsoft.com/office/officeart/2005/8/layout/hierarchy4"/>
    <dgm:cxn modelId="{1C2173F9-C2E9-854B-86E1-27FBD89AF287}" type="presParOf" srcId="{E75BF5BA-86FA-5045-92EB-E4C0A823A6C8}" destId="{8CA038CE-EA1C-4F4F-9546-CABEDC90ED72}" srcOrd="0" destOrd="0" presId="urn:microsoft.com/office/officeart/2005/8/layout/hierarchy4"/>
    <dgm:cxn modelId="{2ACE6C90-BFFD-7C4C-8E43-D29407E54DC2}" type="presParOf" srcId="{E75BF5BA-86FA-5045-92EB-E4C0A823A6C8}" destId="{42869909-B0BB-1B4F-90E1-6908E8608BD5}" srcOrd="1" destOrd="0" presId="urn:microsoft.com/office/officeart/2005/8/layout/hierarchy4"/>
    <dgm:cxn modelId="{3AE43DDD-1CB2-434B-9D9B-D942A4AD2186}" type="presParOf" srcId="{E98C3ADD-4C1C-A642-B4DA-F687E9CDDF0C}" destId="{CDB82982-B9BC-264B-963E-C016345D7615}" srcOrd="1" destOrd="0" presId="urn:microsoft.com/office/officeart/2005/8/layout/hierarchy4"/>
    <dgm:cxn modelId="{8D5FC12E-F488-094F-A7A3-44D21CAF89A5}" type="presParOf" srcId="{E98C3ADD-4C1C-A642-B4DA-F687E9CDDF0C}" destId="{6E3890A9-C387-5242-AC63-33F7ED640CBA}" srcOrd="2" destOrd="0" presId="urn:microsoft.com/office/officeart/2005/8/layout/hierarchy4"/>
    <dgm:cxn modelId="{7D62243F-EA89-BD49-BE8B-F90DE8F2168F}" type="presParOf" srcId="{6E3890A9-C387-5242-AC63-33F7ED640CBA}" destId="{28DD59F0-B683-6941-8DBE-9B5BA1D640E6}" srcOrd="0" destOrd="0" presId="urn:microsoft.com/office/officeart/2005/8/layout/hierarchy4"/>
    <dgm:cxn modelId="{15CE9B8B-F0F8-D343-A30C-FDA300309722}" type="presParOf" srcId="{6E3890A9-C387-5242-AC63-33F7ED640CBA}" destId="{B8E2AD7F-4C92-7348-BE5B-4DB62DCCD205}" srcOrd="1" destOrd="0" presId="urn:microsoft.com/office/officeart/2005/8/layout/hierarchy4"/>
    <dgm:cxn modelId="{6C12B214-1747-3344-B6D0-07A66266FFB0}" type="presParOf" srcId="{E98C3ADD-4C1C-A642-B4DA-F687E9CDDF0C}" destId="{913AB0FB-EFBA-434F-AD83-E95D59930CC7}" srcOrd="3" destOrd="0" presId="urn:microsoft.com/office/officeart/2005/8/layout/hierarchy4"/>
    <dgm:cxn modelId="{168DE2DA-30C4-A64C-B6F6-48B06A161CBD}" type="presParOf" srcId="{E98C3ADD-4C1C-A642-B4DA-F687E9CDDF0C}" destId="{09C50A9B-A28D-8347-AA0A-D8DF2CF5CCE4}" srcOrd="4" destOrd="0" presId="urn:microsoft.com/office/officeart/2005/8/layout/hierarchy4"/>
    <dgm:cxn modelId="{90C7CB29-EF5C-8747-8567-C0789E6F2F03}" type="presParOf" srcId="{09C50A9B-A28D-8347-AA0A-D8DF2CF5CCE4}" destId="{48A2A1BE-50C6-A74F-8A8A-865E9755806B}" srcOrd="0" destOrd="0" presId="urn:microsoft.com/office/officeart/2005/8/layout/hierarchy4"/>
    <dgm:cxn modelId="{B4F77D14-70E2-2346-8ACC-D498A4A55D90}" type="presParOf" srcId="{09C50A9B-A28D-8347-AA0A-D8DF2CF5CCE4}" destId="{318AD207-485C-BD4C-893C-73E36A080277}" srcOrd="1" destOrd="0" presId="urn:microsoft.com/office/officeart/2005/8/layout/hierarchy4"/>
    <dgm:cxn modelId="{B47EABDF-3ED1-DD4C-8926-EDDBFFE90942}" type="presParOf" srcId="{09C50A9B-A28D-8347-AA0A-D8DF2CF5CCE4}" destId="{3D31E3B1-C535-EA4A-B7AF-E0246074BBFE}" srcOrd="2" destOrd="0" presId="urn:microsoft.com/office/officeart/2005/8/layout/hierarchy4"/>
    <dgm:cxn modelId="{6E2B6823-12D6-2B46-BB06-D5BB16FE2B92}" type="presParOf" srcId="{3D31E3B1-C535-EA4A-B7AF-E0246074BBFE}" destId="{322F40CE-6272-E548-A1EC-DF309F37FE49}" srcOrd="0" destOrd="0" presId="urn:microsoft.com/office/officeart/2005/8/layout/hierarchy4"/>
    <dgm:cxn modelId="{60ED2B62-CEBE-B94C-AA68-90D1807FF998}" type="presParOf" srcId="{322F40CE-6272-E548-A1EC-DF309F37FE49}" destId="{C6BE5F66-A6FB-D24D-86A6-DF7E6964D558}" srcOrd="0" destOrd="0" presId="urn:microsoft.com/office/officeart/2005/8/layout/hierarchy4"/>
    <dgm:cxn modelId="{1BC014E0-0797-7548-AF67-2FB8FBB06510}" type="presParOf" srcId="{322F40CE-6272-E548-A1EC-DF309F37FE49}" destId="{66199510-6648-ED45-8EF3-313BE204D088}" srcOrd="1" destOrd="0" presId="urn:microsoft.com/office/officeart/2005/8/layout/hierarchy4"/>
    <dgm:cxn modelId="{E8F39581-D3B4-AD4A-BB6C-2B967F2940EF}" type="presParOf" srcId="{3D31E3B1-C535-EA4A-B7AF-E0246074BBFE}" destId="{84DF303D-4EA3-0746-B0F9-0144A971BF43}" srcOrd="1" destOrd="0" presId="urn:microsoft.com/office/officeart/2005/8/layout/hierarchy4"/>
    <dgm:cxn modelId="{644A9AC5-9F47-944E-BBE4-50666395470F}" type="presParOf" srcId="{3D31E3B1-C535-EA4A-B7AF-E0246074BBFE}" destId="{B86E9295-748F-984A-B107-98CE12CFEEF3}" srcOrd="2" destOrd="0" presId="urn:microsoft.com/office/officeart/2005/8/layout/hierarchy4"/>
    <dgm:cxn modelId="{ADA884BA-1A28-F247-8E41-D484F6F2B4DB}" type="presParOf" srcId="{B86E9295-748F-984A-B107-98CE12CFEEF3}" destId="{2DEDE4E1-FAE7-1640-B78E-5861787A81F9}" srcOrd="0" destOrd="0" presId="urn:microsoft.com/office/officeart/2005/8/layout/hierarchy4"/>
    <dgm:cxn modelId="{315E1CFF-2CED-F845-BE7C-17DE1FC1D3BE}" type="presParOf" srcId="{B86E9295-748F-984A-B107-98CE12CFEEF3}" destId="{077FE4D2-9DE3-0E42-B2BB-A4667D854030}" srcOrd="1" destOrd="0" presId="urn:microsoft.com/office/officeart/2005/8/layout/hierarchy4"/>
    <dgm:cxn modelId="{D88BE379-A483-1946-B961-F6F79577BAAF}" type="presParOf" srcId="{E98C3ADD-4C1C-A642-B4DA-F687E9CDDF0C}" destId="{DDA8BE88-DBE3-AC41-96C6-697D08CE339A}" srcOrd="5" destOrd="0" presId="urn:microsoft.com/office/officeart/2005/8/layout/hierarchy4"/>
    <dgm:cxn modelId="{CC5E8126-8668-F043-A923-B995CF658673}" type="presParOf" srcId="{E98C3ADD-4C1C-A642-B4DA-F687E9CDDF0C}" destId="{B0AB152D-8964-8B46-9819-A457FFC58BD4}" srcOrd="6" destOrd="0" presId="urn:microsoft.com/office/officeart/2005/8/layout/hierarchy4"/>
    <dgm:cxn modelId="{BFA0FF74-0B76-104F-B686-65E6BA235AE5}" type="presParOf" srcId="{B0AB152D-8964-8B46-9819-A457FFC58BD4}" destId="{8494C08A-E520-3341-ABD9-D071574F1393}" srcOrd="0" destOrd="0" presId="urn:microsoft.com/office/officeart/2005/8/layout/hierarchy4"/>
    <dgm:cxn modelId="{8535AC62-547A-9C4F-9D66-D12DEE8D623B}" type="presParOf" srcId="{B0AB152D-8964-8B46-9819-A457FFC58BD4}" destId="{E2255717-2D32-5443-A711-A28429945168}" srcOrd="1" destOrd="0" presId="urn:microsoft.com/office/officeart/2005/8/layout/hierarchy4"/>
    <dgm:cxn modelId="{E5095D1E-4F16-A249-B9C5-69EF9DC260F1}" type="presParOf" srcId="{2F4C6CF4-6F99-3F42-9D65-86E159960D85}" destId="{1516AB90-0D1D-1743-8A24-811452D032C9}" srcOrd="1" destOrd="0" presId="urn:microsoft.com/office/officeart/2005/8/layout/hierarchy4"/>
    <dgm:cxn modelId="{DE0C9D79-3603-7E4A-9B30-B09053049704}" type="presParOf" srcId="{2F4C6CF4-6F99-3F42-9D65-86E159960D85}" destId="{BCE7FAA7-9C5D-5B4F-8EF9-CFC0CCF6F9D6}" srcOrd="2" destOrd="0" presId="urn:microsoft.com/office/officeart/2005/8/layout/hierarchy4"/>
    <dgm:cxn modelId="{C36102F5-9209-6546-A243-1640BD56B576}" type="presParOf" srcId="{BCE7FAA7-9C5D-5B4F-8EF9-CFC0CCF6F9D6}" destId="{2EAC5AC3-8570-D84E-81E4-81112ECA8A53}" srcOrd="0" destOrd="0" presId="urn:microsoft.com/office/officeart/2005/8/layout/hierarchy4"/>
    <dgm:cxn modelId="{EE54D296-E0F6-6642-9A8A-1A4A33838306}" type="presParOf" srcId="{BCE7FAA7-9C5D-5B4F-8EF9-CFC0CCF6F9D6}" destId="{49F83728-F071-A549-87C0-C0A22E5D9584}" srcOrd="1" destOrd="0" presId="urn:microsoft.com/office/officeart/2005/8/layout/hierarchy4"/>
    <dgm:cxn modelId="{4B3BDEE0-967B-4244-8AB2-D7C070B74302}" type="presParOf" srcId="{BCE7FAA7-9C5D-5B4F-8EF9-CFC0CCF6F9D6}" destId="{600A2A91-8B9F-BE4A-8A44-AE51AB89EC5A}" srcOrd="2" destOrd="0" presId="urn:microsoft.com/office/officeart/2005/8/layout/hierarchy4"/>
    <dgm:cxn modelId="{91330E7F-6CC0-E242-9FC3-F39B49A74639}" type="presParOf" srcId="{600A2A91-8B9F-BE4A-8A44-AE51AB89EC5A}" destId="{306ECF6D-6CEF-0747-9375-E7C4C9992BAB}" srcOrd="0" destOrd="0" presId="urn:microsoft.com/office/officeart/2005/8/layout/hierarchy4"/>
    <dgm:cxn modelId="{956BA6FA-715E-624D-8521-B3A53479D57F}" type="presParOf" srcId="{306ECF6D-6CEF-0747-9375-E7C4C9992BAB}" destId="{728EC582-9469-B649-BF1D-EED551D70457}" srcOrd="0" destOrd="0" presId="urn:microsoft.com/office/officeart/2005/8/layout/hierarchy4"/>
    <dgm:cxn modelId="{B60F71F9-24B0-1E40-864A-3B8006646548}" type="presParOf" srcId="{306ECF6D-6CEF-0747-9375-E7C4C9992BAB}" destId="{9B64DEC8-B43A-A440-95B2-07FC44174DC0}" srcOrd="1" destOrd="0" presId="urn:microsoft.com/office/officeart/2005/8/layout/hierarchy4"/>
    <dgm:cxn modelId="{920333F3-A556-5741-A600-0E26BA45F6F6}" type="presParOf" srcId="{600A2A91-8B9F-BE4A-8A44-AE51AB89EC5A}" destId="{5CDDCBD8-2AC0-8C47-B382-C311CCF6633E}" srcOrd="1" destOrd="0" presId="urn:microsoft.com/office/officeart/2005/8/layout/hierarchy4"/>
    <dgm:cxn modelId="{CB22280F-B203-434B-8FF2-89D0414BB747}" type="presParOf" srcId="{600A2A91-8B9F-BE4A-8A44-AE51AB89EC5A}" destId="{305B80BE-55EE-DA46-854F-71245A0D017B}" srcOrd="2" destOrd="0" presId="urn:microsoft.com/office/officeart/2005/8/layout/hierarchy4"/>
    <dgm:cxn modelId="{4834D04E-BE31-D74A-9A5B-50F47BCDFF0A}" type="presParOf" srcId="{305B80BE-55EE-DA46-854F-71245A0D017B}" destId="{0721A03B-695D-FE4D-9C73-AFD9FCE8E8A8}" srcOrd="0" destOrd="0" presId="urn:microsoft.com/office/officeart/2005/8/layout/hierarchy4"/>
    <dgm:cxn modelId="{FA4EF845-149B-CB4C-99D7-54F1DDDB4153}" type="presParOf" srcId="{305B80BE-55EE-DA46-854F-71245A0D017B}" destId="{7165F2B7-6086-9141-A80E-6157E2BE6D9A}" srcOrd="1" destOrd="0" presId="urn:microsoft.com/office/officeart/2005/8/layout/hierarchy4"/>
    <dgm:cxn modelId="{6A41694C-C3EF-CF49-8A1E-64F89024AE09}" type="presParOf" srcId="{600A2A91-8B9F-BE4A-8A44-AE51AB89EC5A}" destId="{468A4CF6-0FB8-AF44-9CD6-12E505503EF0}" srcOrd="3" destOrd="0" presId="urn:microsoft.com/office/officeart/2005/8/layout/hierarchy4"/>
    <dgm:cxn modelId="{7A0FC000-C339-B44C-BA53-220267F69FEF}" type="presParOf" srcId="{600A2A91-8B9F-BE4A-8A44-AE51AB89EC5A}" destId="{39678533-CFA7-8C4E-80C3-666250F60906}" srcOrd="4" destOrd="0" presId="urn:microsoft.com/office/officeart/2005/8/layout/hierarchy4"/>
    <dgm:cxn modelId="{7D6074F4-1AB8-924B-84CE-71CA018860A1}" type="presParOf" srcId="{39678533-CFA7-8C4E-80C3-666250F60906}" destId="{0C5B48D5-E7C6-EC48-AC36-CD556DD19565}" srcOrd="0" destOrd="0" presId="urn:microsoft.com/office/officeart/2005/8/layout/hierarchy4"/>
    <dgm:cxn modelId="{92FAEBF5-E7FE-1E4F-95A1-456515FC1959}" type="presParOf" srcId="{39678533-CFA7-8C4E-80C3-666250F60906}" destId="{2BEAFDFA-9E19-C74D-B3CE-FDAACE200A2A}" srcOrd="1" destOrd="0" presId="urn:microsoft.com/office/officeart/2005/8/layout/hierarchy4"/>
    <dgm:cxn modelId="{F8514791-537F-574E-99F2-9C057FA58913}" type="presParOf" srcId="{600A2A91-8B9F-BE4A-8A44-AE51AB89EC5A}" destId="{4F408F28-3BED-FF4F-9BDD-17727A276A2A}" srcOrd="5" destOrd="0" presId="urn:microsoft.com/office/officeart/2005/8/layout/hierarchy4"/>
    <dgm:cxn modelId="{DA2596FF-5361-144D-BCFA-F20F87114A39}" type="presParOf" srcId="{600A2A91-8B9F-BE4A-8A44-AE51AB89EC5A}" destId="{58B3421B-201E-4947-8259-85417EFD36B4}" srcOrd="6" destOrd="0" presId="urn:microsoft.com/office/officeart/2005/8/layout/hierarchy4"/>
    <dgm:cxn modelId="{C802345B-C5D5-9345-B18C-3386A179C960}" type="presParOf" srcId="{58B3421B-201E-4947-8259-85417EFD36B4}" destId="{16273B0B-50E9-3A4E-89F7-D8148F1CA752}" srcOrd="0" destOrd="0" presId="urn:microsoft.com/office/officeart/2005/8/layout/hierarchy4"/>
    <dgm:cxn modelId="{E233FE41-90F5-C749-B738-F7C1ACD38AA1}" type="presParOf" srcId="{58B3421B-201E-4947-8259-85417EFD36B4}" destId="{8C29DDEB-57D2-5145-89BD-60CE3CAD836A}" srcOrd="1" destOrd="0" presId="urn:microsoft.com/office/officeart/2005/8/layout/hierarchy4"/>
    <dgm:cxn modelId="{3E84ED76-F8B1-5C45-9E5C-EF0B44C71B13}" type="presParOf" srcId="{2F4C6CF4-6F99-3F42-9D65-86E159960D85}" destId="{3ECAF744-A775-564B-8966-358A494EE42F}" srcOrd="3" destOrd="0" presId="urn:microsoft.com/office/officeart/2005/8/layout/hierarchy4"/>
    <dgm:cxn modelId="{8C8D909F-AA65-8E41-BE30-14B906720BEE}" type="presParOf" srcId="{2F4C6CF4-6F99-3F42-9D65-86E159960D85}" destId="{75622F4D-560A-E348-9BC6-C4A393A6E439}" srcOrd="4" destOrd="0" presId="urn:microsoft.com/office/officeart/2005/8/layout/hierarchy4"/>
    <dgm:cxn modelId="{05CFAB1C-DD2A-E547-80EA-6025637EF23E}" type="presParOf" srcId="{75622F4D-560A-E348-9BC6-C4A393A6E439}" destId="{798E1F94-9621-A24A-8F04-7CC16F88FF9A}" srcOrd="0" destOrd="0" presId="urn:microsoft.com/office/officeart/2005/8/layout/hierarchy4"/>
    <dgm:cxn modelId="{AF0039BA-6E8C-E14B-A28E-99A010EEF823}" type="presParOf" srcId="{75622F4D-560A-E348-9BC6-C4A393A6E439}" destId="{0A5E3C14-D2D3-3840-95BE-FB077BFDB799}" srcOrd="1" destOrd="0" presId="urn:microsoft.com/office/officeart/2005/8/layout/hierarchy4"/>
    <dgm:cxn modelId="{75EDCC9D-8FAA-CF48-AB84-59F87139BEC3}" type="presParOf" srcId="{75622F4D-560A-E348-9BC6-C4A393A6E439}" destId="{5237E557-03B2-9B4D-93FB-6875770F5185}" srcOrd="2" destOrd="0" presId="urn:microsoft.com/office/officeart/2005/8/layout/hierarchy4"/>
    <dgm:cxn modelId="{731F4758-2E67-6444-A7D6-1D4A069794E0}" type="presParOf" srcId="{5237E557-03B2-9B4D-93FB-6875770F5185}" destId="{928FE39C-4887-C449-B725-5063FAA752A9}" srcOrd="0" destOrd="0" presId="urn:microsoft.com/office/officeart/2005/8/layout/hierarchy4"/>
    <dgm:cxn modelId="{54861312-1961-6642-86F3-0BC87D71F5D0}" type="presParOf" srcId="{928FE39C-4887-C449-B725-5063FAA752A9}" destId="{1DF14881-06CE-B644-BE8F-E02A015518B5}" srcOrd="0" destOrd="0" presId="urn:microsoft.com/office/officeart/2005/8/layout/hierarchy4"/>
    <dgm:cxn modelId="{E317584B-D985-1D4B-AFE9-118CF4B3F4FC}" type="presParOf" srcId="{928FE39C-4887-C449-B725-5063FAA752A9}" destId="{A5F23A2A-2C5D-A941-95B3-025858D27F7D}" srcOrd="1" destOrd="0" presId="urn:microsoft.com/office/officeart/2005/8/layout/hierarchy4"/>
    <dgm:cxn modelId="{29DC8035-9A02-CD47-AFD8-D2EF76DE3AFF}" type="presParOf" srcId="{5237E557-03B2-9B4D-93FB-6875770F5185}" destId="{833033F8-BF6D-944E-A4BD-94F11256792F}" srcOrd="1" destOrd="0" presId="urn:microsoft.com/office/officeart/2005/8/layout/hierarchy4"/>
    <dgm:cxn modelId="{84A20800-D187-8041-8FA6-48FD0C328764}" type="presParOf" srcId="{5237E557-03B2-9B4D-93FB-6875770F5185}" destId="{0CDE5CBF-5848-C041-BDC8-A23CBAADE9CE}" srcOrd="2" destOrd="0" presId="urn:microsoft.com/office/officeart/2005/8/layout/hierarchy4"/>
    <dgm:cxn modelId="{7BE080A8-6293-5F4A-9B02-31980DD311B3}" type="presParOf" srcId="{0CDE5CBF-5848-C041-BDC8-A23CBAADE9CE}" destId="{50504156-4A33-9D43-99A1-1946596E539B}" srcOrd="0" destOrd="0" presId="urn:microsoft.com/office/officeart/2005/8/layout/hierarchy4"/>
    <dgm:cxn modelId="{3AB4A7C4-1D5E-754E-BA28-E195B39AA73C}" type="presParOf" srcId="{0CDE5CBF-5848-C041-BDC8-A23CBAADE9CE}" destId="{47EC5965-3848-5346-81A8-5282D5E174B5}" srcOrd="1" destOrd="0" presId="urn:microsoft.com/office/officeart/2005/8/layout/hierarchy4"/>
    <dgm:cxn modelId="{0C585536-D7BC-9248-9310-B27CE4A504BD}" type="presParOf" srcId="{818D07DA-57EB-6244-95DF-B94CD183FE69}" destId="{43687134-3619-8345-A69A-0FA552716FAA}" srcOrd="9" destOrd="0" presId="urn:microsoft.com/office/officeart/2005/8/layout/hierarchy4"/>
    <dgm:cxn modelId="{0C4E3D50-6868-AC45-9AE5-41653059FD13}" type="presParOf" srcId="{818D07DA-57EB-6244-95DF-B94CD183FE69}" destId="{15BF9BC4-A330-284C-9843-28BECBAD1378}" srcOrd="10" destOrd="0" presId="urn:microsoft.com/office/officeart/2005/8/layout/hierarchy4"/>
    <dgm:cxn modelId="{DB706C40-BF21-C34C-9713-9A54561374D4}" type="presParOf" srcId="{15BF9BC4-A330-284C-9843-28BECBAD1378}" destId="{F3458948-0311-1240-BEDD-2F5A7501ECEB}" srcOrd="0" destOrd="0" presId="urn:microsoft.com/office/officeart/2005/8/layout/hierarchy4"/>
    <dgm:cxn modelId="{FDA43A78-63DA-904F-A460-DDDF7CA78772}" type="presParOf" srcId="{15BF9BC4-A330-284C-9843-28BECBAD1378}" destId="{D1067F5E-A448-1740-A3E8-6A07D26949ED}" srcOrd="1" destOrd="0" presId="urn:microsoft.com/office/officeart/2005/8/layout/hierarchy4"/>
    <dgm:cxn modelId="{B059BB2B-690B-4240-BC52-EA355E726BD0}" type="presParOf" srcId="{15BF9BC4-A330-284C-9843-28BECBAD1378}" destId="{E3782D10-18F3-6548-87DB-A5B3553AD639}" srcOrd="2" destOrd="0" presId="urn:microsoft.com/office/officeart/2005/8/layout/hierarchy4"/>
    <dgm:cxn modelId="{A9D67C1A-09C6-8E42-99E8-9924E05834AD}" type="presParOf" srcId="{E3782D10-18F3-6548-87DB-A5B3553AD639}" destId="{D153AC47-B92D-024C-A5E6-B3F4D0CCBBF5}" srcOrd="0" destOrd="0" presId="urn:microsoft.com/office/officeart/2005/8/layout/hierarchy4"/>
    <dgm:cxn modelId="{F6789B5C-8972-5D45-B292-FADBBF00E561}" type="presParOf" srcId="{D153AC47-B92D-024C-A5E6-B3F4D0CCBBF5}" destId="{0B08B5E2-4400-5D40-988E-5F0DB5920343}" srcOrd="0" destOrd="0" presId="urn:microsoft.com/office/officeart/2005/8/layout/hierarchy4"/>
    <dgm:cxn modelId="{45E1D1CE-5FCF-1942-A119-9FF14352ED44}" type="presParOf" srcId="{D153AC47-B92D-024C-A5E6-B3F4D0CCBBF5}" destId="{466134E2-3E3E-6245-A761-B49E4DA65DD8}" srcOrd="1" destOrd="0" presId="urn:microsoft.com/office/officeart/2005/8/layout/hierarchy4"/>
    <dgm:cxn modelId="{72110817-99D7-814D-89A5-3F1F778662D9}" type="presParOf" srcId="{E3782D10-18F3-6548-87DB-A5B3553AD639}" destId="{AD3FD349-EDB9-7A49-A910-3DA12C1E6C97}" srcOrd="1" destOrd="0" presId="urn:microsoft.com/office/officeart/2005/8/layout/hierarchy4"/>
    <dgm:cxn modelId="{7E6ADF3F-4D59-BF4F-9EEA-93D80556B122}" type="presParOf" srcId="{E3782D10-18F3-6548-87DB-A5B3553AD639}" destId="{734C9976-DC5F-3747-A11D-CF8DE7AA9EC7}" srcOrd="2" destOrd="0" presId="urn:microsoft.com/office/officeart/2005/8/layout/hierarchy4"/>
    <dgm:cxn modelId="{61230A72-AFAA-5E4A-886C-EFE2D9A0615D}" type="presParOf" srcId="{734C9976-DC5F-3747-A11D-CF8DE7AA9EC7}" destId="{BDCA885C-5B51-BD48-ADAA-E737D3CA2D0F}" srcOrd="0" destOrd="0" presId="urn:microsoft.com/office/officeart/2005/8/layout/hierarchy4"/>
    <dgm:cxn modelId="{E2508835-59B8-324A-931C-766BECA0E356}" type="presParOf" srcId="{734C9976-DC5F-3747-A11D-CF8DE7AA9EC7}" destId="{C067C6BA-765E-F74A-ADDF-596F92D46147}" srcOrd="1" destOrd="0" presId="urn:microsoft.com/office/officeart/2005/8/layout/hierarchy4"/>
    <dgm:cxn modelId="{522BE3F8-CF67-E943-8019-F0C81E3DFCD1}" type="presParOf" srcId="{734C9976-DC5F-3747-A11D-CF8DE7AA9EC7}" destId="{01BA5A0A-FFD2-614A-8E80-90AC513C9DF3}" srcOrd="2" destOrd="0" presId="urn:microsoft.com/office/officeart/2005/8/layout/hierarchy4"/>
    <dgm:cxn modelId="{CA0570D4-5CE0-6546-BCF7-1B2C75B05DC7}" type="presParOf" srcId="{01BA5A0A-FFD2-614A-8E80-90AC513C9DF3}" destId="{B72D0DDD-4F73-C043-AD07-0793F5C3221C}" srcOrd="0" destOrd="0" presId="urn:microsoft.com/office/officeart/2005/8/layout/hierarchy4"/>
    <dgm:cxn modelId="{F5633634-86F8-C04D-9D4F-7E3E25DAA992}" type="presParOf" srcId="{B72D0DDD-4F73-C043-AD07-0793F5C3221C}" destId="{CB4CCB20-142F-D745-AF66-1E8FCB9C28C0}" srcOrd="0" destOrd="0" presId="urn:microsoft.com/office/officeart/2005/8/layout/hierarchy4"/>
    <dgm:cxn modelId="{D8F4F6AD-F8EA-864C-BABD-74E8E91AA3FB}" type="presParOf" srcId="{B72D0DDD-4F73-C043-AD07-0793F5C3221C}" destId="{FD4917D4-56DC-F74D-BEC8-8B137688860E}" srcOrd="1" destOrd="0" presId="urn:microsoft.com/office/officeart/2005/8/layout/hierarchy4"/>
    <dgm:cxn modelId="{AF2EA362-B69A-7B4F-89F7-F560EBB44933}" type="presParOf" srcId="{01BA5A0A-FFD2-614A-8E80-90AC513C9DF3}" destId="{22B94C85-F87A-994D-A701-B7F26767EDE4}" srcOrd="1" destOrd="0" presId="urn:microsoft.com/office/officeart/2005/8/layout/hierarchy4"/>
    <dgm:cxn modelId="{1979939A-67B7-2147-828B-824201AED157}" type="presParOf" srcId="{01BA5A0A-FFD2-614A-8E80-90AC513C9DF3}" destId="{AD89B751-B511-4B4F-BE75-0936656C62FB}" srcOrd="2" destOrd="0" presId="urn:microsoft.com/office/officeart/2005/8/layout/hierarchy4"/>
    <dgm:cxn modelId="{AB1CBC62-C1D8-284F-9A8D-363C2328BB99}" type="presParOf" srcId="{AD89B751-B511-4B4F-BE75-0936656C62FB}" destId="{28AC60ED-0E10-4947-9FBA-BF0443ED3A5E}" srcOrd="0" destOrd="0" presId="urn:microsoft.com/office/officeart/2005/8/layout/hierarchy4"/>
    <dgm:cxn modelId="{8D947316-A6A2-344A-8B02-61F4598B6E3B}" type="presParOf" srcId="{AD89B751-B511-4B4F-BE75-0936656C62FB}" destId="{EB656C19-41FB-934A-9A63-DE8A1D5ABF3D}" srcOrd="1" destOrd="0" presId="urn:microsoft.com/office/officeart/2005/8/layout/hierarchy4"/>
    <dgm:cxn modelId="{DE0468BE-8E1C-5C47-8167-2C5F4FB0216F}" type="presParOf" srcId="{01BA5A0A-FFD2-614A-8E80-90AC513C9DF3}" destId="{61E28B9A-9448-7C46-B366-9688D0AA7DAB}" srcOrd="3" destOrd="0" presId="urn:microsoft.com/office/officeart/2005/8/layout/hierarchy4"/>
    <dgm:cxn modelId="{EC1E160C-B010-BD40-91A3-16E0B9F7646C}" type="presParOf" srcId="{01BA5A0A-FFD2-614A-8E80-90AC513C9DF3}" destId="{B951EF71-6D72-364A-B251-322886D368E0}" srcOrd="4" destOrd="0" presId="urn:microsoft.com/office/officeart/2005/8/layout/hierarchy4"/>
    <dgm:cxn modelId="{21468568-E36E-5445-89AB-924F3D9B693E}" type="presParOf" srcId="{B951EF71-6D72-364A-B251-322886D368E0}" destId="{2DC1AC7A-EC29-6344-810C-949F5B9C3B84}" srcOrd="0" destOrd="0" presId="urn:microsoft.com/office/officeart/2005/8/layout/hierarchy4"/>
    <dgm:cxn modelId="{CBD4CE08-617D-C841-A035-11A576DB02A4}" type="presParOf" srcId="{B951EF71-6D72-364A-B251-322886D368E0}" destId="{C40B379B-F28F-6747-B7E5-D9CC3FBAC50C}" srcOrd="1" destOrd="0" presId="urn:microsoft.com/office/officeart/2005/8/layout/hierarchy4"/>
    <dgm:cxn modelId="{8508E3D4-AAD0-5C47-9892-B3AACB312F31}" type="presParOf" srcId="{E3782D10-18F3-6548-87DB-A5B3553AD639}" destId="{728471A9-B8DB-A44F-BE98-AC25603443CC}" srcOrd="3" destOrd="0" presId="urn:microsoft.com/office/officeart/2005/8/layout/hierarchy4"/>
    <dgm:cxn modelId="{E7A545B8-6E93-2143-B87D-C4D6E9686D21}" type="presParOf" srcId="{E3782D10-18F3-6548-87DB-A5B3553AD639}" destId="{2FBF9B1D-6178-A74D-AD4D-63502B76425D}" srcOrd="4" destOrd="0" presId="urn:microsoft.com/office/officeart/2005/8/layout/hierarchy4"/>
    <dgm:cxn modelId="{01AD04AA-4209-C244-883E-C9745A3483F5}" type="presParOf" srcId="{2FBF9B1D-6178-A74D-AD4D-63502B76425D}" destId="{0B37B670-F3A9-5E48-BBF4-9EBF7968255A}" srcOrd="0" destOrd="0" presId="urn:microsoft.com/office/officeart/2005/8/layout/hierarchy4"/>
    <dgm:cxn modelId="{88AA7B95-D4CA-A648-A207-AF9038027CB4}" type="presParOf" srcId="{2FBF9B1D-6178-A74D-AD4D-63502B76425D}" destId="{52CF2AA5-6B34-B649-BFB1-9E05953ED365}" srcOrd="1" destOrd="0" presId="urn:microsoft.com/office/officeart/2005/8/layout/hierarchy4"/>
    <dgm:cxn modelId="{D68B717A-FAFE-1D46-898D-5E94A32B5C6D}" type="presParOf" srcId="{2FBF9B1D-6178-A74D-AD4D-63502B76425D}" destId="{3EBAD04A-2F65-6044-9FEB-A294EFF99377}" srcOrd="2" destOrd="0" presId="urn:microsoft.com/office/officeart/2005/8/layout/hierarchy4"/>
    <dgm:cxn modelId="{0A9508D7-FAE7-D241-A091-A550C0799A1B}" type="presParOf" srcId="{3EBAD04A-2F65-6044-9FEB-A294EFF99377}" destId="{8DCA7875-48C3-4446-AA28-A85840E50C35}" srcOrd="0" destOrd="0" presId="urn:microsoft.com/office/officeart/2005/8/layout/hierarchy4"/>
    <dgm:cxn modelId="{58D78826-CCF1-654E-A528-E31864154537}" type="presParOf" srcId="{8DCA7875-48C3-4446-AA28-A85840E50C35}" destId="{FA9B6A03-B389-F54F-AB3E-803383F3D0CF}" srcOrd="0" destOrd="0" presId="urn:microsoft.com/office/officeart/2005/8/layout/hierarchy4"/>
    <dgm:cxn modelId="{E5F64F11-A74C-0341-9578-6502FA3B2E07}" type="presParOf" srcId="{8DCA7875-48C3-4446-AA28-A85840E50C35}" destId="{5458465D-E42C-9C47-8BFF-F12898E419D1}" srcOrd="1" destOrd="0" presId="urn:microsoft.com/office/officeart/2005/8/layout/hierarchy4"/>
    <dgm:cxn modelId="{4D56DC68-50EB-0541-9383-8DBCD3528573}" type="presParOf" srcId="{3EBAD04A-2F65-6044-9FEB-A294EFF99377}" destId="{9506CF67-E9DD-8F41-BA75-E8AB29BB50B1}" srcOrd="1" destOrd="0" presId="urn:microsoft.com/office/officeart/2005/8/layout/hierarchy4"/>
    <dgm:cxn modelId="{DF43A97E-FF57-0A4B-818A-A7F4130672F7}" type="presParOf" srcId="{3EBAD04A-2F65-6044-9FEB-A294EFF99377}" destId="{0DBE5377-A85C-314A-8523-64BC368BF5F7}" srcOrd="2" destOrd="0" presId="urn:microsoft.com/office/officeart/2005/8/layout/hierarchy4"/>
    <dgm:cxn modelId="{12F0757E-D4CE-7F49-9C00-1BA4D64A3B2C}" type="presParOf" srcId="{0DBE5377-A85C-314A-8523-64BC368BF5F7}" destId="{BAB16731-4E93-F54F-A1C7-A703230DD589}" srcOrd="0" destOrd="0" presId="urn:microsoft.com/office/officeart/2005/8/layout/hierarchy4"/>
    <dgm:cxn modelId="{1A97742D-CF5D-7E4E-9FB0-AB6E01847A59}" type="presParOf" srcId="{0DBE5377-A85C-314A-8523-64BC368BF5F7}" destId="{C9C53045-12D7-3942-8F42-0B2E8ACD78DB}" srcOrd="1" destOrd="0" presId="urn:microsoft.com/office/officeart/2005/8/layout/hierarchy4"/>
    <dgm:cxn modelId="{3A57D919-AA73-1B44-B965-5CD9701B665B}" type="presParOf" srcId="{3EBAD04A-2F65-6044-9FEB-A294EFF99377}" destId="{6E202F12-9E31-1A4E-9732-92C7921A4609}" srcOrd="3" destOrd="0" presId="urn:microsoft.com/office/officeart/2005/8/layout/hierarchy4"/>
    <dgm:cxn modelId="{40B20559-4C4D-C642-B2D2-060462A1FEF1}" type="presParOf" srcId="{3EBAD04A-2F65-6044-9FEB-A294EFF99377}" destId="{5C81DA11-984C-F647-9C07-390206EC5E59}" srcOrd="4" destOrd="0" presId="urn:microsoft.com/office/officeart/2005/8/layout/hierarchy4"/>
    <dgm:cxn modelId="{A0108BA2-EEAB-884F-A38D-FC8F06AE8948}" type="presParOf" srcId="{5C81DA11-984C-F647-9C07-390206EC5E59}" destId="{D843056A-89BE-1144-8C7A-3450F2EF0EE4}" srcOrd="0" destOrd="0" presId="urn:microsoft.com/office/officeart/2005/8/layout/hierarchy4"/>
    <dgm:cxn modelId="{8A956F97-D9A3-1348-98CE-67ADC96F6313}" type="presParOf" srcId="{5C81DA11-984C-F647-9C07-390206EC5E59}" destId="{ED5B57DB-318A-B046-A8E8-C52069EA8A62}" srcOrd="1" destOrd="0" presId="urn:microsoft.com/office/officeart/2005/8/layout/hierarchy4"/>
    <dgm:cxn modelId="{5BC20D54-6DEF-164E-899D-174AFED1A9C6}" type="presParOf" srcId="{3EBAD04A-2F65-6044-9FEB-A294EFF99377}" destId="{CEA94CF3-5211-FE43-BB17-B949D3AFAAFC}" srcOrd="5" destOrd="0" presId="urn:microsoft.com/office/officeart/2005/8/layout/hierarchy4"/>
    <dgm:cxn modelId="{7FADDEE9-45B7-534B-84C0-D80E716124A2}" type="presParOf" srcId="{3EBAD04A-2F65-6044-9FEB-A294EFF99377}" destId="{489A6FD2-9CD6-9F40-8157-609F00A3C3C1}" srcOrd="6" destOrd="0" presId="urn:microsoft.com/office/officeart/2005/8/layout/hierarchy4"/>
    <dgm:cxn modelId="{C5C64B64-3A5F-574D-BDDE-CDCA7C39D109}" type="presParOf" srcId="{489A6FD2-9CD6-9F40-8157-609F00A3C3C1}" destId="{CC86DA4D-C021-2141-A62A-10D785116A6B}" srcOrd="0" destOrd="0" presId="urn:microsoft.com/office/officeart/2005/8/layout/hierarchy4"/>
    <dgm:cxn modelId="{C08604D8-58AF-3D46-99DB-0C687B14E51F}" type="presParOf" srcId="{489A6FD2-9CD6-9F40-8157-609F00A3C3C1}" destId="{08CAA7DD-B549-F945-8345-2AE80CB8897D}" srcOrd="1" destOrd="0" presId="urn:microsoft.com/office/officeart/2005/8/layout/hierarchy4"/>
    <dgm:cxn modelId="{19E8B67B-1260-8D40-8C72-0A2498E8EF19}" type="presParOf" srcId="{3EBAD04A-2F65-6044-9FEB-A294EFF99377}" destId="{7F6E949C-BB5A-B84D-B403-44E9EB0C0286}" srcOrd="7" destOrd="0" presId="urn:microsoft.com/office/officeart/2005/8/layout/hierarchy4"/>
    <dgm:cxn modelId="{BBA346BD-F4E3-D94A-B749-2299CBA8A80A}" type="presParOf" srcId="{3EBAD04A-2F65-6044-9FEB-A294EFF99377}" destId="{8C3B8B24-02B6-E149-BE5F-B135D1CDD759}" srcOrd="8" destOrd="0" presId="urn:microsoft.com/office/officeart/2005/8/layout/hierarchy4"/>
    <dgm:cxn modelId="{F7DF62AB-B3C9-1D41-9D27-D0E0A0CC8545}" type="presParOf" srcId="{8C3B8B24-02B6-E149-BE5F-B135D1CDD759}" destId="{12CA00BE-EAAB-474F-997B-3D0353418860}" srcOrd="0" destOrd="0" presId="urn:microsoft.com/office/officeart/2005/8/layout/hierarchy4"/>
    <dgm:cxn modelId="{FD260DBA-7F5C-E24A-A746-1CC29A17B17E}" type="presParOf" srcId="{8C3B8B24-02B6-E149-BE5F-B135D1CDD759}" destId="{1067F4E3-5130-744A-A3F9-40F306818656}" srcOrd="1" destOrd="0" presId="urn:microsoft.com/office/officeart/2005/8/layout/hierarchy4"/>
    <dgm:cxn modelId="{826C44E1-3713-7D4D-8AF8-C61B1B93660D}" type="presParOf" srcId="{3EBAD04A-2F65-6044-9FEB-A294EFF99377}" destId="{2610EE3E-62A5-DE4D-A9A4-BB1C856FDC2F}" srcOrd="9" destOrd="0" presId="urn:microsoft.com/office/officeart/2005/8/layout/hierarchy4"/>
    <dgm:cxn modelId="{0DD9A2BA-4F8E-2748-9979-065488A78922}" type="presParOf" srcId="{3EBAD04A-2F65-6044-9FEB-A294EFF99377}" destId="{2689BB65-8078-3C43-A263-0CD4EFB0CF34}" srcOrd="10" destOrd="0" presId="urn:microsoft.com/office/officeart/2005/8/layout/hierarchy4"/>
    <dgm:cxn modelId="{E06F8B07-B5E2-114E-9B98-DA13D62D0C85}" type="presParOf" srcId="{2689BB65-8078-3C43-A263-0CD4EFB0CF34}" destId="{7E927A05-519D-1449-B92A-0E8F3E5E3E85}" srcOrd="0" destOrd="0" presId="urn:microsoft.com/office/officeart/2005/8/layout/hierarchy4"/>
    <dgm:cxn modelId="{802CE49D-2FB7-BA44-8E8A-15047ABFB62C}" type="presParOf" srcId="{2689BB65-8078-3C43-A263-0CD4EFB0CF34}" destId="{12103260-8EFB-A140-8376-E72641160E5D}" srcOrd="1" destOrd="0" presId="urn:microsoft.com/office/officeart/2005/8/layout/hierarchy4"/>
    <dgm:cxn modelId="{F72EEF6A-204C-3049-9BD5-DE1A60E730FC}" type="presParOf" srcId="{818D07DA-57EB-6244-95DF-B94CD183FE69}" destId="{1B606C94-CB25-294D-8D9D-06E59BDDE5AF}" srcOrd="11" destOrd="0" presId="urn:microsoft.com/office/officeart/2005/8/layout/hierarchy4"/>
    <dgm:cxn modelId="{65BB8E6A-16D0-1D48-A18F-1E6F54E1CB1E}" type="presParOf" srcId="{818D07DA-57EB-6244-95DF-B94CD183FE69}" destId="{410ED4CA-3EF9-0B46-9AB7-D9094BA2F7B0}" srcOrd="12" destOrd="0" presId="urn:microsoft.com/office/officeart/2005/8/layout/hierarchy4"/>
    <dgm:cxn modelId="{50FD8EA2-81A5-0249-83A1-FA59AC4205B8}" type="presParOf" srcId="{410ED4CA-3EF9-0B46-9AB7-D9094BA2F7B0}" destId="{628C67B1-28C2-8E49-A60C-BFA8F16514A7}" srcOrd="0" destOrd="0" presId="urn:microsoft.com/office/officeart/2005/8/layout/hierarchy4"/>
    <dgm:cxn modelId="{7A09A5E0-0574-6F46-87A8-0529F1128FDF}" type="presParOf" srcId="{410ED4CA-3EF9-0B46-9AB7-D9094BA2F7B0}" destId="{474E6A85-E625-3B46-8372-66DDF74D1751}" srcOrd="1" destOrd="0" presId="urn:microsoft.com/office/officeart/2005/8/layout/hierarchy4"/>
    <dgm:cxn modelId="{B963F579-7C98-4C44-85FE-32413468A8EC}" type="presParOf" srcId="{410ED4CA-3EF9-0B46-9AB7-D9094BA2F7B0}" destId="{81DB4402-DDDB-DB43-A664-256CDF594AA9}" srcOrd="2" destOrd="0" presId="urn:microsoft.com/office/officeart/2005/8/layout/hierarchy4"/>
    <dgm:cxn modelId="{6D1EFCA6-2F0C-0E47-A7FA-579F55967A48}" type="presParOf" srcId="{81DB4402-DDDB-DB43-A664-256CDF594AA9}" destId="{71A655C0-34BD-6B4B-A4EE-3D9604E75335}" srcOrd="0" destOrd="0" presId="urn:microsoft.com/office/officeart/2005/8/layout/hierarchy4"/>
    <dgm:cxn modelId="{77263A29-BE79-5D4B-B9F5-9955753BE914}" type="presParOf" srcId="{71A655C0-34BD-6B4B-A4EE-3D9604E75335}" destId="{301ED6EA-C5DB-2D48-907A-2381F8FA3FEC}" srcOrd="0" destOrd="0" presId="urn:microsoft.com/office/officeart/2005/8/layout/hierarchy4"/>
    <dgm:cxn modelId="{F776A539-A8F0-6E45-9CE6-A946255D7D38}" type="presParOf" srcId="{71A655C0-34BD-6B4B-A4EE-3D9604E75335}" destId="{7036B951-C63F-4247-812A-B3B291CCC223}" srcOrd="1" destOrd="0" presId="urn:microsoft.com/office/officeart/2005/8/layout/hierarchy4"/>
    <dgm:cxn modelId="{88254280-BEA8-2643-9DF0-6CD7D155AFE1}" type="presParOf" srcId="{71A655C0-34BD-6B4B-A4EE-3D9604E75335}" destId="{B6A6E251-B3F0-E44F-9B9E-9DEAD84B56FE}" srcOrd="2" destOrd="0" presId="urn:microsoft.com/office/officeart/2005/8/layout/hierarchy4"/>
    <dgm:cxn modelId="{06B120BE-7AB0-1A4C-A33E-FDBB3080B4AB}" type="presParOf" srcId="{B6A6E251-B3F0-E44F-9B9E-9DEAD84B56FE}" destId="{E2295B38-215A-CD4B-A53F-84C7EEF127C6}" srcOrd="0" destOrd="0" presId="urn:microsoft.com/office/officeart/2005/8/layout/hierarchy4"/>
    <dgm:cxn modelId="{04064075-B8ED-7B43-AAA9-E61B2D0A744D}" type="presParOf" srcId="{E2295B38-215A-CD4B-A53F-84C7EEF127C6}" destId="{C60BCEC8-3FCA-8D4C-9667-D072086EEF11}" srcOrd="0" destOrd="0" presId="urn:microsoft.com/office/officeart/2005/8/layout/hierarchy4"/>
    <dgm:cxn modelId="{E350B7A8-CC3D-0C4C-8D32-087C7CC5C871}" type="presParOf" srcId="{E2295B38-215A-CD4B-A53F-84C7EEF127C6}" destId="{CBF24F3E-52D2-3F4C-AC0B-61AD7F808C69}" srcOrd="1" destOrd="0" presId="urn:microsoft.com/office/officeart/2005/8/layout/hierarchy4"/>
    <dgm:cxn modelId="{03E3120A-0E89-9946-8883-1B4F5A83AE7C}" type="presParOf" srcId="{B6A6E251-B3F0-E44F-9B9E-9DEAD84B56FE}" destId="{37407844-01BE-844A-B827-D482FA8BF67F}" srcOrd="1" destOrd="0" presId="urn:microsoft.com/office/officeart/2005/8/layout/hierarchy4"/>
    <dgm:cxn modelId="{54DC414E-F2B7-124B-96A3-D332560A3985}" type="presParOf" srcId="{B6A6E251-B3F0-E44F-9B9E-9DEAD84B56FE}" destId="{59078EEA-D2FF-3A43-9F77-A771C1E2CB82}" srcOrd="2" destOrd="0" presId="urn:microsoft.com/office/officeart/2005/8/layout/hierarchy4"/>
    <dgm:cxn modelId="{2A8B33EB-D810-6F4A-8434-304C3F13B821}" type="presParOf" srcId="{59078EEA-D2FF-3A43-9F77-A771C1E2CB82}" destId="{D412DCD5-C0E6-7444-B6D9-79AABCA11F0F}" srcOrd="0" destOrd="0" presId="urn:microsoft.com/office/officeart/2005/8/layout/hierarchy4"/>
    <dgm:cxn modelId="{27A4915E-906B-BA4C-9BC3-9C1424CB95B1}" type="presParOf" srcId="{59078EEA-D2FF-3A43-9F77-A771C1E2CB82}" destId="{A5C39E90-A9B5-1343-A545-492B8FF870CC}" srcOrd="1" destOrd="0" presId="urn:microsoft.com/office/officeart/2005/8/layout/hierarchy4"/>
    <dgm:cxn modelId="{7E42BEEB-72C6-1642-B583-2B45652E82F3}" type="presParOf" srcId="{B6A6E251-B3F0-E44F-9B9E-9DEAD84B56FE}" destId="{89A88206-7903-B940-BD85-5BAF8E7620EB}" srcOrd="3" destOrd="0" presId="urn:microsoft.com/office/officeart/2005/8/layout/hierarchy4"/>
    <dgm:cxn modelId="{7E90C915-49CC-F842-9A26-792BD50D5E93}" type="presParOf" srcId="{B6A6E251-B3F0-E44F-9B9E-9DEAD84B56FE}" destId="{06B17D40-AE74-524A-A897-5EC4244E2619}" srcOrd="4" destOrd="0" presId="urn:microsoft.com/office/officeart/2005/8/layout/hierarchy4"/>
    <dgm:cxn modelId="{78EBC2EB-896F-F842-9437-81082495EEF7}" type="presParOf" srcId="{06B17D40-AE74-524A-A897-5EC4244E2619}" destId="{6060AD9A-A1C2-0549-90EC-1A13B716EF9A}" srcOrd="0" destOrd="0" presId="urn:microsoft.com/office/officeart/2005/8/layout/hierarchy4"/>
    <dgm:cxn modelId="{7205C40B-4255-5140-8654-FA4773703220}" type="presParOf" srcId="{06B17D40-AE74-524A-A897-5EC4244E2619}" destId="{03E87791-9D87-8445-8222-459C97FED280}" srcOrd="1" destOrd="0" presId="urn:microsoft.com/office/officeart/2005/8/layout/hierarchy4"/>
    <dgm:cxn modelId="{D36B7070-88F2-1E4D-9F2F-F4613EBC982E}" type="presParOf" srcId="{B6A6E251-B3F0-E44F-9B9E-9DEAD84B56FE}" destId="{A380A05C-908A-934E-9667-9E240D2DBA7E}" srcOrd="5" destOrd="0" presId="urn:microsoft.com/office/officeart/2005/8/layout/hierarchy4"/>
    <dgm:cxn modelId="{0BD27172-8CF8-C345-9499-12CFA3EDB5A8}" type="presParOf" srcId="{B6A6E251-B3F0-E44F-9B9E-9DEAD84B56FE}" destId="{EB2AFAD9-3381-F544-8F05-5D3F86E7816C}" srcOrd="6" destOrd="0" presId="urn:microsoft.com/office/officeart/2005/8/layout/hierarchy4"/>
    <dgm:cxn modelId="{6EAF4E80-2B44-094B-886A-F92615C985A1}" type="presParOf" srcId="{EB2AFAD9-3381-F544-8F05-5D3F86E7816C}" destId="{9930E69D-8769-BA45-A8A7-90F70DC52AD9}" srcOrd="0" destOrd="0" presId="urn:microsoft.com/office/officeart/2005/8/layout/hierarchy4"/>
    <dgm:cxn modelId="{C258BDDE-E437-D14B-BC37-C469604D30C9}" type="presParOf" srcId="{EB2AFAD9-3381-F544-8F05-5D3F86E7816C}" destId="{8FED04E1-CFE8-F448-8AB3-548C1B81902F}" srcOrd="1" destOrd="0" presId="urn:microsoft.com/office/officeart/2005/8/layout/hierarchy4"/>
    <dgm:cxn modelId="{3DE62A67-4F7A-8843-BF80-8804F6F4AC41}" type="presParOf" srcId="{B6A6E251-B3F0-E44F-9B9E-9DEAD84B56FE}" destId="{65162EEB-7851-E442-96DC-1BF37FC2365B}" srcOrd="7" destOrd="0" presId="urn:microsoft.com/office/officeart/2005/8/layout/hierarchy4"/>
    <dgm:cxn modelId="{06DADE68-52D2-EF4F-A758-944DD4F9AB5B}" type="presParOf" srcId="{B6A6E251-B3F0-E44F-9B9E-9DEAD84B56FE}" destId="{EFAC96CD-36C7-9A40-B6FB-2EB25CAB6C04}" srcOrd="8" destOrd="0" presId="urn:microsoft.com/office/officeart/2005/8/layout/hierarchy4"/>
    <dgm:cxn modelId="{E50F3FF0-DD93-8F40-9123-053739BAB471}" type="presParOf" srcId="{EFAC96CD-36C7-9A40-B6FB-2EB25CAB6C04}" destId="{75521084-81DC-5146-AA85-327B58C63363}" srcOrd="0" destOrd="0" presId="urn:microsoft.com/office/officeart/2005/8/layout/hierarchy4"/>
    <dgm:cxn modelId="{E8F60869-CD18-124B-9D1A-78DCA9581B90}" type="presParOf" srcId="{EFAC96CD-36C7-9A40-B6FB-2EB25CAB6C04}" destId="{CED44699-1876-7F4F-A1FB-CE208C28885A}" srcOrd="1" destOrd="0" presId="urn:microsoft.com/office/officeart/2005/8/layout/hierarchy4"/>
    <dgm:cxn modelId="{AB6E75A1-3C58-EC4B-9B05-8C501E4E261B}" type="presParOf" srcId="{B6A6E251-B3F0-E44F-9B9E-9DEAD84B56FE}" destId="{550BFECD-9FAD-5B4E-A47C-43DBBAF26E49}" srcOrd="9" destOrd="0" presId="urn:microsoft.com/office/officeart/2005/8/layout/hierarchy4"/>
    <dgm:cxn modelId="{96DC52C0-6899-C844-9946-E0C106A22338}" type="presParOf" srcId="{B6A6E251-B3F0-E44F-9B9E-9DEAD84B56FE}" destId="{3C50268A-4DFD-AC42-A68F-6434C956E810}" srcOrd="10" destOrd="0" presId="urn:microsoft.com/office/officeart/2005/8/layout/hierarchy4"/>
    <dgm:cxn modelId="{5647F3BF-56A2-4A49-AE16-4ACA925585E6}" type="presParOf" srcId="{3C50268A-4DFD-AC42-A68F-6434C956E810}" destId="{D14E8CF7-A9EF-4E41-BBE9-38CCA8DAC3CA}" srcOrd="0" destOrd="0" presId="urn:microsoft.com/office/officeart/2005/8/layout/hierarchy4"/>
    <dgm:cxn modelId="{C6A9C57D-D19F-7D4C-872E-AC16A3734BC8}" type="presParOf" srcId="{3C50268A-4DFD-AC42-A68F-6434C956E810}" destId="{DF51C12A-684E-164F-986F-D55077B1BC5E}" srcOrd="1" destOrd="0" presId="urn:microsoft.com/office/officeart/2005/8/layout/hierarchy4"/>
    <dgm:cxn modelId="{DCE9CFA4-9828-1E41-A3F3-0B5B3A738065}" type="presParOf" srcId="{81DB4402-DDDB-DB43-A664-256CDF594AA9}" destId="{010DB6CF-537D-9643-9563-62EA5FE95285}" srcOrd="1" destOrd="0" presId="urn:microsoft.com/office/officeart/2005/8/layout/hierarchy4"/>
    <dgm:cxn modelId="{BE2E9FAA-CC86-054D-880E-790A91E87851}" type="presParOf" srcId="{81DB4402-DDDB-DB43-A664-256CDF594AA9}" destId="{CCCE09AB-5049-544C-A0A5-F1A3DCC5B615}" srcOrd="2" destOrd="0" presId="urn:microsoft.com/office/officeart/2005/8/layout/hierarchy4"/>
    <dgm:cxn modelId="{72C125C0-3F80-8A41-800E-82A5623DF66C}" type="presParOf" srcId="{CCCE09AB-5049-544C-A0A5-F1A3DCC5B615}" destId="{94CDEECD-BAAF-B849-BE88-7B2B3F92C6E4}" srcOrd="0" destOrd="0" presId="urn:microsoft.com/office/officeart/2005/8/layout/hierarchy4"/>
    <dgm:cxn modelId="{CA1D022E-5A4A-2242-8635-34EEB346FDEB}" type="presParOf" srcId="{CCCE09AB-5049-544C-A0A5-F1A3DCC5B615}" destId="{384D702D-E8FD-9C46-8EF0-481945C9347D}" srcOrd="1" destOrd="0" presId="urn:microsoft.com/office/officeart/2005/8/layout/hierarchy4"/>
    <dgm:cxn modelId="{264DCDA6-DEFB-CB48-9822-93DA8595E878}" type="presParOf" srcId="{CCCE09AB-5049-544C-A0A5-F1A3DCC5B615}" destId="{344EF2E1-8F2F-F648-8D00-EA1CE9415EE1}" srcOrd="2" destOrd="0" presId="urn:microsoft.com/office/officeart/2005/8/layout/hierarchy4"/>
    <dgm:cxn modelId="{F364C80F-3954-964E-857D-45ED24B7355E}" type="presParOf" srcId="{344EF2E1-8F2F-F648-8D00-EA1CE9415EE1}" destId="{36525252-8466-3A4B-9080-1EF7B178188C}" srcOrd="0" destOrd="0" presId="urn:microsoft.com/office/officeart/2005/8/layout/hierarchy4"/>
    <dgm:cxn modelId="{72FDD857-745D-ED47-823F-F94781F394FF}" type="presParOf" srcId="{36525252-8466-3A4B-9080-1EF7B178188C}" destId="{C957C348-0C71-604F-A4CE-F3D51A0BA5D9}" srcOrd="0" destOrd="0" presId="urn:microsoft.com/office/officeart/2005/8/layout/hierarchy4"/>
    <dgm:cxn modelId="{0250AFFC-C734-D04A-81E5-80D8AD65221E}" type="presParOf" srcId="{36525252-8466-3A4B-9080-1EF7B178188C}" destId="{DC158CD9-F93F-F548-A281-F16AF861B3E0}" srcOrd="1" destOrd="0" presId="urn:microsoft.com/office/officeart/2005/8/layout/hierarchy4"/>
    <dgm:cxn modelId="{820A6A9E-DB20-6B43-BDE5-305D5062979C}" type="presParOf" srcId="{344EF2E1-8F2F-F648-8D00-EA1CE9415EE1}" destId="{EB91C8E7-B314-D842-B341-5FAEB213BC58}" srcOrd="1" destOrd="0" presId="urn:microsoft.com/office/officeart/2005/8/layout/hierarchy4"/>
    <dgm:cxn modelId="{9F1AF9E0-D1A5-644A-B412-2B8C1B753613}" type="presParOf" srcId="{344EF2E1-8F2F-F648-8D00-EA1CE9415EE1}" destId="{1C5AA3C6-60E1-D540-AEBD-0C4604B1A9E2}" srcOrd="2" destOrd="0" presId="urn:microsoft.com/office/officeart/2005/8/layout/hierarchy4"/>
    <dgm:cxn modelId="{8D898862-8641-BF48-825D-BC601AD6CABA}" type="presParOf" srcId="{1C5AA3C6-60E1-D540-AEBD-0C4604B1A9E2}" destId="{DFE6D636-0841-3B47-AD20-EE8714B48ACA}" srcOrd="0" destOrd="0" presId="urn:microsoft.com/office/officeart/2005/8/layout/hierarchy4"/>
    <dgm:cxn modelId="{905A63F4-2269-CB49-8CDE-AAA6C84B47FE}" type="presParOf" srcId="{1C5AA3C6-60E1-D540-AEBD-0C4604B1A9E2}" destId="{5CC60866-8D30-3742-8F56-C4C8A63F1F5F}" srcOrd="1" destOrd="0" presId="urn:microsoft.com/office/officeart/2005/8/layout/hierarchy4"/>
    <dgm:cxn modelId="{25311FF4-F047-7B41-8C36-4AB9CE409B44}" type="presParOf" srcId="{1C5AA3C6-60E1-D540-AEBD-0C4604B1A9E2}" destId="{EED15D02-117A-CB4A-A287-6010291A5770}" srcOrd="2" destOrd="0" presId="urn:microsoft.com/office/officeart/2005/8/layout/hierarchy4"/>
    <dgm:cxn modelId="{84932C22-8871-D548-A568-899828FE4EA0}" type="presParOf" srcId="{EED15D02-117A-CB4A-A287-6010291A5770}" destId="{9A4DC56E-5959-1A4F-B672-999D46E68D1D}" srcOrd="0" destOrd="0" presId="urn:microsoft.com/office/officeart/2005/8/layout/hierarchy4"/>
    <dgm:cxn modelId="{3CD2496C-FE20-4B4E-A3DA-8465775E87D2}" type="presParOf" srcId="{9A4DC56E-5959-1A4F-B672-999D46E68D1D}" destId="{D866BAF8-5E7C-654E-814F-4DA8448E05EE}" srcOrd="0" destOrd="0" presId="urn:microsoft.com/office/officeart/2005/8/layout/hierarchy4"/>
    <dgm:cxn modelId="{DF26ECC4-E4B7-0D49-88D0-8B2210AA5223}" type="presParOf" srcId="{9A4DC56E-5959-1A4F-B672-999D46E68D1D}" destId="{241DB46B-A2B5-F74D-8E41-D024A279C34E}" srcOrd="1" destOrd="0" presId="urn:microsoft.com/office/officeart/2005/8/layout/hierarchy4"/>
    <dgm:cxn modelId="{54F5773B-A570-FB4A-9121-481C88990A4F}" type="presParOf" srcId="{EED15D02-117A-CB4A-A287-6010291A5770}" destId="{63E9CAD1-6340-A645-BDB1-D07DE5D99239}" srcOrd="1" destOrd="0" presId="urn:microsoft.com/office/officeart/2005/8/layout/hierarchy4"/>
    <dgm:cxn modelId="{348DEC63-A2A3-BC4B-A213-18D5B89B1757}" type="presParOf" srcId="{EED15D02-117A-CB4A-A287-6010291A5770}" destId="{04F62357-968A-D54D-96AD-9C31D9C96B90}" srcOrd="2" destOrd="0" presId="urn:microsoft.com/office/officeart/2005/8/layout/hierarchy4"/>
    <dgm:cxn modelId="{643B5182-EA5C-7E49-910A-B9E8E2F8B573}" type="presParOf" srcId="{04F62357-968A-D54D-96AD-9C31D9C96B90}" destId="{93214B4F-EDD6-6547-B86F-4A322966B561}" srcOrd="0" destOrd="0" presId="urn:microsoft.com/office/officeart/2005/8/layout/hierarchy4"/>
    <dgm:cxn modelId="{B3CC565F-7750-0840-A1FB-6AEFF324BC83}" type="presParOf" srcId="{04F62357-968A-D54D-96AD-9C31D9C96B90}" destId="{76532D14-860D-F346-B048-4E2A858268F7}" srcOrd="1" destOrd="0" presId="urn:microsoft.com/office/officeart/2005/8/layout/hierarchy4"/>
    <dgm:cxn modelId="{830CCA07-AFBA-4749-B1E8-128CCEB6BEF4}" type="presParOf" srcId="{EED15D02-117A-CB4A-A287-6010291A5770}" destId="{A0010DE0-D941-7F42-9FA7-4BDCE59BF880}" srcOrd="3" destOrd="0" presId="urn:microsoft.com/office/officeart/2005/8/layout/hierarchy4"/>
    <dgm:cxn modelId="{DAC5983D-756B-2C4F-B80B-09C4E8D14292}" type="presParOf" srcId="{EED15D02-117A-CB4A-A287-6010291A5770}" destId="{4E698EE6-9BA8-9F43-97B1-65DE71B012E7}" srcOrd="4" destOrd="0" presId="urn:microsoft.com/office/officeart/2005/8/layout/hierarchy4"/>
    <dgm:cxn modelId="{79788D25-9BFD-8A4D-A7F6-89F2475636D2}" type="presParOf" srcId="{4E698EE6-9BA8-9F43-97B1-65DE71B012E7}" destId="{263DAC65-BE71-AD42-A207-A30AE75E00AF}" srcOrd="0" destOrd="0" presId="urn:microsoft.com/office/officeart/2005/8/layout/hierarchy4"/>
    <dgm:cxn modelId="{6BC2D25A-A288-0F46-8652-5246EA4B21EB}" type="presParOf" srcId="{4E698EE6-9BA8-9F43-97B1-65DE71B012E7}" destId="{4E44BBF5-1684-1B40-AE1B-7F545A023AF6}" srcOrd="1" destOrd="0" presId="urn:microsoft.com/office/officeart/2005/8/layout/hierarchy4"/>
    <dgm:cxn modelId="{40A264D3-460E-CE4D-B387-97B0CB4DF3CA}" type="presParOf" srcId="{EED15D02-117A-CB4A-A287-6010291A5770}" destId="{D0A47574-7F58-4B43-A7E0-00BD8A4026DD}" srcOrd="5" destOrd="0" presId="urn:microsoft.com/office/officeart/2005/8/layout/hierarchy4"/>
    <dgm:cxn modelId="{71AD60CE-D27D-CD4C-B0BF-96B122BD3B98}" type="presParOf" srcId="{EED15D02-117A-CB4A-A287-6010291A5770}" destId="{437265CC-7EDB-5F40-9710-4AC0583B99A4}" srcOrd="6" destOrd="0" presId="urn:microsoft.com/office/officeart/2005/8/layout/hierarchy4"/>
    <dgm:cxn modelId="{3392C051-80C6-D643-B039-3FE1423A0EF7}" type="presParOf" srcId="{437265CC-7EDB-5F40-9710-4AC0583B99A4}" destId="{A14F8156-DFF3-6646-B584-0E2FD8BFE5DC}" srcOrd="0" destOrd="0" presId="urn:microsoft.com/office/officeart/2005/8/layout/hierarchy4"/>
    <dgm:cxn modelId="{008EA899-7215-4847-9152-C4C9D42FF0C8}" type="presParOf" srcId="{437265CC-7EDB-5F40-9710-4AC0583B99A4}" destId="{CA83A246-75CF-6948-8581-771B1A53BA00}" srcOrd="1" destOrd="0" presId="urn:microsoft.com/office/officeart/2005/8/layout/hierarchy4"/>
    <dgm:cxn modelId="{B154295D-BA31-B54E-9BCF-344F7E80F98D}" type="presParOf" srcId="{344EF2E1-8F2F-F648-8D00-EA1CE9415EE1}" destId="{736B1F86-C051-3D48-8816-E3591A450903}" srcOrd="3" destOrd="0" presId="urn:microsoft.com/office/officeart/2005/8/layout/hierarchy4"/>
    <dgm:cxn modelId="{B3A79FD9-56DD-6844-9C9D-80A74DD890E6}" type="presParOf" srcId="{344EF2E1-8F2F-F648-8D00-EA1CE9415EE1}" destId="{638B9477-3986-1142-885D-B84180BA8635}" srcOrd="4" destOrd="0" presId="urn:microsoft.com/office/officeart/2005/8/layout/hierarchy4"/>
    <dgm:cxn modelId="{F7B38CC5-8272-4149-B844-BFE596E521BA}" type="presParOf" srcId="{638B9477-3986-1142-885D-B84180BA8635}" destId="{61E7589C-3A5A-E64D-9780-422B8783E630}" srcOrd="0" destOrd="0" presId="urn:microsoft.com/office/officeart/2005/8/layout/hierarchy4"/>
    <dgm:cxn modelId="{004999B1-661C-6C41-B037-42B57C63EC64}" type="presParOf" srcId="{638B9477-3986-1142-885D-B84180BA8635}" destId="{7D4A6E7D-07DA-D842-B1B3-B1AFBF145970}" srcOrd="1" destOrd="0" presId="urn:microsoft.com/office/officeart/2005/8/layout/hierarchy4"/>
    <dgm:cxn modelId="{B4AEC979-965E-D341-85B7-B9144764E85D}" type="presParOf" srcId="{638B9477-3986-1142-885D-B84180BA8635}" destId="{FE9BF8DB-5A10-5E48-A8AE-20072C0ECBDF}" srcOrd="2" destOrd="0" presId="urn:microsoft.com/office/officeart/2005/8/layout/hierarchy4"/>
    <dgm:cxn modelId="{CE06E840-1676-5243-BB7B-D3EC983F72EE}" type="presParOf" srcId="{FE9BF8DB-5A10-5E48-A8AE-20072C0ECBDF}" destId="{B906D06D-4B36-4B46-B326-A9EACB876D2C}" srcOrd="0" destOrd="0" presId="urn:microsoft.com/office/officeart/2005/8/layout/hierarchy4"/>
    <dgm:cxn modelId="{697C8E25-0194-034C-B7F5-4F4DD270F455}" type="presParOf" srcId="{B906D06D-4B36-4B46-B326-A9EACB876D2C}" destId="{BCAEC4B0-C260-FD41-9F0F-4E4EC172659A}" srcOrd="0" destOrd="0" presId="urn:microsoft.com/office/officeart/2005/8/layout/hierarchy4"/>
    <dgm:cxn modelId="{51E9B824-22D2-774E-9F77-E71E10B9F22F}" type="presParOf" srcId="{B906D06D-4B36-4B46-B326-A9EACB876D2C}" destId="{B272E423-EC75-0C48-B7ED-DAFF3EE87CEC}" srcOrd="1" destOrd="0" presId="urn:microsoft.com/office/officeart/2005/8/layout/hierarchy4"/>
    <dgm:cxn modelId="{3CC6D0A2-B9AC-5446-8AE7-1E9695DC06BD}" type="presParOf" srcId="{FE9BF8DB-5A10-5E48-A8AE-20072C0ECBDF}" destId="{EE7CB27D-8637-484C-BE13-2596D8EBB1A5}" srcOrd="1" destOrd="0" presId="urn:microsoft.com/office/officeart/2005/8/layout/hierarchy4"/>
    <dgm:cxn modelId="{492D743D-7860-7A4E-B2EA-1D6AA5B338D7}" type="presParOf" srcId="{FE9BF8DB-5A10-5E48-A8AE-20072C0ECBDF}" destId="{841A02F1-C5D5-294B-A573-080A2D82FFB7}" srcOrd="2" destOrd="0" presId="urn:microsoft.com/office/officeart/2005/8/layout/hierarchy4"/>
    <dgm:cxn modelId="{0FD8A60A-8CAB-4C47-9B82-65DCD71C6D30}" type="presParOf" srcId="{841A02F1-C5D5-294B-A573-080A2D82FFB7}" destId="{50597318-E08B-BA4E-9431-33FB4948CF09}" srcOrd="0" destOrd="0" presId="urn:microsoft.com/office/officeart/2005/8/layout/hierarchy4"/>
    <dgm:cxn modelId="{D61C715E-4364-6D48-89C8-CB0B992E7840}" type="presParOf" srcId="{841A02F1-C5D5-294B-A573-080A2D82FFB7}" destId="{0FE1FE47-9553-AD4A-8375-7051D43D43B9}" srcOrd="1" destOrd="0" presId="urn:microsoft.com/office/officeart/2005/8/layout/hierarchy4"/>
    <dgm:cxn modelId="{76851748-F2C2-124C-A5A3-CACFACD55790}" type="presParOf" srcId="{FE9BF8DB-5A10-5E48-A8AE-20072C0ECBDF}" destId="{A7F7D184-5E42-8E48-B2F0-5489A3B63A70}" srcOrd="3" destOrd="0" presId="urn:microsoft.com/office/officeart/2005/8/layout/hierarchy4"/>
    <dgm:cxn modelId="{68605879-BE7E-6549-8F1F-33BF42744E87}" type="presParOf" srcId="{FE9BF8DB-5A10-5E48-A8AE-20072C0ECBDF}" destId="{ED44A159-D4C9-BD45-84BD-A660E2CB5753}" srcOrd="4" destOrd="0" presId="urn:microsoft.com/office/officeart/2005/8/layout/hierarchy4"/>
    <dgm:cxn modelId="{CF718EAE-1AA2-F143-91C4-FA2879887816}" type="presParOf" srcId="{ED44A159-D4C9-BD45-84BD-A660E2CB5753}" destId="{402BED5B-38E1-EA4A-9CBF-D1F9DF3349BA}" srcOrd="0" destOrd="0" presId="urn:microsoft.com/office/officeart/2005/8/layout/hierarchy4"/>
    <dgm:cxn modelId="{84154ED6-A390-E34F-A678-6D0D3FAA45B9}" type="presParOf" srcId="{ED44A159-D4C9-BD45-84BD-A660E2CB5753}" destId="{F32ED42D-9755-4547-B143-6FD8D3D1C07C}" srcOrd="1" destOrd="0" presId="urn:microsoft.com/office/officeart/2005/8/layout/hierarchy4"/>
    <dgm:cxn modelId="{7191F529-484C-E048-94FE-FF80185A3BB9}" type="presParOf" srcId="{ED44A159-D4C9-BD45-84BD-A660E2CB5753}" destId="{750D38DC-4892-3441-A439-093B246FDD75}" srcOrd="2" destOrd="0" presId="urn:microsoft.com/office/officeart/2005/8/layout/hierarchy4"/>
    <dgm:cxn modelId="{D2826865-7684-5247-A4C8-24B9925BE2B5}" type="presParOf" srcId="{750D38DC-4892-3441-A439-093B246FDD75}" destId="{B51A9108-980A-244E-BDFB-3055CD913E19}" srcOrd="0" destOrd="0" presId="urn:microsoft.com/office/officeart/2005/8/layout/hierarchy4"/>
    <dgm:cxn modelId="{4834FC21-86DC-0C41-A109-7855EB0FA1CE}" type="presParOf" srcId="{B51A9108-980A-244E-BDFB-3055CD913E19}" destId="{A3C86BFC-D793-9645-906F-48D649F63CAC}" srcOrd="0" destOrd="0" presId="urn:microsoft.com/office/officeart/2005/8/layout/hierarchy4"/>
    <dgm:cxn modelId="{8CB60D22-F0A6-3B4E-A58B-C2D481DBB3C0}" type="presParOf" srcId="{B51A9108-980A-244E-BDFB-3055CD913E19}" destId="{1FEDEA01-67AB-9541-8882-45C6695C8952}" srcOrd="1" destOrd="0" presId="urn:microsoft.com/office/officeart/2005/8/layout/hierarchy4"/>
    <dgm:cxn modelId="{D2FAAF14-8666-AD45-9A96-E303E43EC83A}" type="presParOf" srcId="{FE9BF8DB-5A10-5E48-A8AE-20072C0ECBDF}" destId="{ABE9D349-B0D6-0844-9EB3-7A61353841FB}" srcOrd="5" destOrd="0" presId="urn:microsoft.com/office/officeart/2005/8/layout/hierarchy4"/>
    <dgm:cxn modelId="{ADA373EF-7486-9048-9B0E-BFFF1B85EB3E}" type="presParOf" srcId="{FE9BF8DB-5A10-5E48-A8AE-20072C0ECBDF}" destId="{28B36A61-8D44-6C4E-8139-1951818AEC5B}" srcOrd="6" destOrd="0" presId="urn:microsoft.com/office/officeart/2005/8/layout/hierarchy4"/>
    <dgm:cxn modelId="{B480C67D-72C6-794E-8424-F9EDBF428539}" type="presParOf" srcId="{28B36A61-8D44-6C4E-8139-1951818AEC5B}" destId="{D62827C1-1570-034F-9159-4F71679ACBFE}" srcOrd="0" destOrd="0" presId="urn:microsoft.com/office/officeart/2005/8/layout/hierarchy4"/>
    <dgm:cxn modelId="{54E316B9-6AFB-4C40-95B4-E7A87F3644A7}" type="presParOf" srcId="{28B36A61-8D44-6C4E-8139-1951818AEC5B}" destId="{03F59F46-5EBC-EF47-A8D8-20B5AF813073}" srcOrd="1" destOrd="0" presId="urn:microsoft.com/office/officeart/2005/8/layout/hierarchy4"/>
    <dgm:cxn modelId="{3466FE3F-9794-CB4B-8CA6-3724F071709A}" type="presParOf" srcId="{81DB4402-DDDB-DB43-A664-256CDF594AA9}" destId="{285B248C-B895-6343-99A2-78963C732581}" srcOrd="3" destOrd="0" presId="urn:microsoft.com/office/officeart/2005/8/layout/hierarchy4"/>
    <dgm:cxn modelId="{FB493237-3328-D34C-A817-EAD00A53FDD7}" type="presParOf" srcId="{81DB4402-DDDB-DB43-A664-256CDF594AA9}" destId="{DA8C81E8-DB99-7248-B61A-F6759AAAA841}" srcOrd="4" destOrd="0" presId="urn:microsoft.com/office/officeart/2005/8/layout/hierarchy4"/>
    <dgm:cxn modelId="{6684E1B0-6795-0443-89D2-ACAC69AEA066}" type="presParOf" srcId="{DA8C81E8-DB99-7248-B61A-F6759AAAA841}" destId="{3BFF91FB-D42F-B946-8D79-B55C7E9E261A}" srcOrd="0" destOrd="0" presId="urn:microsoft.com/office/officeart/2005/8/layout/hierarchy4"/>
    <dgm:cxn modelId="{6047A4E2-8B79-784A-A2D5-11264A0CC473}" type="presParOf" srcId="{DA8C81E8-DB99-7248-B61A-F6759AAAA841}" destId="{835B7A7E-4D42-804D-B5FB-CE9FB191E085}" srcOrd="1" destOrd="0" presId="urn:microsoft.com/office/officeart/2005/8/layout/hierarchy4"/>
    <dgm:cxn modelId="{02BF8D8E-4E6A-594C-A124-A39B3A38D8F5}" type="presParOf" srcId="{DA8C81E8-DB99-7248-B61A-F6759AAAA841}" destId="{576560BD-7D59-5B41-BE1E-E43FEE778AA2}" srcOrd="2" destOrd="0" presId="urn:microsoft.com/office/officeart/2005/8/layout/hierarchy4"/>
    <dgm:cxn modelId="{22590B9B-15BF-0D45-A6F9-7CD54632A50A}" type="presParOf" srcId="{576560BD-7D59-5B41-BE1E-E43FEE778AA2}" destId="{37A75E94-FC1D-6747-A905-F62414776010}" srcOrd="0" destOrd="0" presId="urn:microsoft.com/office/officeart/2005/8/layout/hierarchy4"/>
    <dgm:cxn modelId="{6BB69FD2-EDFF-974D-A0B9-603D3E0BD42E}" type="presParOf" srcId="{37A75E94-FC1D-6747-A905-F62414776010}" destId="{3918EC1A-534A-A54E-B4D9-1B0F0687D4DC}" srcOrd="0" destOrd="0" presId="urn:microsoft.com/office/officeart/2005/8/layout/hierarchy4"/>
    <dgm:cxn modelId="{7BA990AB-938B-6545-AB19-EF050307D24A}" type="presParOf" srcId="{37A75E94-FC1D-6747-A905-F62414776010}" destId="{2EB1EB84-7BA3-3D43-9A7C-401FF89E240A}" srcOrd="1" destOrd="0" presId="urn:microsoft.com/office/officeart/2005/8/layout/hierarchy4"/>
    <dgm:cxn modelId="{AB661F06-8D50-8948-B662-A26149F5BCDD}" type="presParOf" srcId="{576560BD-7D59-5B41-BE1E-E43FEE778AA2}" destId="{CA015DE6-487B-F14E-9CCA-E23EF9407503}" srcOrd="1" destOrd="0" presId="urn:microsoft.com/office/officeart/2005/8/layout/hierarchy4"/>
    <dgm:cxn modelId="{FBDDDFA3-854C-E242-B2F7-DD19912E4054}" type="presParOf" srcId="{576560BD-7D59-5B41-BE1E-E43FEE778AA2}" destId="{1016A6BB-947E-854F-B217-BFBD79F693D5}" srcOrd="2" destOrd="0" presId="urn:microsoft.com/office/officeart/2005/8/layout/hierarchy4"/>
    <dgm:cxn modelId="{BF3C92D8-09AD-974D-84AC-7E143456389A}" type="presParOf" srcId="{1016A6BB-947E-854F-B217-BFBD79F693D5}" destId="{8A20C7B5-F121-5547-972C-91E9E724295D}" srcOrd="0" destOrd="0" presId="urn:microsoft.com/office/officeart/2005/8/layout/hierarchy4"/>
    <dgm:cxn modelId="{C29C78CE-F259-9A4F-B1B7-1A0454D31B99}" type="presParOf" srcId="{1016A6BB-947E-854F-B217-BFBD79F693D5}" destId="{A61AF6F9-7CAE-D44B-ABB7-1B15EA32D505}" srcOrd="1" destOrd="0" presId="urn:microsoft.com/office/officeart/2005/8/layout/hierarchy4"/>
    <dgm:cxn modelId="{074FB147-79D0-2D4D-AC08-C8DA374DE2F3}" type="presParOf" srcId="{576560BD-7D59-5B41-BE1E-E43FEE778AA2}" destId="{DD17D29C-C8BB-4644-8CCC-C95BC39E5EAD}" srcOrd="3" destOrd="0" presId="urn:microsoft.com/office/officeart/2005/8/layout/hierarchy4"/>
    <dgm:cxn modelId="{8E9A1B69-3BC9-3449-95D3-1D276D3570E4}" type="presParOf" srcId="{576560BD-7D59-5B41-BE1E-E43FEE778AA2}" destId="{DF8D7159-076B-D143-9CEE-0021DC9CA58F}" srcOrd="4" destOrd="0" presId="urn:microsoft.com/office/officeart/2005/8/layout/hierarchy4"/>
    <dgm:cxn modelId="{0A4D7EC8-0369-5B4A-9570-CD3818694028}" type="presParOf" srcId="{DF8D7159-076B-D143-9CEE-0021DC9CA58F}" destId="{116177D0-D034-544A-A728-35B4EB58EFED}" srcOrd="0" destOrd="0" presId="urn:microsoft.com/office/officeart/2005/8/layout/hierarchy4"/>
    <dgm:cxn modelId="{F92496D0-4CAE-DC4E-9B6E-9AEDC5A58DBF}" type="presParOf" srcId="{DF8D7159-076B-D143-9CEE-0021DC9CA58F}" destId="{142A993E-A000-8744-A346-D4EFEAFB6A88}" srcOrd="1" destOrd="0" presId="urn:microsoft.com/office/officeart/2005/8/layout/hierarchy4"/>
    <dgm:cxn modelId="{F0007B21-72E8-F84B-A538-8FBF58D104FB}" type="presParOf" srcId="{576560BD-7D59-5B41-BE1E-E43FEE778AA2}" destId="{9247E182-A565-204C-87F2-01760B1417C1}" srcOrd="5" destOrd="0" presId="urn:microsoft.com/office/officeart/2005/8/layout/hierarchy4"/>
    <dgm:cxn modelId="{B197C7E5-9A37-A848-8E8A-4A9D4B049E36}" type="presParOf" srcId="{576560BD-7D59-5B41-BE1E-E43FEE778AA2}" destId="{8E6B52C2-82D4-DD42-B188-13347F767E52}" srcOrd="6" destOrd="0" presId="urn:microsoft.com/office/officeart/2005/8/layout/hierarchy4"/>
    <dgm:cxn modelId="{82A0DF7F-ED27-8543-9F95-324D2A2F3CC4}" type="presParOf" srcId="{8E6B52C2-82D4-DD42-B188-13347F767E52}" destId="{1CB1E7F3-EFD2-F14A-90DF-6FA4A7DCFB6E}" srcOrd="0" destOrd="0" presId="urn:microsoft.com/office/officeart/2005/8/layout/hierarchy4"/>
    <dgm:cxn modelId="{6FF75195-66BF-CB4E-8E37-B8B60623025D}" type="presParOf" srcId="{8E6B52C2-82D4-DD42-B188-13347F767E52}" destId="{07CA249A-A68A-6646-BAA1-F8C2FB8117F8}" srcOrd="1" destOrd="0" presId="urn:microsoft.com/office/officeart/2005/8/layout/hierarchy4"/>
    <dgm:cxn modelId="{241B9E3A-6CFB-2141-A76B-586FA244663F}" type="presParOf" srcId="{576560BD-7D59-5B41-BE1E-E43FEE778AA2}" destId="{14523EEE-024C-4747-ADE0-A495736815FA}" srcOrd="7" destOrd="0" presId="urn:microsoft.com/office/officeart/2005/8/layout/hierarchy4"/>
    <dgm:cxn modelId="{DD262758-EEDC-C548-AC08-7203D77B364D}" type="presParOf" srcId="{576560BD-7D59-5B41-BE1E-E43FEE778AA2}" destId="{5E8A400C-236C-1542-B797-1DD9C8675C33}" srcOrd="8" destOrd="0" presId="urn:microsoft.com/office/officeart/2005/8/layout/hierarchy4"/>
    <dgm:cxn modelId="{E65C2E42-20F3-994A-A4B0-BFCB7E12640A}" type="presParOf" srcId="{5E8A400C-236C-1542-B797-1DD9C8675C33}" destId="{A46A54A2-47BE-B14A-BF30-23C19391BAF4}" srcOrd="0" destOrd="0" presId="urn:microsoft.com/office/officeart/2005/8/layout/hierarchy4"/>
    <dgm:cxn modelId="{FF8C7336-CCD9-C84F-9DB3-1D3416DB68D6}" type="presParOf" srcId="{5E8A400C-236C-1542-B797-1DD9C8675C33}" destId="{95015504-D555-BA46-A7D9-51A46760CB1F}" srcOrd="1" destOrd="0" presId="urn:microsoft.com/office/officeart/2005/8/layout/hierarchy4"/>
    <dgm:cxn modelId="{7D4E9647-7AA5-2D4E-8728-8848A4D68076}" type="presParOf" srcId="{5E8A400C-236C-1542-B797-1DD9C8675C33}" destId="{586D5A54-84BD-3F4C-8A64-9FFE1511957D}" srcOrd="2" destOrd="0" presId="urn:microsoft.com/office/officeart/2005/8/layout/hierarchy4"/>
    <dgm:cxn modelId="{E7539F75-A60D-1C44-8CBE-6C4DCEFDA2CD}" type="presParOf" srcId="{586D5A54-84BD-3F4C-8A64-9FFE1511957D}" destId="{EDE83459-AEBC-B548-90BC-30B0476F17F8}" srcOrd="0" destOrd="0" presId="urn:microsoft.com/office/officeart/2005/8/layout/hierarchy4"/>
    <dgm:cxn modelId="{55D1F894-06EB-A24A-BD4D-9994DC3A18A7}" type="presParOf" srcId="{EDE83459-AEBC-B548-90BC-30B0476F17F8}" destId="{509EFE78-F7EF-4943-886B-D5A22A78A34C}" srcOrd="0" destOrd="0" presId="urn:microsoft.com/office/officeart/2005/8/layout/hierarchy4"/>
    <dgm:cxn modelId="{C4F82244-2D34-8840-B3F1-74785F89F393}" type="presParOf" srcId="{EDE83459-AEBC-B548-90BC-30B0476F17F8}" destId="{BF207A98-DF42-6B48-98E4-10FAFBF0C869}" srcOrd="1" destOrd="0" presId="urn:microsoft.com/office/officeart/2005/8/layout/hierarchy4"/>
    <dgm:cxn modelId="{147AFACA-B1E1-4142-87B4-682169353625}" type="presParOf" srcId="{586D5A54-84BD-3F4C-8A64-9FFE1511957D}" destId="{CE43F04B-B678-CD46-A959-6995DF3366F6}" srcOrd="1" destOrd="0" presId="urn:microsoft.com/office/officeart/2005/8/layout/hierarchy4"/>
    <dgm:cxn modelId="{C1BD6F84-40F7-7A4E-97AE-A34236288057}" type="presParOf" srcId="{586D5A54-84BD-3F4C-8A64-9FFE1511957D}" destId="{5F9B5FF2-74AB-9940-9278-1B131D5159B1}" srcOrd="2" destOrd="0" presId="urn:microsoft.com/office/officeart/2005/8/layout/hierarchy4"/>
    <dgm:cxn modelId="{556934C9-E3F9-AF4A-BA59-0291B1446E23}" type="presParOf" srcId="{5F9B5FF2-74AB-9940-9278-1B131D5159B1}" destId="{C515B616-8C09-B840-B08E-256E1113FB25}" srcOrd="0" destOrd="0" presId="urn:microsoft.com/office/officeart/2005/8/layout/hierarchy4"/>
    <dgm:cxn modelId="{14EB69D9-19B2-4A48-9BC1-FB8ACAF4A1F8}" type="presParOf" srcId="{5F9B5FF2-74AB-9940-9278-1B131D5159B1}" destId="{BF4DACA1-E2BD-4948-A734-BE56A183F5E3}" srcOrd="1" destOrd="0" presId="urn:microsoft.com/office/officeart/2005/8/layout/hierarchy4"/>
    <dgm:cxn modelId="{824C72D6-A493-5F45-90FB-6607B5EF07C4}" type="presParOf" srcId="{586D5A54-84BD-3F4C-8A64-9FFE1511957D}" destId="{7F8087C4-0742-7943-8B78-F59FDB623616}" srcOrd="3" destOrd="0" presId="urn:microsoft.com/office/officeart/2005/8/layout/hierarchy4"/>
    <dgm:cxn modelId="{D392B9A3-0E12-B242-AFAF-B3D03AE996EB}" type="presParOf" srcId="{586D5A54-84BD-3F4C-8A64-9FFE1511957D}" destId="{13BF6648-00FE-FE4D-9AE4-A8148EFC23B4}" srcOrd="4" destOrd="0" presId="urn:microsoft.com/office/officeart/2005/8/layout/hierarchy4"/>
    <dgm:cxn modelId="{EB72EA5A-DCD5-654D-B1E8-A7EA79F0C637}" type="presParOf" srcId="{13BF6648-00FE-FE4D-9AE4-A8148EFC23B4}" destId="{DCEB3F7B-FC3D-A043-AD4A-0192BEBFF027}" srcOrd="0" destOrd="0" presId="urn:microsoft.com/office/officeart/2005/8/layout/hierarchy4"/>
    <dgm:cxn modelId="{52665BA2-1624-8344-A105-F44BFD058059}" type="presParOf" srcId="{13BF6648-00FE-FE4D-9AE4-A8148EFC23B4}" destId="{9FCFB4C8-2B6C-F34D-985E-6F6F85B7EA61}" srcOrd="1" destOrd="0" presId="urn:microsoft.com/office/officeart/2005/8/layout/hierarchy4"/>
    <dgm:cxn modelId="{49D4BA69-FA5E-2C46-8AA5-5AC9FD5A2034}" type="presParOf" srcId="{576560BD-7D59-5B41-BE1E-E43FEE778AA2}" destId="{25C2D242-83A7-CE48-8846-F798B958258E}" srcOrd="9" destOrd="0" presId="urn:microsoft.com/office/officeart/2005/8/layout/hierarchy4"/>
    <dgm:cxn modelId="{FADF3300-84E1-914F-B443-8C246557EDAA}" type="presParOf" srcId="{576560BD-7D59-5B41-BE1E-E43FEE778AA2}" destId="{C2402895-E561-0343-B15A-282E31D23AA9}" srcOrd="10" destOrd="0" presId="urn:microsoft.com/office/officeart/2005/8/layout/hierarchy4"/>
    <dgm:cxn modelId="{EE8DA644-6E67-564E-857F-DE70101B71FC}" type="presParOf" srcId="{C2402895-E561-0343-B15A-282E31D23AA9}" destId="{1B4FEB1D-7FB3-9B47-84BE-E455A7FBAE07}" srcOrd="0" destOrd="0" presId="urn:microsoft.com/office/officeart/2005/8/layout/hierarchy4"/>
    <dgm:cxn modelId="{DA5C1750-AAEF-0D49-87BC-B795C18AF1A2}" type="presParOf" srcId="{C2402895-E561-0343-B15A-282E31D23AA9}" destId="{31FBC5B1-ACCE-E74A-898D-34A03FCF01CB}" srcOrd="1" destOrd="0" presId="urn:microsoft.com/office/officeart/2005/8/layout/hierarchy4"/>
    <dgm:cxn modelId="{FB8FD481-6D49-ED43-BCF0-00D5BC089D61}" type="presParOf" srcId="{81DB4402-DDDB-DB43-A664-256CDF594AA9}" destId="{E0C806E9-2667-F645-98B3-2647DE0E7481}" srcOrd="5" destOrd="0" presId="urn:microsoft.com/office/officeart/2005/8/layout/hierarchy4"/>
    <dgm:cxn modelId="{39289D1C-10B4-914C-8664-D12FF1D40ADA}" type="presParOf" srcId="{81DB4402-DDDB-DB43-A664-256CDF594AA9}" destId="{6E8033B4-A472-874C-B096-6D2521663B8F}" srcOrd="6" destOrd="0" presId="urn:microsoft.com/office/officeart/2005/8/layout/hierarchy4"/>
    <dgm:cxn modelId="{F1847D71-D774-4844-96DF-7ABF4616B9EF}" type="presParOf" srcId="{6E8033B4-A472-874C-B096-6D2521663B8F}" destId="{64226BA5-DEDE-7249-A3A7-BFD9EDDB0C26}" srcOrd="0" destOrd="0" presId="urn:microsoft.com/office/officeart/2005/8/layout/hierarchy4"/>
    <dgm:cxn modelId="{864806FC-F8CC-3E4D-A616-7BAAFF867835}" type="presParOf" srcId="{6E8033B4-A472-874C-B096-6D2521663B8F}" destId="{973C151A-091B-FF4F-AF44-4F3A2784225F}" srcOrd="1" destOrd="0" presId="urn:microsoft.com/office/officeart/2005/8/layout/hierarchy4"/>
    <dgm:cxn modelId="{DFCB0838-564B-9448-9332-6731C1A784E0}" type="presParOf" srcId="{6E8033B4-A472-874C-B096-6D2521663B8F}" destId="{B24052C6-60DF-9549-90BB-A701430CFC98}" srcOrd="2" destOrd="0" presId="urn:microsoft.com/office/officeart/2005/8/layout/hierarchy4"/>
    <dgm:cxn modelId="{882F4C74-1594-8740-A299-43E92C48272B}" type="presParOf" srcId="{B24052C6-60DF-9549-90BB-A701430CFC98}" destId="{B14E887A-4149-B443-89AC-67976CE54377}" srcOrd="0" destOrd="0" presId="urn:microsoft.com/office/officeart/2005/8/layout/hierarchy4"/>
    <dgm:cxn modelId="{D6B13706-AA55-E548-92EA-E13927F7AA06}" type="presParOf" srcId="{B14E887A-4149-B443-89AC-67976CE54377}" destId="{15B1781D-B198-8A4E-81F4-05A7F163775A}" srcOrd="0" destOrd="0" presId="urn:microsoft.com/office/officeart/2005/8/layout/hierarchy4"/>
    <dgm:cxn modelId="{4D10D798-4A3C-3840-A6B3-47F41F0DAF91}" type="presParOf" srcId="{B14E887A-4149-B443-89AC-67976CE54377}" destId="{8AC24CD0-4DBB-0A44-A603-797DD96509CA}" srcOrd="1" destOrd="0" presId="urn:microsoft.com/office/officeart/2005/8/layout/hierarchy4"/>
    <dgm:cxn modelId="{B3EE48C2-8221-8844-B23C-901963C2CF77}" type="presParOf" srcId="{B24052C6-60DF-9549-90BB-A701430CFC98}" destId="{B8C7CA88-0EB9-8E4A-8828-DCAF032F6FFD}" srcOrd="1" destOrd="0" presId="urn:microsoft.com/office/officeart/2005/8/layout/hierarchy4"/>
    <dgm:cxn modelId="{2B3BF611-09E0-C444-919A-F325F43F6503}" type="presParOf" srcId="{B24052C6-60DF-9549-90BB-A701430CFC98}" destId="{9CB70E8A-1633-CC4C-A26F-3440BF3A8CBC}" srcOrd="2" destOrd="0" presId="urn:microsoft.com/office/officeart/2005/8/layout/hierarchy4"/>
    <dgm:cxn modelId="{8838A192-4973-BA42-96BF-8A569A5B3A52}" type="presParOf" srcId="{9CB70E8A-1633-CC4C-A26F-3440BF3A8CBC}" destId="{079978DF-DC97-6349-8E8B-54DE2C6FF585}" srcOrd="0" destOrd="0" presId="urn:microsoft.com/office/officeart/2005/8/layout/hierarchy4"/>
    <dgm:cxn modelId="{2E03539C-5971-8840-8DBF-44A9E80E75A0}" type="presParOf" srcId="{9CB70E8A-1633-CC4C-A26F-3440BF3A8CBC}" destId="{D0021DAB-D1E9-C54D-B7BB-D71D700D9F4E}" srcOrd="1" destOrd="0" presId="urn:microsoft.com/office/officeart/2005/8/layout/hierarchy4"/>
    <dgm:cxn modelId="{9E596F36-6DB5-9E43-8F44-AFB5C1B20ED6}" type="presParOf" srcId="{B24052C6-60DF-9549-90BB-A701430CFC98}" destId="{6933806E-CC3D-4D44-9BDF-8CFFF5F947E4}" srcOrd="3" destOrd="0" presId="urn:microsoft.com/office/officeart/2005/8/layout/hierarchy4"/>
    <dgm:cxn modelId="{8121D9B8-76B0-0140-97F9-4F6F832CA982}" type="presParOf" srcId="{B24052C6-60DF-9549-90BB-A701430CFC98}" destId="{F767401C-199F-D243-B951-2EABC4DA1F49}" srcOrd="4" destOrd="0" presId="urn:microsoft.com/office/officeart/2005/8/layout/hierarchy4"/>
    <dgm:cxn modelId="{50C127D3-3375-284B-AD2D-33D647AD3C94}" type="presParOf" srcId="{F767401C-199F-D243-B951-2EABC4DA1F49}" destId="{465A548F-8E8C-C640-B9C7-BEAA85B553B2}" srcOrd="0" destOrd="0" presId="urn:microsoft.com/office/officeart/2005/8/layout/hierarchy4"/>
    <dgm:cxn modelId="{522434AD-3782-D445-8B85-33FD7F1811ED}" type="presParOf" srcId="{F767401C-199F-D243-B951-2EABC4DA1F49}" destId="{86C43FCF-7A17-C24E-918F-5427FA52D5AC}" srcOrd="1" destOrd="0" presId="urn:microsoft.com/office/officeart/2005/8/layout/hierarchy4"/>
    <dgm:cxn modelId="{13C2B1E4-1C6A-4E46-9B8C-F9DE82647EFC}" type="presParOf" srcId="{B24052C6-60DF-9549-90BB-A701430CFC98}" destId="{39173475-8137-F941-9B18-48825B6FABAA}" srcOrd="5" destOrd="0" presId="urn:microsoft.com/office/officeart/2005/8/layout/hierarchy4"/>
    <dgm:cxn modelId="{7B626B9E-5A23-1248-9ECD-5620B7B1A1B2}" type="presParOf" srcId="{B24052C6-60DF-9549-90BB-A701430CFC98}" destId="{619DB765-8539-CF4E-AFF5-91759EBFCA8F}" srcOrd="6" destOrd="0" presId="urn:microsoft.com/office/officeart/2005/8/layout/hierarchy4"/>
    <dgm:cxn modelId="{04EBC075-0B71-D041-AA69-F6F1E621C95F}" type="presParOf" srcId="{619DB765-8539-CF4E-AFF5-91759EBFCA8F}" destId="{BDC06197-6CF4-DD45-8D30-56696A5A28DA}" srcOrd="0" destOrd="0" presId="urn:microsoft.com/office/officeart/2005/8/layout/hierarchy4"/>
    <dgm:cxn modelId="{10615E98-951E-8C46-8119-0B40164BBBA7}" type="presParOf" srcId="{619DB765-8539-CF4E-AFF5-91759EBFCA8F}" destId="{6C4E936A-0055-914E-9FD3-A6303CC92A87}" srcOrd="1" destOrd="0" presId="urn:microsoft.com/office/officeart/2005/8/layout/hierarchy4"/>
    <dgm:cxn modelId="{4ED11B7A-FA90-AB4F-9BAC-68C2685B976E}" type="presParOf" srcId="{B24052C6-60DF-9549-90BB-A701430CFC98}" destId="{0BC33903-40B7-4849-A218-5A3232E84735}" srcOrd="7" destOrd="0" presId="urn:microsoft.com/office/officeart/2005/8/layout/hierarchy4"/>
    <dgm:cxn modelId="{DFBBC24F-0469-A44E-85F1-322CA6AD562A}" type="presParOf" srcId="{B24052C6-60DF-9549-90BB-A701430CFC98}" destId="{F2C38B8E-3821-F449-963E-6C3DFC9058F6}" srcOrd="8" destOrd="0" presId="urn:microsoft.com/office/officeart/2005/8/layout/hierarchy4"/>
    <dgm:cxn modelId="{62C74D1D-C300-1340-BF71-DE058CB8D8AD}" type="presParOf" srcId="{F2C38B8E-3821-F449-963E-6C3DFC9058F6}" destId="{A553BD07-64AA-9842-9DB7-7BD96CDE0A68}" srcOrd="0" destOrd="0" presId="urn:microsoft.com/office/officeart/2005/8/layout/hierarchy4"/>
    <dgm:cxn modelId="{8CEBACDE-8F6E-4845-854F-531C17D788D6}" type="presParOf" srcId="{F2C38B8E-3821-F449-963E-6C3DFC9058F6}" destId="{571FE607-A4AD-9348-852B-AEF7A3F186AE}" srcOrd="1" destOrd="0" presId="urn:microsoft.com/office/officeart/2005/8/layout/hierarchy4"/>
    <dgm:cxn modelId="{97209B62-5F90-C547-A5B0-06C8AF3D5289}" type="presParOf" srcId="{81DB4402-DDDB-DB43-A664-256CDF594AA9}" destId="{84375384-4B91-8347-960C-52C3F4DE5A38}" srcOrd="7" destOrd="0" presId="urn:microsoft.com/office/officeart/2005/8/layout/hierarchy4"/>
    <dgm:cxn modelId="{B9B4F954-4F7E-F04C-A322-F90EE7E69B25}" type="presParOf" srcId="{81DB4402-DDDB-DB43-A664-256CDF594AA9}" destId="{C753827D-CE2C-CC45-B796-0FEE2B234BD1}" srcOrd="8" destOrd="0" presId="urn:microsoft.com/office/officeart/2005/8/layout/hierarchy4"/>
    <dgm:cxn modelId="{4557D044-595E-2A48-BD30-3E8D020B1F40}" type="presParOf" srcId="{C753827D-CE2C-CC45-B796-0FEE2B234BD1}" destId="{955CB9A4-5A97-B24F-AC54-D0CA1AFA4E32}" srcOrd="0" destOrd="0" presId="urn:microsoft.com/office/officeart/2005/8/layout/hierarchy4"/>
    <dgm:cxn modelId="{CBA83260-36D3-5A4E-8C3F-5D2BABA01CBC}" type="presParOf" srcId="{C753827D-CE2C-CC45-B796-0FEE2B234BD1}" destId="{63F203F7-1183-6D4D-9C30-50980D6F1E9F}" srcOrd="1" destOrd="0" presId="urn:microsoft.com/office/officeart/2005/8/layout/hierarchy4"/>
    <dgm:cxn modelId="{1DDDE3BE-298C-784B-9E49-2E52BB75929E}" type="presParOf" srcId="{C753827D-CE2C-CC45-B796-0FEE2B234BD1}" destId="{7D30A8E5-1A26-4C41-80A4-192962EA047E}" srcOrd="2" destOrd="0" presId="urn:microsoft.com/office/officeart/2005/8/layout/hierarchy4"/>
    <dgm:cxn modelId="{7B0C16BF-DFB3-B541-B731-502D1EF78837}" type="presParOf" srcId="{7D30A8E5-1A26-4C41-80A4-192962EA047E}" destId="{2356E7A5-090F-4F4A-AC28-8B96C1E0D51F}" srcOrd="0" destOrd="0" presId="urn:microsoft.com/office/officeart/2005/8/layout/hierarchy4"/>
    <dgm:cxn modelId="{697B0C21-FDD2-6C46-BC6A-1DB5CA132D11}" type="presParOf" srcId="{2356E7A5-090F-4F4A-AC28-8B96C1E0D51F}" destId="{F2F8AECA-BF8F-D14A-90BC-F272C2574332}" srcOrd="0" destOrd="0" presId="urn:microsoft.com/office/officeart/2005/8/layout/hierarchy4"/>
    <dgm:cxn modelId="{E38CB05A-63A5-FB48-997A-1821838AB8EF}" type="presParOf" srcId="{2356E7A5-090F-4F4A-AC28-8B96C1E0D51F}" destId="{E86A76D6-BE02-264B-B3D8-E45389610DC5}" srcOrd="1" destOrd="0" presId="urn:microsoft.com/office/officeart/2005/8/layout/hierarchy4"/>
    <dgm:cxn modelId="{2915E2AE-8F85-1240-8133-9346424FFEC7}" type="presParOf" srcId="{7D30A8E5-1A26-4C41-80A4-192962EA047E}" destId="{3EEF3FD8-ABE5-FD4B-A655-58BB540E0F19}" srcOrd="1" destOrd="0" presId="urn:microsoft.com/office/officeart/2005/8/layout/hierarchy4"/>
    <dgm:cxn modelId="{EDFAB678-E62E-914C-BB5E-F2E7EAEF3260}" type="presParOf" srcId="{7D30A8E5-1A26-4C41-80A4-192962EA047E}" destId="{4F1039D9-A1B8-D349-853D-E7D44480DBED}" srcOrd="2" destOrd="0" presId="urn:microsoft.com/office/officeart/2005/8/layout/hierarchy4"/>
    <dgm:cxn modelId="{7FBE98F1-607E-1242-A37C-08ED4F17BFF3}" type="presParOf" srcId="{4F1039D9-A1B8-D349-853D-E7D44480DBED}" destId="{AFB12148-E9C9-324C-BD33-9F858A568702}" srcOrd="0" destOrd="0" presId="urn:microsoft.com/office/officeart/2005/8/layout/hierarchy4"/>
    <dgm:cxn modelId="{D4C6A934-613D-654A-A67C-3F669E8A0DA1}" type="presParOf" srcId="{4F1039D9-A1B8-D349-853D-E7D44480DBED}" destId="{8EF2199E-B172-5645-95A6-DEE1140A4F34}" srcOrd="1" destOrd="0" presId="urn:microsoft.com/office/officeart/2005/8/layout/hierarchy4"/>
    <dgm:cxn modelId="{64D5815E-F00C-ED4C-BD14-E1CB93B5FDCE}" type="presParOf" srcId="{7D30A8E5-1A26-4C41-80A4-192962EA047E}" destId="{1A2812C0-49E0-4A44-B8DF-8467C0DD9A50}" srcOrd="3" destOrd="0" presId="urn:microsoft.com/office/officeart/2005/8/layout/hierarchy4"/>
    <dgm:cxn modelId="{43166F44-B79E-494E-A4DD-C75C407E2C18}" type="presParOf" srcId="{7D30A8E5-1A26-4C41-80A4-192962EA047E}" destId="{5E39BCD5-6118-CE40-8FA6-34238431533D}" srcOrd="4" destOrd="0" presId="urn:microsoft.com/office/officeart/2005/8/layout/hierarchy4"/>
    <dgm:cxn modelId="{6EE5AE2F-BC79-AF40-B073-8E3D839D0F98}" type="presParOf" srcId="{5E39BCD5-6118-CE40-8FA6-34238431533D}" destId="{C03F9D4E-FBDA-3F44-BE29-C6A86CC25F73}" srcOrd="0" destOrd="0" presId="urn:microsoft.com/office/officeart/2005/8/layout/hierarchy4"/>
    <dgm:cxn modelId="{3A7F42A0-4EE0-8A42-8D0F-A86F05F44CD4}" type="presParOf" srcId="{5E39BCD5-6118-CE40-8FA6-34238431533D}" destId="{7D7BFD5D-A607-1B43-B835-D668254CCC51}" srcOrd="1" destOrd="0" presId="urn:microsoft.com/office/officeart/2005/8/layout/hierarchy4"/>
    <dgm:cxn modelId="{0381F331-CFDC-CE47-B802-300EABDEFE6F}" type="presParOf" srcId="{7D30A8E5-1A26-4C41-80A4-192962EA047E}" destId="{81B3457D-88CC-814A-B369-E8A7CF372C7E}" srcOrd="5" destOrd="0" presId="urn:microsoft.com/office/officeart/2005/8/layout/hierarchy4"/>
    <dgm:cxn modelId="{34BD3338-7136-1942-8546-30E4F8279B99}" type="presParOf" srcId="{7D30A8E5-1A26-4C41-80A4-192962EA047E}" destId="{34080283-F6FC-1B4D-8141-EAE3FD37621B}" srcOrd="6" destOrd="0" presId="urn:microsoft.com/office/officeart/2005/8/layout/hierarchy4"/>
    <dgm:cxn modelId="{78CDD433-1547-6A47-9C84-E2E11C3F3F0C}" type="presParOf" srcId="{34080283-F6FC-1B4D-8141-EAE3FD37621B}" destId="{E1C8F5E8-D0C1-4441-9F83-106E834EE8EF}" srcOrd="0" destOrd="0" presId="urn:microsoft.com/office/officeart/2005/8/layout/hierarchy4"/>
    <dgm:cxn modelId="{26378F5D-53F3-AD4B-B9A4-BD13CC3B274B}" type="presParOf" srcId="{34080283-F6FC-1B4D-8141-EAE3FD37621B}" destId="{1C776021-107B-FB49-872F-56ADF5AF2C7A}" srcOrd="1" destOrd="0" presId="urn:microsoft.com/office/officeart/2005/8/layout/hierarchy4"/>
    <dgm:cxn modelId="{487A657F-99A6-B049-BE9E-7F2E9A8302D7}" type="presParOf" srcId="{7D30A8E5-1A26-4C41-80A4-192962EA047E}" destId="{AA5CBD0D-F9B5-8244-B428-5B8F22AF03D8}" srcOrd="7" destOrd="0" presId="urn:microsoft.com/office/officeart/2005/8/layout/hierarchy4"/>
    <dgm:cxn modelId="{0C3906B5-83F0-7145-B041-074548215525}" type="presParOf" srcId="{7D30A8E5-1A26-4C41-80A4-192962EA047E}" destId="{200D8593-C3A7-C74A-A0C1-08656B2FC994}" srcOrd="8" destOrd="0" presId="urn:microsoft.com/office/officeart/2005/8/layout/hierarchy4"/>
    <dgm:cxn modelId="{BB93E432-B28A-3748-A438-71DBBB6E3E56}" type="presParOf" srcId="{200D8593-C3A7-C74A-A0C1-08656B2FC994}" destId="{32EB9BCC-96AF-FF4D-B1C0-A2FFB450F1B0}" srcOrd="0" destOrd="0" presId="urn:microsoft.com/office/officeart/2005/8/layout/hierarchy4"/>
    <dgm:cxn modelId="{63FA2E6F-C5B5-634E-8152-8AE1BCB7F9B2}" type="presParOf" srcId="{200D8593-C3A7-C74A-A0C1-08656B2FC994}" destId="{A5861715-02AB-3247-9CD9-3DFD7B5DF3FD}" srcOrd="1" destOrd="0" presId="urn:microsoft.com/office/officeart/2005/8/layout/hierarchy4"/>
    <dgm:cxn modelId="{3E8D754E-89DA-3143-BF18-1593CB7028B3}" type="presParOf" srcId="{818D07DA-57EB-6244-95DF-B94CD183FE69}" destId="{B5CB5ED1-0D69-1F42-977B-DE3CF88026FA}" srcOrd="13" destOrd="0" presId="urn:microsoft.com/office/officeart/2005/8/layout/hierarchy4"/>
    <dgm:cxn modelId="{DF0D5E54-6C6D-F24D-ACCA-A58DCDB767ED}" type="presParOf" srcId="{818D07DA-57EB-6244-95DF-B94CD183FE69}" destId="{F1AC7583-5355-8247-A886-420DE966D05B}" srcOrd="14" destOrd="0" presId="urn:microsoft.com/office/officeart/2005/8/layout/hierarchy4"/>
    <dgm:cxn modelId="{466D2374-2B2E-8642-AE6D-5490A431005C}" type="presParOf" srcId="{F1AC7583-5355-8247-A886-420DE966D05B}" destId="{489A387E-4650-994B-BCA7-A72ABA781145}" srcOrd="0" destOrd="0" presId="urn:microsoft.com/office/officeart/2005/8/layout/hierarchy4"/>
    <dgm:cxn modelId="{0CDE79BC-B859-5342-A3B8-ADEE63C9055C}" type="presParOf" srcId="{F1AC7583-5355-8247-A886-420DE966D05B}" destId="{9EC93939-AE3D-A643-A8B5-7D2102B5C111}" srcOrd="1" destOrd="0" presId="urn:microsoft.com/office/officeart/2005/8/layout/hierarchy4"/>
    <dgm:cxn modelId="{150BCB8C-055D-AE43-A7C8-8695BD5DAB95}" type="presParOf" srcId="{F1AC7583-5355-8247-A886-420DE966D05B}" destId="{BD910342-AC6F-7440-8EDF-07E05B391386}" srcOrd="2" destOrd="0" presId="urn:microsoft.com/office/officeart/2005/8/layout/hierarchy4"/>
    <dgm:cxn modelId="{811AAEA8-AEEF-7C4B-8940-CFB49EB8CC3C}" type="presParOf" srcId="{BD910342-AC6F-7440-8EDF-07E05B391386}" destId="{A107C231-FE04-D54B-B4BB-C6850D393E89}" srcOrd="0" destOrd="0" presId="urn:microsoft.com/office/officeart/2005/8/layout/hierarchy4"/>
    <dgm:cxn modelId="{AB1C3955-3C4E-EF4F-8FDB-FC9961989AA9}" type="presParOf" srcId="{A107C231-FE04-D54B-B4BB-C6850D393E89}" destId="{2E751924-AE0C-0B4D-A5C8-F9F1EBA2981A}" srcOrd="0" destOrd="0" presId="urn:microsoft.com/office/officeart/2005/8/layout/hierarchy4"/>
    <dgm:cxn modelId="{7A75252C-0C90-A94E-ACA8-D217B18F5988}" type="presParOf" srcId="{A107C231-FE04-D54B-B4BB-C6850D393E89}" destId="{BAEE6624-6427-AB4C-96E0-3011B61CDBA5}" srcOrd="1" destOrd="0" presId="urn:microsoft.com/office/officeart/2005/8/layout/hierarchy4"/>
    <dgm:cxn modelId="{2F1584CE-E3C0-E643-9898-5D19B3AC15BE}" type="presParOf" srcId="{BD910342-AC6F-7440-8EDF-07E05B391386}" destId="{B0E3FD4E-105F-5249-BD0F-A0D919F33EC9}" srcOrd="1" destOrd="0" presId="urn:microsoft.com/office/officeart/2005/8/layout/hierarchy4"/>
    <dgm:cxn modelId="{C97B3212-4116-694C-9A2D-04C81C85E944}" type="presParOf" srcId="{BD910342-AC6F-7440-8EDF-07E05B391386}" destId="{6A2696CA-4078-854D-B21C-D3970C45EED5}" srcOrd="2" destOrd="0" presId="urn:microsoft.com/office/officeart/2005/8/layout/hierarchy4"/>
    <dgm:cxn modelId="{1ECEC829-36B4-6946-8534-281E0320CE89}" type="presParOf" srcId="{6A2696CA-4078-854D-B21C-D3970C45EED5}" destId="{4C220188-A4F8-1D4F-A6D1-0BFA78126BB9}" srcOrd="0" destOrd="0" presId="urn:microsoft.com/office/officeart/2005/8/layout/hierarchy4"/>
    <dgm:cxn modelId="{0A8B2697-5522-B042-B07C-87157F819EA0}" type="presParOf" srcId="{6A2696CA-4078-854D-B21C-D3970C45EED5}" destId="{B75F36A8-51EB-8342-B98F-00D72E183EA8}" srcOrd="1" destOrd="0" presId="urn:microsoft.com/office/officeart/2005/8/layout/hierarchy4"/>
    <dgm:cxn modelId="{79BA3A3D-655A-2B4D-8F92-DCACC68A748B}" type="presParOf" srcId="{BD910342-AC6F-7440-8EDF-07E05B391386}" destId="{6D7ED975-BB4F-0A41-8774-AF091244FE87}" srcOrd="3" destOrd="0" presId="urn:microsoft.com/office/officeart/2005/8/layout/hierarchy4"/>
    <dgm:cxn modelId="{750AB84F-88FC-AB4E-A241-B597701D2697}" type="presParOf" srcId="{BD910342-AC6F-7440-8EDF-07E05B391386}" destId="{4E74FC8E-402D-5E48-B08A-2EBC4731C8EF}" srcOrd="4" destOrd="0" presId="urn:microsoft.com/office/officeart/2005/8/layout/hierarchy4"/>
    <dgm:cxn modelId="{9D4BC89B-55EF-4F40-B504-68E3FB2C50E5}" type="presParOf" srcId="{4E74FC8E-402D-5E48-B08A-2EBC4731C8EF}" destId="{0A1B12D4-6E0F-C94A-933A-6A9C78793E61}" srcOrd="0" destOrd="0" presId="urn:microsoft.com/office/officeart/2005/8/layout/hierarchy4"/>
    <dgm:cxn modelId="{CBF8D4FD-C22C-6E43-9785-897F33BE5CCA}" type="presParOf" srcId="{4E74FC8E-402D-5E48-B08A-2EBC4731C8EF}" destId="{544D9955-6DF0-D54E-A4B7-4F8858C0608E}" srcOrd="1" destOrd="0" presId="urn:microsoft.com/office/officeart/2005/8/layout/hierarchy4"/>
    <dgm:cxn modelId="{7735BBE7-DFA2-924F-8CC7-CD87E66586B6}" type="presParOf" srcId="{BD910342-AC6F-7440-8EDF-07E05B391386}" destId="{EF49F249-4430-6043-BE2B-BAAD4431641D}" srcOrd="5" destOrd="0" presId="urn:microsoft.com/office/officeart/2005/8/layout/hierarchy4"/>
    <dgm:cxn modelId="{6C581E0D-AC8F-674C-8DAE-C5AAECC5B00B}" type="presParOf" srcId="{BD910342-AC6F-7440-8EDF-07E05B391386}" destId="{E43AD18C-2328-0B4D-ADDE-35E4C07D788B}" srcOrd="6" destOrd="0" presId="urn:microsoft.com/office/officeart/2005/8/layout/hierarchy4"/>
    <dgm:cxn modelId="{39530788-460E-E04A-B486-9FF7D13C3D9C}" type="presParOf" srcId="{E43AD18C-2328-0B4D-ADDE-35E4C07D788B}" destId="{AB317DED-A9D4-7149-9F42-4FFA36D175E2}" srcOrd="0" destOrd="0" presId="urn:microsoft.com/office/officeart/2005/8/layout/hierarchy4"/>
    <dgm:cxn modelId="{989834BE-B0A7-1B4F-B22D-8D20665EC7C5}" type="presParOf" srcId="{E43AD18C-2328-0B4D-ADDE-35E4C07D788B}" destId="{BCBB82D6-140C-6642-B74D-9DF4EE85CDD9}" srcOrd="1" destOrd="0" presId="urn:microsoft.com/office/officeart/2005/8/layout/hierarchy4"/>
    <dgm:cxn modelId="{6794BAC1-FCE2-EE45-86BC-AFED0E07D73C}" type="presParOf" srcId="{BD910342-AC6F-7440-8EDF-07E05B391386}" destId="{7BF79F96-7E09-6644-84D2-74B37BC34BE0}" srcOrd="7" destOrd="0" presId="urn:microsoft.com/office/officeart/2005/8/layout/hierarchy4"/>
    <dgm:cxn modelId="{BEAAA135-17D4-194B-B72D-79953BAA87A7}" type="presParOf" srcId="{BD910342-AC6F-7440-8EDF-07E05B391386}" destId="{9C72BECC-7DAE-FC4A-B290-34714FF7E415}" srcOrd="8" destOrd="0" presId="urn:microsoft.com/office/officeart/2005/8/layout/hierarchy4"/>
    <dgm:cxn modelId="{9E978B15-831F-C347-A5D2-FE6AA2E95CFC}" type="presParOf" srcId="{9C72BECC-7DAE-FC4A-B290-34714FF7E415}" destId="{30765DB0-97DE-9245-B50B-F6452F18E872}" srcOrd="0" destOrd="0" presId="urn:microsoft.com/office/officeart/2005/8/layout/hierarchy4"/>
    <dgm:cxn modelId="{483C93BE-DA22-2244-8436-F02E5B2D7206}" type="presParOf" srcId="{9C72BECC-7DAE-FC4A-B290-34714FF7E415}" destId="{009EB458-1008-D94E-BBE9-C955B7E6B4C5}" srcOrd="1" destOrd="0" presId="urn:microsoft.com/office/officeart/2005/8/layout/hierarchy4"/>
    <dgm:cxn modelId="{CE037BBF-FE71-A244-B42F-5C37A4ADD512}" type="presParOf" srcId="{BD910342-AC6F-7440-8EDF-07E05B391386}" destId="{1900DEC5-AE18-6848-876C-0D7098A6D439}" srcOrd="9" destOrd="0" presId="urn:microsoft.com/office/officeart/2005/8/layout/hierarchy4"/>
    <dgm:cxn modelId="{388B40C0-42CA-254F-810F-72BF82F8C3D2}" type="presParOf" srcId="{BD910342-AC6F-7440-8EDF-07E05B391386}" destId="{27AEB830-8DC0-E644-B5A8-EA8CE79FB42F}" srcOrd="10" destOrd="0" presId="urn:microsoft.com/office/officeart/2005/8/layout/hierarchy4"/>
    <dgm:cxn modelId="{78AE555D-C624-1943-B4CA-8DCAC6A5C091}" type="presParOf" srcId="{27AEB830-8DC0-E644-B5A8-EA8CE79FB42F}" destId="{31B25F8D-D7FF-0D4D-988B-F2D6A49397C4}" srcOrd="0" destOrd="0" presId="urn:microsoft.com/office/officeart/2005/8/layout/hierarchy4"/>
    <dgm:cxn modelId="{C516A0EA-BF42-E345-A735-926AF1773FBC}" type="presParOf" srcId="{27AEB830-8DC0-E644-B5A8-EA8CE79FB42F}" destId="{708D9C43-4451-2D4A-B6E9-F53076B5C280}" srcOrd="1" destOrd="0" presId="urn:microsoft.com/office/officeart/2005/8/layout/hierarchy4"/>
    <dgm:cxn modelId="{013FE1E2-B978-454D-933B-3774FC356231}" type="presParOf" srcId="{BD910342-AC6F-7440-8EDF-07E05B391386}" destId="{3CE5DE57-583A-8B4D-BD2A-76FA1BADB283}" srcOrd="11" destOrd="0" presId="urn:microsoft.com/office/officeart/2005/8/layout/hierarchy4"/>
    <dgm:cxn modelId="{223C151D-F8A8-DB48-A493-C36E35A8CB19}" type="presParOf" srcId="{BD910342-AC6F-7440-8EDF-07E05B391386}" destId="{F15A4E6C-3379-1C40-B20B-C018F706D3D9}" srcOrd="12" destOrd="0" presId="urn:microsoft.com/office/officeart/2005/8/layout/hierarchy4"/>
    <dgm:cxn modelId="{CA1B2483-DCAC-854C-983E-D883355CB468}" type="presParOf" srcId="{F15A4E6C-3379-1C40-B20B-C018F706D3D9}" destId="{31AE2562-4D4C-604F-9B32-EE1947132193}" srcOrd="0" destOrd="0" presId="urn:microsoft.com/office/officeart/2005/8/layout/hierarchy4"/>
    <dgm:cxn modelId="{60BE6B4C-F0E8-924D-B8BE-0DBACE323655}" type="presParOf" srcId="{F15A4E6C-3379-1C40-B20B-C018F706D3D9}" destId="{6E2467CF-971E-2B4D-BDBD-E34C7E98C0F8}" srcOrd="1" destOrd="0" presId="urn:microsoft.com/office/officeart/2005/8/layout/hierarchy4"/>
    <dgm:cxn modelId="{DB40D97C-E917-C545-89D8-14A2C6B94B73}" type="presParOf" srcId="{818D07DA-57EB-6244-95DF-B94CD183FE69}" destId="{3131A4C0-DDAE-6349-AABC-57F8B4E5F939}" srcOrd="15" destOrd="0" presId="urn:microsoft.com/office/officeart/2005/8/layout/hierarchy4"/>
    <dgm:cxn modelId="{B8FD8163-C9A9-3D4B-B91A-861F381BC56B}" type="presParOf" srcId="{818D07DA-57EB-6244-95DF-B94CD183FE69}" destId="{DDD2E9EC-E2DE-C548-8199-12E9A3556C77}" srcOrd="16" destOrd="0" presId="urn:microsoft.com/office/officeart/2005/8/layout/hierarchy4"/>
    <dgm:cxn modelId="{FB369458-0360-0F49-AA7C-29413F09E9CA}" type="presParOf" srcId="{DDD2E9EC-E2DE-C548-8199-12E9A3556C77}" destId="{9701FFDC-E846-0348-B2B1-CD435E6A63B6}" srcOrd="0" destOrd="0" presId="urn:microsoft.com/office/officeart/2005/8/layout/hierarchy4"/>
    <dgm:cxn modelId="{AF3F3A6D-2687-B24E-9D52-C91277888F72}" type="presParOf" srcId="{DDD2E9EC-E2DE-C548-8199-12E9A3556C77}" destId="{2755CADA-7636-EC4D-A605-CA74D3259FDA}" srcOrd="1" destOrd="0" presId="urn:microsoft.com/office/officeart/2005/8/layout/hierarchy4"/>
    <dgm:cxn modelId="{D9E60E5B-0EB7-DA48-9C91-9B1FC35BDC66}" type="presParOf" srcId="{DDD2E9EC-E2DE-C548-8199-12E9A3556C77}" destId="{2910870F-C761-8A46-B1C1-A1A759307F5F}" srcOrd="2" destOrd="0" presId="urn:microsoft.com/office/officeart/2005/8/layout/hierarchy4"/>
    <dgm:cxn modelId="{8F4AF651-8A76-1741-B53D-404526293D2C}" type="presParOf" srcId="{2910870F-C761-8A46-B1C1-A1A759307F5F}" destId="{26A1F568-6D8A-224E-9868-3C8259FD352D}" srcOrd="0" destOrd="0" presId="urn:microsoft.com/office/officeart/2005/8/layout/hierarchy4"/>
    <dgm:cxn modelId="{ADD340C7-2D60-2B4B-B9D2-7C8DA0968589}" type="presParOf" srcId="{26A1F568-6D8A-224E-9868-3C8259FD352D}" destId="{6486E19F-2DED-F34B-9F42-41E3D54CCBA3}" srcOrd="0" destOrd="0" presId="urn:microsoft.com/office/officeart/2005/8/layout/hierarchy4"/>
    <dgm:cxn modelId="{B86DA9B7-51ED-9F42-A53E-81C95B215A96}" type="presParOf" srcId="{26A1F568-6D8A-224E-9868-3C8259FD352D}" destId="{99ACF86B-16EC-C442-9C19-BEA77504B53D}" srcOrd="1" destOrd="0" presId="urn:microsoft.com/office/officeart/2005/8/layout/hierarchy4"/>
    <dgm:cxn modelId="{75BB060E-CD8F-004A-A81B-17662FFE4796}" type="presParOf" srcId="{2910870F-C761-8A46-B1C1-A1A759307F5F}" destId="{69E6AF88-466D-D44C-B453-FDAD4618151B}" srcOrd="1" destOrd="0" presId="urn:microsoft.com/office/officeart/2005/8/layout/hierarchy4"/>
    <dgm:cxn modelId="{39AC3E25-FE0F-A141-AA18-4DB5243FACD4}" type="presParOf" srcId="{2910870F-C761-8A46-B1C1-A1A759307F5F}" destId="{51F18833-8036-0C4A-9E4F-DDB112E8B8CE}" srcOrd="2" destOrd="0" presId="urn:microsoft.com/office/officeart/2005/8/layout/hierarchy4"/>
    <dgm:cxn modelId="{EBE2269A-27C7-2849-8655-660C21E2C1FB}" type="presParOf" srcId="{51F18833-8036-0C4A-9E4F-DDB112E8B8CE}" destId="{637A6E42-62ED-5443-98C8-582B0A4E0048}" srcOrd="0" destOrd="0" presId="urn:microsoft.com/office/officeart/2005/8/layout/hierarchy4"/>
    <dgm:cxn modelId="{BFDD944D-4007-0549-AD04-D06C57ABBCD7}" type="presParOf" srcId="{51F18833-8036-0C4A-9E4F-DDB112E8B8CE}" destId="{6C095CF1-6568-AA42-990E-14501930349B}" srcOrd="1" destOrd="0" presId="urn:microsoft.com/office/officeart/2005/8/layout/hierarchy4"/>
    <dgm:cxn modelId="{3820D9AB-ED22-2440-BFB8-3CD3BA4CA682}" type="presParOf" srcId="{51F18833-8036-0C4A-9E4F-DDB112E8B8CE}" destId="{565D5F09-4BA2-004F-AA9C-A5EEE902231F}" srcOrd="2" destOrd="0" presId="urn:microsoft.com/office/officeart/2005/8/layout/hierarchy4"/>
    <dgm:cxn modelId="{995D518E-8F2E-0F46-99EF-16888F5BFEEF}" type="presParOf" srcId="{565D5F09-4BA2-004F-AA9C-A5EEE902231F}" destId="{A906664C-981F-E243-B288-B90DE8B15732}" srcOrd="0" destOrd="0" presId="urn:microsoft.com/office/officeart/2005/8/layout/hierarchy4"/>
    <dgm:cxn modelId="{3419929D-875E-2740-81CE-CD58EE091484}" type="presParOf" srcId="{A906664C-981F-E243-B288-B90DE8B15732}" destId="{F1FD946B-4092-764F-83A2-DD97E282335D}" srcOrd="0" destOrd="0" presId="urn:microsoft.com/office/officeart/2005/8/layout/hierarchy4"/>
    <dgm:cxn modelId="{39B98A62-062F-4649-ACB5-087D3B92372F}" type="presParOf" srcId="{A906664C-981F-E243-B288-B90DE8B15732}" destId="{4FE86FF2-EDA3-7B45-9A10-424837AECC5B}" srcOrd="1" destOrd="0" presId="urn:microsoft.com/office/officeart/2005/8/layout/hierarchy4"/>
    <dgm:cxn modelId="{9D53A89F-51DD-F847-B18E-04C0E242806C}" type="presParOf" srcId="{565D5F09-4BA2-004F-AA9C-A5EEE902231F}" destId="{3610FBE6-6C1C-0643-BD7D-0BBD87C398BC}" srcOrd="1" destOrd="0" presId="urn:microsoft.com/office/officeart/2005/8/layout/hierarchy4"/>
    <dgm:cxn modelId="{5BDFD78B-D4AE-F54F-BBF9-39EED769AF35}" type="presParOf" srcId="{565D5F09-4BA2-004F-AA9C-A5EEE902231F}" destId="{6585C1F5-45D4-E24B-83F3-E0CBFCB2CE0B}" srcOrd="2" destOrd="0" presId="urn:microsoft.com/office/officeart/2005/8/layout/hierarchy4"/>
    <dgm:cxn modelId="{AEA9B8C1-34D4-E249-97A4-DED3495EB3DF}" type="presParOf" srcId="{6585C1F5-45D4-E24B-83F3-E0CBFCB2CE0B}" destId="{7C3B2C8C-77A2-CB44-9FF7-CE09D98B45A6}" srcOrd="0" destOrd="0" presId="urn:microsoft.com/office/officeart/2005/8/layout/hierarchy4"/>
    <dgm:cxn modelId="{93BCE3F0-FE8B-8E48-885C-E03540666EAD}" type="presParOf" srcId="{6585C1F5-45D4-E24B-83F3-E0CBFCB2CE0B}" destId="{06176A85-88B7-6346-BF28-5B794B05E4D0}" srcOrd="1" destOrd="0" presId="urn:microsoft.com/office/officeart/2005/8/layout/hierarchy4"/>
    <dgm:cxn modelId="{62CB801D-853E-F547-9380-95B6B0ECFD28}" type="presParOf" srcId="{565D5F09-4BA2-004F-AA9C-A5EEE902231F}" destId="{472588DB-EE71-A649-865C-2F769E8A8064}" srcOrd="3" destOrd="0" presId="urn:microsoft.com/office/officeart/2005/8/layout/hierarchy4"/>
    <dgm:cxn modelId="{E38FD35D-2864-814E-A16E-CA53102ED9ED}" type="presParOf" srcId="{565D5F09-4BA2-004F-AA9C-A5EEE902231F}" destId="{983E776D-EA9D-E947-AECE-30B010CF105A}" srcOrd="4" destOrd="0" presId="urn:microsoft.com/office/officeart/2005/8/layout/hierarchy4"/>
    <dgm:cxn modelId="{1E3F9603-6BA4-D646-A89F-AEE29AAA0434}" type="presParOf" srcId="{983E776D-EA9D-E947-AECE-30B010CF105A}" destId="{B7D35514-4613-A245-83BA-A0F5C8308A35}" srcOrd="0" destOrd="0" presId="urn:microsoft.com/office/officeart/2005/8/layout/hierarchy4"/>
    <dgm:cxn modelId="{0B497EF6-6305-C241-98AC-1F12AA1DDCFB}" type="presParOf" srcId="{983E776D-EA9D-E947-AECE-30B010CF105A}" destId="{2D16D287-5132-084C-8EDA-A6CFF1BB5BFB}" srcOrd="1" destOrd="0" presId="urn:microsoft.com/office/officeart/2005/8/layout/hierarchy4"/>
    <dgm:cxn modelId="{2BAFA504-FC68-ED4F-9E08-718A703025AA}" type="presParOf" srcId="{565D5F09-4BA2-004F-AA9C-A5EEE902231F}" destId="{963644A7-DA43-8949-A31E-C9D7E116DD12}" srcOrd="5" destOrd="0" presId="urn:microsoft.com/office/officeart/2005/8/layout/hierarchy4"/>
    <dgm:cxn modelId="{EF2D49AC-E3CF-304A-BA11-F65B623FC8D3}" type="presParOf" srcId="{565D5F09-4BA2-004F-AA9C-A5EEE902231F}" destId="{D6137FA8-FCD9-DA44-966C-4736715D1AE3}" srcOrd="6" destOrd="0" presId="urn:microsoft.com/office/officeart/2005/8/layout/hierarchy4"/>
    <dgm:cxn modelId="{5EE66A50-E51A-4C40-9918-DA0712179896}" type="presParOf" srcId="{D6137FA8-FCD9-DA44-966C-4736715D1AE3}" destId="{F894F5A5-4E34-9E43-8B17-0C6AF629D631}" srcOrd="0" destOrd="0" presId="urn:microsoft.com/office/officeart/2005/8/layout/hierarchy4"/>
    <dgm:cxn modelId="{4350A5BA-24CA-F244-AA64-BF3C6F80B254}" type="presParOf" srcId="{D6137FA8-FCD9-DA44-966C-4736715D1AE3}" destId="{9A4F46AA-849D-5F44-BBB9-7BF1C6A29EA3}" srcOrd="1" destOrd="0" presId="urn:microsoft.com/office/officeart/2005/8/layout/hierarchy4"/>
    <dgm:cxn modelId="{D8EB0033-8240-EF4E-9778-695ECB1D7303}" type="presParOf" srcId="{2910870F-C761-8A46-B1C1-A1A759307F5F}" destId="{1A59E942-611E-8F4B-B296-20349B8DDDE8}" srcOrd="3" destOrd="0" presId="urn:microsoft.com/office/officeart/2005/8/layout/hierarchy4"/>
    <dgm:cxn modelId="{8C6E88CD-5C50-6047-83AA-043D3345E2A0}" type="presParOf" srcId="{2910870F-C761-8A46-B1C1-A1A759307F5F}" destId="{989E3CA8-70D5-DE43-B29A-CE86CD367547}" srcOrd="4" destOrd="0" presId="urn:microsoft.com/office/officeart/2005/8/layout/hierarchy4"/>
    <dgm:cxn modelId="{8690FB41-C93F-F146-B6A6-5D6E51664B43}" type="presParOf" srcId="{989E3CA8-70D5-DE43-B29A-CE86CD367547}" destId="{3D2FD6D1-5E10-DA4E-B0BB-B8A5EAB64B91}" srcOrd="0" destOrd="0" presId="urn:microsoft.com/office/officeart/2005/8/layout/hierarchy4"/>
    <dgm:cxn modelId="{E4531F92-7BC1-194F-8FE4-5AD4F6CFDD48}" type="presParOf" srcId="{989E3CA8-70D5-DE43-B29A-CE86CD367547}" destId="{73F030A3-402C-C040-8AF3-201825F09E7E}" srcOrd="1" destOrd="0" presId="urn:microsoft.com/office/officeart/2005/8/layout/hierarchy4"/>
    <dgm:cxn modelId="{D08FFEE0-2B2B-E445-B192-6C74E11BFC6A}" type="presParOf" srcId="{989E3CA8-70D5-DE43-B29A-CE86CD367547}" destId="{1F86BC2B-5B30-7442-A7D7-22F72640369C}" srcOrd="2" destOrd="0" presId="urn:microsoft.com/office/officeart/2005/8/layout/hierarchy4"/>
    <dgm:cxn modelId="{3487D6A9-58B8-B04C-BA95-7EF350D4DC45}" type="presParOf" srcId="{1F86BC2B-5B30-7442-A7D7-22F72640369C}" destId="{98FEB192-92B8-5348-B39A-9C1001314544}" srcOrd="0" destOrd="0" presId="urn:microsoft.com/office/officeart/2005/8/layout/hierarchy4"/>
    <dgm:cxn modelId="{890D9CBA-D21C-4140-AF72-F6E62337AC9B}" type="presParOf" srcId="{98FEB192-92B8-5348-B39A-9C1001314544}" destId="{61980667-982B-A24E-87D6-D485EB17743C}" srcOrd="0" destOrd="0" presId="urn:microsoft.com/office/officeart/2005/8/layout/hierarchy4"/>
    <dgm:cxn modelId="{8BA90F3E-4C61-D244-B514-B7A3D7EAC673}" type="presParOf" srcId="{98FEB192-92B8-5348-B39A-9C1001314544}" destId="{0135244D-9934-2940-8427-FB0375F905D6}" srcOrd="1" destOrd="0" presId="urn:microsoft.com/office/officeart/2005/8/layout/hierarchy4"/>
    <dgm:cxn modelId="{D19E4036-E56C-DE4F-8113-2A3BBCC95973}" type="presParOf" srcId="{1F86BC2B-5B30-7442-A7D7-22F72640369C}" destId="{6175010E-9E63-5949-AAE6-CA9380CEC507}" srcOrd="1" destOrd="0" presId="urn:microsoft.com/office/officeart/2005/8/layout/hierarchy4"/>
    <dgm:cxn modelId="{5F749D49-F999-5D45-B3AF-1E3638D16435}" type="presParOf" srcId="{1F86BC2B-5B30-7442-A7D7-22F72640369C}" destId="{31CC712A-94BA-9948-BE30-B9273990109E}" srcOrd="2" destOrd="0" presId="urn:microsoft.com/office/officeart/2005/8/layout/hierarchy4"/>
    <dgm:cxn modelId="{F5878F4C-3067-D141-ADEA-A4D5AF672030}" type="presParOf" srcId="{31CC712A-94BA-9948-BE30-B9273990109E}" destId="{81FFA42B-51B5-BD48-83DF-3899388796B2}" srcOrd="0" destOrd="0" presId="urn:microsoft.com/office/officeart/2005/8/layout/hierarchy4"/>
    <dgm:cxn modelId="{8B7F16C8-5151-5D47-85BE-D1F3F195CE5F}" type="presParOf" srcId="{31CC712A-94BA-9948-BE30-B9273990109E}" destId="{27B52943-FBFC-5C4D-BD17-38AEF17E9589}" srcOrd="1" destOrd="0" presId="urn:microsoft.com/office/officeart/2005/8/layout/hierarchy4"/>
    <dgm:cxn modelId="{A64E2FEC-CF99-2840-A87D-7362DB3EF859}" type="presParOf" srcId="{2910870F-C761-8A46-B1C1-A1A759307F5F}" destId="{18C10D4F-83C5-3E4A-B43C-EE888E7C65A9}" srcOrd="5" destOrd="0" presId="urn:microsoft.com/office/officeart/2005/8/layout/hierarchy4"/>
    <dgm:cxn modelId="{365E7D85-B0B6-DC49-AECD-C3725D4A2B22}" type="presParOf" srcId="{2910870F-C761-8A46-B1C1-A1A759307F5F}" destId="{66485FE4-2F82-4846-9DFF-9E299755E9D2}" srcOrd="6" destOrd="0" presId="urn:microsoft.com/office/officeart/2005/8/layout/hierarchy4"/>
    <dgm:cxn modelId="{ADF842CC-1706-AA44-8702-85D7B3E4E9E0}" type="presParOf" srcId="{66485FE4-2F82-4846-9DFF-9E299755E9D2}" destId="{6F01A0A8-F259-194B-82F7-94EE41DD2F84}" srcOrd="0" destOrd="0" presId="urn:microsoft.com/office/officeart/2005/8/layout/hierarchy4"/>
    <dgm:cxn modelId="{75A2DA58-E785-B64D-B8A9-07E8BB2F9AF1}" type="presParOf" srcId="{66485FE4-2F82-4846-9DFF-9E299755E9D2}" destId="{4530E6BB-953E-8840-BFFB-570B3D3ABB15}" srcOrd="1" destOrd="0" presId="urn:microsoft.com/office/officeart/2005/8/layout/hierarchy4"/>
    <dgm:cxn modelId="{7BD21E90-A59F-2948-9D5E-DF3D2C1EA9CD}" type="presParOf" srcId="{2910870F-C761-8A46-B1C1-A1A759307F5F}" destId="{FDBC0A89-1466-2B4A-8861-D3EC2C7FBE74}" srcOrd="7" destOrd="0" presId="urn:microsoft.com/office/officeart/2005/8/layout/hierarchy4"/>
    <dgm:cxn modelId="{441E5A67-5361-F54E-B2D4-DD7B43752124}" type="presParOf" srcId="{2910870F-C761-8A46-B1C1-A1A759307F5F}" destId="{943E4BA2-77D0-BB46-B597-DC5B45081AA8}" srcOrd="8" destOrd="0" presId="urn:microsoft.com/office/officeart/2005/8/layout/hierarchy4"/>
    <dgm:cxn modelId="{1D39699A-8250-9C46-B88F-96CE05B45D85}" type="presParOf" srcId="{943E4BA2-77D0-BB46-B597-DC5B45081AA8}" destId="{198409D6-A447-624D-A578-C850A3557060}" srcOrd="0" destOrd="0" presId="urn:microsoft.com/office/officeart/2005/8/layout/hierarchy4"/>
    <dgm:cxn modelId="{B1E9537B-8FB6-F94A-81B4-A8DC28CF4632}" type="presParOf" srcId="{943E4BA2-77D0-BB46-B597-DC5B45081AA8}" destId="{3C18E531-FB78-6942-974F-948ED6107162}" srcOrd="1" destOrd="0" presId="urn:microsoft.com/office/officeart/2005/8/layout/hierarchy4"/>
    <dgm:cxn modelId="{6224DC00-6C0C-AE4F-9B05-3CCB662F44AF}" type="presParOf" srcId="{943E4BA2-77D0-BB46-B597-DC5B45081AA8}" destId="{6A041ACB-B616-CD48-8AC3-382AB30B86E2}" srcOrd="2" destOrd="0" presId="urn:microsoft.com/office/officeart/2005/8/layout/hierarchy4"/>
    <dgm:cxn modelId="{C798C978-CA3A-7B46-A085-8B049AE25D99}" type="presParOf" srcId="{6A041ACB-B616-CD48-8AC3-382AB30B86E2}" destId="{B9CE8D0B-F72D-7849-93D4-8ED6AAC30B34}" srcOrd="0" destOrd="0" presId="urn:microsoft.com/office/officeart/2005/8/layout/hierarchy4"/>
    <dgm:cxn modelId="{02F5A997-3E40-4C40-BA7B-B3381E41F7F1}" type="presParOf" srcId="{B9CE8D0B-F72D-7849-93D4-8ED6AAC30B34}" destId="{E0EEC34F-B9FD-6F47-832A-F3DB45E59EF4}" srcOrd="0" destOrd="0" presId="urn:microsoft.com/office/officeart/2005/8/layout/hierarchy4"/>
    <dgm:cxn modelId="{17AA60B4-E3E1-AA47-859A-5295872EFF83}" type="presParOf" srcId="{B9CE8D0B-F72D-7849-93D4-8ED6AAC30B34}" destId="{1CF21E9C-1699-784C-B5AF-D1A2B5C5CBF6}" srcOrd="1" destOrd="0" presId="urn:microsoft.com/office/officeart/2005/8/layout/hierarchy4"/>
    <dgm:cxn modelId="{0268792C-C390-6A49-9204-BA94BE80485D}" type="presParOf" srcId="{6A041ACB-B616-CD48-8AC3-382AB30B86E2}" destId="{205A9A8B-47C9-CA49-BD9E-0CADAD969C20}" srcOrd="1" destOrd="0" presId="urn:microsoft.com/office/officeart/2005/8/layout/hierarchy4"/>
    <dgm:cxn modelId="{AF1D3FE4-7B1A-BE42-A4F8-0D87366AEB4F}" type="presParOf" srcId="{6A041ACB-B616-CD48-8AC3-382AB30B86E2}" destId="{9246E334-1B8E-6E44-8698-9636A68A5613}" srcOrd="2" destOrd="0" presId="urn:microsoft.com/office/officeart/2005/8/layout/hierarchy4"/>
    <dgm:cxn modelId="{1C461299-2549-904F-84E8-96CE5B9D20C1}" type="presParOf" srcId="{9246E334-1B8E-6E44-8698-9636A68A5613}" destId="{BF7395B2-48E8-4F42-AA5A-8BAF7C75C734}" srcOrd="0" destOrd="0" presId="urn:microsoft.com/office/officeart/2005/8/layout/hierarchy4"/>
    <dgm:cxn modelId="{B53A0C38-1418-D94D-822C-A0F760161310}" type="presParOf" srcId="{9246E334-1B8E-6E44-8698-9636A68A5613}" destId="{4125B62A-E6D3-3042-844E-2E3FD3C0B167}" srcOrd="1" destOrd="0" presId="urn:microsoft.com/office/officeart/2005/8/layout/hierarchy4"/>
    <dgm:cxn modelId="{E5F2BDE0-FACF-2A45-A5E4-5AD2BA5266DA}" type="presParOf" srcId="{6A041ACB-B616-CD48-8AC3-382AB30B86E2}" destId="{DB140B93-7826-9B40-B6E0-1FB89B347903}" srcOrd="3" destOrd="0" presId="urn:microsoft.com/office/officeart/2005/8/layout/hierarchy4"/>
    <dgm:cxn modelId="{366810CD-2C5C-6F40-AD92-A6A34DF84472}" type="presParOf" srcId="{6A041ACB-B616-CD48-8AC3-382AB30B86E2}" destId="{73FF3C56-3AD6-924C-9BEF-BC974387EA0D}" srcOrd="4" destOrd="0" presId="urn:microsoft.com/office/officeart/2005/8/layout/hierarchy4"/>
    <dgm:cxn modelId="{90CCF3C1-3EEB-074F-B9AA-009ED535F5A4}" type="presParOf" srcId="{73FF3C56-3AD6-924C-9BEF-BC974387EA0D}" destId="{D342123E-183B-3249-A38A-8AA337C1AF01}" srcOrd="0" destOrd="0" presId="urn:microsoft.com/office/officeart/2005/8/layout/hierarchy4"/>
    <dgm:cxn modelId="{B87B1376-6F12-B646-941E-FC4B100F4617}" type="presParOf" srcId="{73FF3C56-3AD6-924C-9BEF-BC974387EA0D}" destId="{E0B90ED2-25C1-B040-AF12-860C3A3D52A1}" srcOrd="1" destOrd="0" presId="urn:microsoft.com/office/officeart/2005/8/layout/hierarchy4"/>
    <dgm:cxn modelId="{824E7AA0-AAFF-4340-A616-E2AEEB61C1D3}" type="presParOf" srcId="{6A041ACB-B616-CD48-8AC3-382AB30B86E2}" destId="{753B73B7-4202-B442-8F45-736D7473EB08}" srcOrd="5" destOrd="0" presId="urn:microsoft.com/office/officeart/2005/8/layout/hierarchy4"/>
    <dgm:cxn modelId="{521FFEB4-2C59-3D4F-9B05-8B07BBAEDE8F}" type="presParOf" srcId="{6A041ACB-B616-CD48-8AC3-382AB30B86E2}" destId="{F80BD098-1E62-A24E-8A23-4B5FF53CF438}" srcOrd="6" destOrd="0" presId="urn:microsoft.com/office/officeart/2005/8/layout/hierarchy4"/>
    <dgm:cxn modelId="{8C885A7B-FCB7-7A42-96C1-59FD5D540BED}" type="presParOf" srcId="{F80BD098-1E62-A24E-8A23-4B5FF53CF438}" destId="{9E8BE978-5E46-E04B-8204-FD63BDD9E307}" srcOrd="0" destOrd="0" presId="urn:microsoft.com/office/officeart/2005/8/layout/hierarchy4"/>
    <dgm:cxn modelId="{AA8E0D0C-6174-A543-AFCE-0CB0D6207F4C}" type="presParOf" srcId="{F80BD098-1E62-A24E-8A23-4B5FF53CF438}" destId="{333A267D-3492-C54B-9E37-BF54B06B467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FD3F-F83A-3545-9F2B-D61EE7D3A927}">
      <dsp:nvSpPr>
        <dsp:cNvPr id="0" name=""/>
        <dsp:cNvSpPr/>
      </dsp:nvSpPr>
      <dsp:spPr>
        <a:xfrm>
          <a:off x="511" y="2221"/>
          <a:ext cx="14362976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Data Services Page</a:t>
          </a:r>
          <a:endParaRPr lang="en-US" sz="4400" kern="1200" dirty="0"/>
        </a:p>
      </dsp:txBody>
      <dsp:txXfrm>
        <a:off x="30704" y="32414"/>
        <a:ext cx="14302590" cy="970491"/>
      </dsp:txXfrm>
    </dsp:sp>
    <dsp:sp modelId="{105E06A8-813C-3B40-8CDB-4512900AD207}">
      <dsp:nvSpPr>
        <dsp:cNvPr id="0" name=""/>
        <dsp:cNvSpPr/>
      </dsp:nvSpPr>
      <dsp:spPr>
        <a:xfrm>
          <a:off x="511" y="1155052"/>
          <a:ext cx="1230360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Miscellany</a:t>
          </a:r>
          <a:endParaRPr lang="en-US" sz="600" kern="1200" dirty="0"/>
        </a:p>
      </dsp:txBody>
      <dsp:txXfrm>
        <a:off x="30704" y="1185245"/>
        <a:ext cx="1169974" cy="970491"/>
      </dsp:txXfrm>
    </dsp:sp>
    <dsp:sp modelId="{4EF43FB4-6DCB-B041-9441-A864BB3DD7B9}">
      <dsp:nvSpPr>
        <dsp:cNvPr id="0" name=""/>
        <dsp:cNvSpPr/>
      </dsp:nvSpPr>
      <dsp:spPr>
        <a:xfrm>
          <a:off x="511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Staffing a&amp; Expertise</a:t>
          </a:r>
          <a:endParaRPr lang="en-US" sz="500" kern="1200" dirty="0"/>
        </a:p>
      </dsp:txBody>
      <dsp:txXfrm>
        <a:off x="4889" y="2312262"/>
        <a:ext cx="140722" cy="1022121"/>
      </dsp:txXfrm>
    </dsp:sp>
    <dsp:sp modelId="{1016331D-ABC1-AB4E-AB29-F623F9A96C6E}">
      <dsp:nvSpPr>
        <dsp:cNvPr id="0" name=""/>
        <dsp:cNvSpPr/>
      </dsp:nvSpPr>
      <dsp:spPr>
        <a:xfrm>
          <a:off x="156268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a Consultation</a:t>
          </a:r>
          <a:endParaRPr lang="en-US" sz="500" kern="1200" dirty="0"/>
        </a:p>
      </dsp:txBody>
      <dsp:txXfrm>
        <a:off x="160646" y="2312262"/>
        <a:ext cx="140722" cy="1022121"/>
      </dsp:txXfrm>
    </dsp:sp>
    <dsp:sp modelId="{248AC093-8318-3F47-B70F-BBFC0317B6B2}">
      <dsp:nvSpPr>
        <dsp:cNvPr id="0" name=""/>
        <dsp:cNvSpPr/>
      </dsp:nvSpPr>
      <dsp:spPr>
        <a:xfrm>
          <a:off x="312025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Request RDS Services</a:t>
          </a:r>
          <a:endParaRPr lang="en-US" sz="500" kern="1200" dirty="0"/>
        </a:p>
      </dsp:txBody>
      <dsp:txXfrm>
        <a:off x="316403" y="2312262"/>
        <a:ext cx="140722" cy="1022121"/>
      </dsp:txXfrm>
    </dsp:sp>
    <dsp:sp modelId="{AE8B8093-AC43-A44D-990D-A05822E76A63}">
      <dsp:nvSpPr>
        <dsp:cNvPr id="0" name=""/>
        <dsp:cNvSpPr/>
      </dsp:nvSpPr>
      <dsp:spPr>
        <a:xfrm>
          <a:off x="467782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How to Acknowledge </a:t>
          </a:r>
          <a:r>
            <a:rPr lang="en-US" sz="500" kern="1200" dirty="0" err="1" smtClean="0"/>
            <a:t>Servcies</a:t>
          </a:r>
          <a:endParaRPr lang="en-US" sz="500" kern="1200" dirty="0"/>
        </a:p>
      </dsp:txBody>
      <dsp:txXfrm>
        <a:off x="472160" y="2312262"/>
        <a:ext cx="140722" cy="1022121"/>
      </dsp:txXfrm>
    </dsp:sp>
    <dsp:sp modelId="{F8F0353E-1486-BA43-87BC-C768B2DEC5EB}">
      <dsp:nvSpPr>
        <dsp:cNvPr id="0" name=""/>
        <dsp:cNvSpPr/>
      </dsp:nvSpPr>
      <dsp:spPr>
        <a:xfrm>
          <a:off x="623539" y="2307884"/>
          <a:ext cx="607332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Education</a:t>
          </a:r>
          <a:endParaRPr lang="en-US" sz="500" kern="1200" dirty="0"/>
        </a:p>
      </dsp:txBody>
      <dsp:txXfrm>
        <a:off x="641327" y="2325672"/>
        <a:ext cx="571756" cy="995301"/>
      </dsp:txXfrm>
    </dsp:sp>
    <dsp:sp modelId="{419D3E75-33FD-0C45-BE08-EE6B550E226C}">
      <dsp:nvSpPr>
        <dsp:cNvPr id="0" name=""/>
        <dsp:cNvSpPr/>
      </dsp:nvSpPr>
      <dsp:spPr>
        <a:xfrm>
          <a:off x="623539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Course Related Instruction</a:t>
          </a:r>
          <a:endParaRPr lang="en-US" sz="500" kern="1200" dirty="0"/>
        </a:p>
      </dsp:txBody>
      <dsp:txXfrm>
        <a:off x="627917" y="3465093"/>
        <a:ext cx="140722" cy="1022121"/>
      </dsp:txXfrm>
    </dsp:sp>
    <dsp:sp modelId="{0A052EB8-11CF-7049-9B19-1FED317C2571}">
      <dsp:nvSpPr>
        <dsp:cNvPr id="0" name=""/>
        <dsp:cNvSpPr/>
      </dsp:nvSpPr>
      <dsp:spPr>
        <a:xfrm>
          <a:off x="776157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Workshops</a:t>
          </a:r>
          <a:endParaRPr lang="en-US" sz="500" kern="1200" dirty="0"/>
        </a:p>
      </dsp:txBody>
      <dsp:txXfrm>
        <a:off x="780535" y="3465093"/>
        <a:ext cx="140722" cy="1022121"/>
      </dsp:txXfrm>
    </dsp:sp>
    <dsp:sp modelId="{7F975C4F-480B-994F-A302-EC831E9B70DF}">
      <dsp:nvSpPr>
        <dsp:cNvPr id="0" name=""/>
        <dsp:cNvSpPr/>
      </dsp:nvSpPr>
      <dsp:spPr>
        <a:xfrm>
          <a:off x="928775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Current sessions</a:t>
          </a:r>
          <a:endParaRPr lang="en-US" sz="500" kern="1200" dirty="0"/>
        </a:p>
      </dsp:txBody>
      <dsp:txXfrm>
        <a:off x="933153" y="3465093"/>
        <a:ext cx="140722" cy="1022121"/>
      </dsp:txXfrm>
    </dsp:sp>
    <dsp:sp modelId="{D78D3E77-5BCB-0344-9DA4-567A3D1608AC}">
      <dsp:nvSpPr>
        <dsp:cNvPr id="0" name=""/>
        <dsp:cNvSpPr/>
      </dsp:nvSpPr>
      <dsp:spPr>
        <a:xfrm>
          <a:off x="1081393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Instructional  Archive</a:t>
          </a:r>
          <a:endParaRPr lang="en-US" sz="500" kern="1200" dirty="0"/>
        </a:p>
      </dsp:txBody>
      <dsp:txXfrm>
        <a:off x="1085771" y="3465093"/>
        <a:ext cx="140722" cy="1022121"/>
      </dsp:txXfrm>
    </dsp:sp>
    <dsp:sp modelId="{57D23E91-8A47-8C44-8004-E9C790FB8D5D}">
      <dsp:nvSpPr>
        <dsp:cNvPr id="0" name=""/>
        <dsp:cNvSpPr/>
      </dsp:nvSpPr>
      <dsp:spPr>
        <a:xfrm>
          <a:off x="1243428" y="1155052"/>
          <a:ext cx="460992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Geospatial</a:t>
          </a:r>
          <a:endParaRPr lang="en-US" sz="600" kern="1200" dirty="0"/>
        </a:p>
      </dsp:txBody>
      <dsp:txXfrm>
        <a:off x="1256930" y="1168554"/>
        <a:ext cx="433988" cy="1003873"/>
      </dsp:txXfrm>
    </dsp:sp>
    <dsp:sp modelId="{01AC1CDE-3E38-A94F-B0C8-FD2CCD50D322}">
      <dsp:nvSpPr>
        <dsp:cNvPr id="0" name=""/>
        <dsp:cNvSpPr/>
      </dsp:nvSpPr>
      <dsp:spPr>
        <a:xfrm>
          <a:off x="1243428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Description of services</a:t>
          </a:r>
          <a:endParaRPr lang="en-US" sz="500" kern="1200" dirty="0"/>
        </a:p>
      </dsp:txBody>
      <dsp:txXfrm>
        <a:off x="1247806" y="2312262"/>
        <a:ext cx="140722" cy="1022121"/>
      </dsp:txXfrm>
    </dsp:sp>
    <dsp:sp modelId="{F508A42D-7898-6F45-9F24-863F995B7D28}">
      <dsp:nvSpPr>
        <dsp:cNvPr id="0" name=""/>
        <dsp:cNvSpPr/>
      </dsp:nvSpPr>
      <dsp:spPr>
        <a:xfrm>
          <a:off x="1399185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Geospatial Mapping and Analysis</a:t>
          </a:r>
          <a:endParaRPr lang="en-US" sz="500" kern="1200" dirty="0"/>
        </a:p>
      </dsp:txBody>
      <dsp:txXfrm>
        <a:off x="1403563" y="2312262"/>
        <a:ext cx="140722" cy="1022121"/>
      </dsp:txXfrm>
    </dsp:sp>
    <dsp:sp modelId="{B271D602-DF7E-DC4F-8B65-C5C7AF249831}">
      <dsp:nvSpPr>
        <dsp:cNvPr id="0" name=""/>
        <dsp:cNvSpPr/>
      </dsp:nvSpPr>
      <dsp:spPr>
        <a:xfrm>
          <a:off x="1554942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Geospatial Consultations</a:t>
          </a:r>
          <a:endParaRPr lang="en-US" sz="500" kern="1200" dirty="0"/>
        </a:p>
      </dsp:txBody>
      <dsp:txXfrm>
        <a:off x="1559320" y="2312262"/>
        <a:ext cx="140722" cy="1022121"/>
      </dsp:txXfrm>
    </dsp:sp>
    <dsp:sp modelId="{D848FA0F-8318-9B41-8709-464B58BC87F5}">
      <dsp:nvSpPr>
        <dsp:cNvPr id="0" name=""/>
        <dsp:cNvSpPr/>
      </dsp:nvSpPr>
      <dsp:spPr>
        <a:xfrm>
          <a:off x="1716977" y="1155052"/>
          <a:ext cx="772506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Digital Humanities</a:t>
          </a:r>
          <a:endParaRPr lang="en-US" sz="600" kern="1200" dirty="0"/>
        </a:p>
      </dsp:txBody>
      <dsp:txXfrm>
        <a:off x="1739603" y="1177678"/>
        <a:ext cx="727254" cy="985625"/>
      </dsp:txXfrm>
    </dsp:sp>
    <dsp:sp modelId="{3527E59F-0541-D247-82CF-AEB5F19D0965}">
      <dsp:nvSpPr>
        <dsp:cNvPr id="0" name=""/>
        <dsp:cNvSpPr/>
      </dsp:nvSpPr>
      <dsp:spPr>
        <a:xfrm>
          <a:off x="1716977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Consultation</a:t>
          </a:r>
          <a:endParaRPr lang="en-US" sz="500" kern="1200" dirty="0"/>
        </a:p>
      </dsp:txBody>
      <dsp:txXfrm>
        <a:off x="1721355" y="2312262"/>
        <a:ext cx="140722" cy="1022121"/>
      </dsp:txXfrm>
    </dsp:sp>
    <dsp:sp modelId="{FDF0CE24-83E6-784E-9FCC-6985B694ECA7}">
      <dsp:nvSpPr>
        <dsp:cNvPr id="0" name=""/>
        <dsp:cNvSpPr/>
      </dsp:nvSpPr>
      <dsp:spPr>
        <a:xfrm>
          <a:off x="1872734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Instructions</a:t>
          </a:r>
          <a:endParaRPr lang="en-US" sz="500" kern="1200" dirty="0"/>
        </a:p>
      </dsp:txBody>
      <dsp:txXfrm>
        <a:off x="1877112" y="2312262"/>
        <a:ext cx="140722" cy="1022121"/>
      </dsp:txXfrm>
    </dsp:sp>
    <dsp:sp modelId="{41B3EB3C-9057-A84C-ABF1-C095EAB543B5}">
      <dsp:nvSpPr>
        <dsp:cNvPr id="0" name=""/>
        <dsp:cNvSpPr/>
      </dsp:nvSpPr>
      <dsp:spPr>
        <a:xfrm>
          <a:off x="2028491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Text Analysis</a:t>
          </a:r>
          <a:endParaRPr lang="en-US" sz="500" kern="1200" dirty="0"/>
        </a:p>
      </dsp:txBody>
      <dsp:txXfrm>
        <a:off x="2032869" y="2312262"/>
        <a:ext cx="140722" cy="1022121"/>
      </dsp:txXfrm>
    </dsp:sp>
    <dsp:sp modelId="{4A58EAF1-0702-054D-B1F4-A1269D181527}">
      <dsp:nvSpPr>
        <dsp:cNvPr id="0" name=""/>
        <dsp:cNvSpPr/>
      </dsp:nvSpPr>
      <dsp:spPr>
        <a:xfrm>
          <a:off x="2184248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Digital Humanities</a:t>
          </a:r>
          <a:endParaRPr lang="en-US" sz="500" kern="1200" dirty="0"/>
        </a:p>
      </dsp:txBody>
      <dsp:txXfrm>
        <a:off x="2188626" y="2312262"/>
        <a:ext cx="140722" cy="1022121"/>
      </dsp:txXfrm>
    </dsp:sp>
    <dsp:sp modelId="{37A53879-CB56-654A-9555-B720B51893CE}">
      <dsp:nvSpPr>
        <dsp:cNvPr id="0" name=""/>
        <dsp:cNvSpPr/>
      </dsp:nvSpPr>
      <dsp:spPr>
        <a:xfrm>
          <a:off x="2340005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Text Encoding</a:t>
          </a:r>
          <a:endParaRPr lang="en-US" sz="500" kern="1200" dirty="0"/>
        </a:p>
      </dsp:txBody>
      <dsp:txXfrm>
        <a:off x="2344383" y="2312262"/>
        <a:ext cx="140722" cy="1022121"/>
      </dsp:txXfrm>
    </dsp:sp>
    <dsp:sp modelId="{9E03E54A-3FDB-4F42-9B89-C3F8A0C95ABB}">
      <dsp:nvSpPr>
        <dsp:cNvPr id="0" name=""/>
        <dsp:cNvSpPr/>
      </dsp:nvSpPr>
      <dsp:spPr>
        <a:xfrm>
          <a:off x="2502040" y="1155052"/>
          <a:ext cx="616749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Finding Data</a:t>
          </a:r>
          <a:endParaRPr lang="en-US" sz="600" kern="1200" dirty="0"/>
        </a:p>
      </dsp:txBody>
      <dsp:txXfrm>
        <a:off x="2520104" y="1173116"/>
        <a:ext cx="580621" cy="994749"/>
      </dsp:txXfrm>
    </dsp:sp>
    <dsp:sp modelId="{A7BFD3D3-8017-0842-ABFF-97AB73EF5577}">
      <dsp:nvSpPr>
        <dsp:cNvPr id="0" name=""/>
        <dsp:cNvSpPr/>
      </dsp:nvSpPr>
      <dsp:spPr>
        <a:xfrm>
          <a:off x="2502040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Finding data sources</a:t>
          </a:r>
          <a:endParaRPr lang="en-US" sz="500" kern="1200" dirty="0"/>
        </a:p>
      </dsp:txBody>
      <dsp:txXfrm>
        <a:off x="2506418" y="2312262"/>
        <a:ext cx="140722" cy="1022121"/>
      </dsp:txXfrm>
    </dsp:sp>
    <dsp:sp modelId="{FB911EEC-669D-174A-B1CE-3E474BC1068B}">
      <dsp:nvSpPr>
        <dsp:cNvPr id="0" name=""/>
        <dsp:cNvSpPr/>
      </dsp:nvSpPr>
      <dsp:spPr>
        <a:xfrm>
          <a:off x="2657797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Purchasing data</a:t>
          </a:r>
          <a:endParaRPr lang="en-US" sz="500" kern="1200" dirty="0"/>
        </a:p>
      </dsp:txBody>
      <dsp:txXfrm>
        <a:off x="2662175" y="2312262"/>
        <a:ext cx="140722" cy="1022121"/>
      </dsp:txXfrm>
    </dsp:sp>
    <dsp:sp modelId="{D80E3B6C-917E-434D-BD9D-622DA65097C7}">
      <dsp:nvSpPr>
        <dsp:cNvPr id="0" name=""/>
        <dsp:cNvSpPr/>
      </dsp:nvSpPr>
      <dsp:spPr>
        <a:xfrm>
          <a:off x="2813554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Subscription databases</a:t>
          </a:r>
          <a:endParaRPr lang="en-US" sz="500" kern="1200" dirty="0"/>
        </a:p>
      </dsp:txBody>
      <dsp:txXfrm>
        <a:off x="2817932" y="2312262"/>
        <a:ext cx="140722" cy="1022121"/>
      </dsp:txXfrm>
    </dsp:sp>
    <dsp:sp modelId="{919EDC93-20F4-D44A-B5E2-22EF803A51CD}">
      <dsp:nvSpPr>
        <dsp:cNvPr id="0" name=""/>
        <dsp:cNvSpPr/>
      </dsp:nvSpPr>
      <dsp:spPr>
        <a:xfrm>
          <a:off x="2969311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Non-purchase </a:t>
          </a:r>
          <a:r>
            <a:rPr lang="en-US" sz="500" kern="1200" dirty="0" smtClean="0"/>
            <a:t>acquisition</a:t>
          </a:r>
          <a:endParaRPr lang="en-US" sz="500" kern="1200" dirty="0"/>
        </a:p>
      </dsp:txBody>
      <dsp:txXfrm>
        <a:off x="2973689" y="2312262"/>
        <a:ext cx="140722" cy="1022121"/>
      </dsp:txXfrm>
    </dsp:sp>
    <dsp:sp modelId="{D384AB38-2A2E-6F48-B851-E1B8BCF64413}">
      <dsp:nvSpPr>
        <dsp:cNvPr id="0" name=""/>
        <dsp:cNvSpPr/>
      </dsp:nvSpPr>
      <dsp:spPr>
        <a:xfrm>
          <a:off x="3131346" y="1155052"/>
          <a:ext cx="1681936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Computing Resources</a:t>
          </a:r>
          <a:endParaRPr lang="en-US" sz="600" kern="1200" dirty="0"/>
        </a:p>
      </dsp:txBody>
      <dsp:txXfrm>
        <a:off x="3161539" y="1185245"/>
        <a:ext cx="1621550" cy="970491"/>
      </dsp:txXfrm>
    </dsp:sp>
    <dsp:sp modelId="{FAAA8D25-7AB2-0741-A2C6-F058C9ADCC9F}">
      <dsp:nvSpPr>
        <dsp:cNvPr id="0" name=""/>
        <dsp:cNvSpPr/>
      </dsp:nvSpPr>
      <dsp:spPr>
        <a:xfrm>
          <a:off x="3131346" y="2307884"/>
          <a:ext cx="759950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Open Source Resources</a:t>
          </a:r>
          <a:endParaRPr lang="en-US" sz="500" kern="1200" dirty="0"/>
        </a:p>
      </dsp:txBody>
      <dsp:txXfrm>
        <a:off x="3153604" y="2330142"/>
        <a:ext cx="715434" cy="986361"/>
      </dsp:txXfrm>
    </dsp:sp>
    <dsp:sp modelId="{8CA038CE-EA1C-4F4F-9546-CABEDC90ED72}">
      <dsp:nvSpPr>
        <dsp:cNvPr id="0" name=""/>
        <dsp:cNvSpPr/>
      </dsp:nvSpPr>
      <dsp:spPr>
        <a:xfrm>
          <a:off x="3131346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</a:t>
          </a:r>
          <a:endParaRPr lang="en-US" sz="500" kern="1200" dirty="0"/>
        </a:p>
      </dsp:txBody>
      <dsp:txXfrm>
        <a:off x="3135724" y="3465093"/>
        <a:ext cx="140722" cy="1022121"/>
      </dsp:txXfrm>
    </dsp:sp>
    <dsp:sp modelId="{28DD59F0-B683-6941-8DBE-9B5BA1D640E6}">
      <dsp:nvSpPr>
        <dsp:cNvPr id="0" name=""/>
        <dsp:cNvSpPr/>
      </dsp:nvSpPr>
      <dsp:spPr>
        <a:xfrm>
          <a:off x="3283964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Web Development</a:t>
          </a:r>
          <a:endParaRPr lang="en-US" sz="500" kern="1200" dirty="0"/>
        </a:p>
      </dsp:txBody>
      <dsp:txXfrm>
        <a:off x="3288342" y="3465093"/>
        <a:ext cx="140722" cy="1022121"/>
      </dsp:txXfrm>
    </dsp:sp>
    <dsp:sp modelId="{48A2A1BE-50C6-A74F-8A8A-865E9755806B}">
      <dsp:nvSpPr>
        <dsp:cNvPr id="0" name=""/>
        <dsp:cNvSpPr/>
      </dsp:nvSpPr>
      <dsp:spPr>
        <a:xfrm>
          <a:off x="3436582" y="3460715"/>
          <a:ext cx="302096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Database Design</a:t>
          </a:r>
          <a:endParaRPr lang="en-US" sz="500" kern="1200" dirty="0"/>
        </a:p>
      </dsp:txBody>
      <dsp:txXfrm>
        <a:off x="3445430" y="3469563"/>
        <a:ext cx="284400" cy="1013181"/>
      </dsp:txXfrm>
    </dsp:sp>
    <dsp:sp modelId="{C6BE5F66-A6FB-D24D-86A6-DF7E6964D558}">
      <dsp:nvSpPr>
        <dsp:cNvPr id="0" name=""/>
        <dsp:cNvSpPr/>
      </dsp:nvSpPr>
      <dsp:spPr>
        <a:xfrm>
          <a:off x="3436582" y="4613547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SQL</a:t>
          </a:r>
          <a:endParaRPr lang="en-US" sz="500" kern="1200" dirty="0"/>
        </a:p>
      </dsp:txBody>
      <dsp:txXfrm>
        <a:off x="3440960" y="4617925"/>
        <a:ext cx="140722" cy="1022121"/>
      </dsp:txXfrm>
    </dsp:sp>
    <dsp:sp modelId="{2DEDE4E1-FAE7-1640-B78E-5861787A81F9}">
      <dsp:nvSpPr>
        <dsp:cNvPr id="0" name=""/>
        <dsp:cNvSpPr/>
      </dsp:nvSpPr>
      <dsp:spPr>
        <a:xfrm>
          <a:off x="3589200" y="4613547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NOSQL</a:t>
          </a:r>
          <a:endParaRPr lang="en-US" sz="500" kern="1200" dirty="0"/>
        </a:p>
      </dsp:txBody>
      <dsp:txXfrm>
        <a:off x="3593578" y="4617925"/>
        <a:ext cx="140722" cy="1022121"/>
      </dsp:txXfrm>
    </dsp:sp>
    <dsp:sp modelId="{8494C08A-E520-3341-ABD9-D071574F1393}">
      <dsp:nvSpPr>
        <dsp:cNvPr id="0" name=""/>
        <dsp:cNvSpPr/>
      </dsp:nvSpPr>
      <dsp:spPr>
        <a:xfrm>
          <a:off x="3741818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Humanities </a:t>
          </a:r>
          <a:endParaRPr lang="en-US" sz="500" kern="1200" dirty="0"/>
        </a:p>
      </dsp:txBody>
      <dsp:txXfrm>
        <a:off x="3746196" y="3465093"/>
        <a:ext cx="140722" cy="1022121"/>
      </dsp:txXfrm>
    </dsp:sp>
    <dsp:sp modelId="{2EAC5AC3-8570-D84E-81E4-81112ECA8A53}">
      <dsp:nvSpPr>
        <dsp:cNvPr id="0" name=""/>
        <dsp:cNvSpPr/>
      </dsp:nvSpPr>
      <dsp:spPr>
        <a:xfrm>
          <a:off x="3897574" y="2307884"/>
          <a:ext cx="607332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Campus Resources</a:t>
          </a:r>
          <a:endParaRPr lang="en-US" sz="500" kern="1200" dirty="0"/>
        </a:p>
      </dsp:txBody>
      <dsp:txXfrm>
        <a:off x="3915362" y="2325672"/>
        <a:ext cx="571756" cy="995301"/>
      </dsp:txXfrm>
    </dsp:sp>
    <dsp:sp modelId="{728EC582-9469-B649-BF1D-EED551D70457}">
      <dsp:nvSpPr>
        <dsp:cNvPr id="0" name=""/>
        <dsp:cNvSpPr/>
      </dsp:nvSpPr>
      <dsp:spPr>
        <a:xfrm>
          <a:off x="3897574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ACI-ACS</a:t>
          </a:r>
          <a:endParaRPr lang="en-US" sz="500" kern="1200" dirty="0"/>
        </a:p>
      </dsp:txBody>
      <dsp:txXfrm>
        <a:off x="3901952" y="3465093"/>
        <a:ext cx="140722" cy="1022121"/>
      </dsp:txXfrm>
    </dsp:sp>
    <dsp:sp modelId="{0721A03B-695D-FE4D-9C73-AFD9FCE8E8A8}">
      <dsp:nvSpPr>
        <dsp:cNvPr id="0" name=""/>
        <dsp:cNvSpPr/>
      </dsp:nvSpPr>
      <dsp:spPr>
        <a:xfrm>
          <a:off x="4050192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VM-Hosting</a:t>
          </a:r>
          <a:endParaRPr lang="en-US" sz="500" kern="1200" dirty="0"/>
        </a:p>
      </dsp:txBody>
      <dsp:txXfrm>
        <a:off x="4054570" y="3465093"/>
        <a:ext cx="140722" cy="1022121"/>
      </dsp:txXfrm>
    </dsp:sp>
    <dsp:sp modelId="{0C5B48D5-E7C6-EC48-AC36-CD556DD19565}">
      <dsp:nvSpPr>
        <dsp:cNvPr id="0" name=""/>
        <dsp:cNvSpPr/>
      </dsp:nvSpPr>
      <dsp:spPr>
        <a:xfrm>
          <a:off x="4202810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HPC</a:t>
          </a:r>
          <a:endParaRPr lang="en-US" sz="500" kern="1200" dirty="0"/>
        </a:p>
      </dsp:txBody>
      <dsp:txXfrm>
        <a:off x="4207188" y="3465093"/>
        <a:ext cx="140722" cy="1022121"/>
      </dsp:txXfrm>
    </dsp:sp>
    <dsp:sp modelId="{16273B0B-50E9-3A4E-89F7-D8148F1CA752}">
      <dsp:nvSpPr>
        <dsp:cNvPr id="0" name=""/>
        <dsp:cNvSpPr/>
      </dsp:nvSpPr>
      <dsp:spPr>
        <a:xfrm>
          <a:off x="4355428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Cites</a:t>
          </a:r>
          <a:endParaRPr lang="en-US" sz="500" kern="1200" dirty="0"/>
        </a:p>
      </dsp:txBody>
      <dsp:txXfrm>
        <a:off x="4359806" y="3465093"/>
        <a:ext cx="140722" cy="1022121"/>
      </dsp:txXfrm>
    </dsp:sp>
    <dsp:sp modelId="{798E1F94-9621-A24A-8F04-7CC16F88FF9A}">
      <dsp:nvSpPr>
        <dsp:cNvPr id="0" name=""/>
        <dsp:cNvSpPr/>
      </dsp:nvSpPr>
      <dsp:spPr>
        <a:xfrm>
          <a:off x="4511185" y="2307884"/>
          <a:ext cx="302096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External Resources</a:t>
          </a:r>
          <a:endParaRPr lang="en-US" sz="500" kern="1200" dirty="0"/>
        </a:p>
      </dsp:txBody>
      <dsp:txXfrm>
        <a:off x="4520033" y="2316732"/>
        <a:ext cx="284400" cy="1013181"/>
      </dsp:txXfrm>
    </dsp:sp>
    <dsp:sp modelId="{1DF14881-06CE-B644-BE8F-E02A015518B5}">
      <dsp:nvSpPr>
        <dsp:cNvPr id="0" name=""/>
        <dsp:cNvSpPr/>
      </dsp:nvSpPr>
      <dsp:spPr>
        <a:xfrm>
          <a:off x="4511185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AWS</a:t>
          </a:r>
          <a:endParaRPr lang="en-US" sz="500" kern="1200" dirty="0"/>
        </a:p>
      </dsp:txBody>
      <dsp:txXfrm>
        <a:off x="4515563" y="3465093"/>
        <a:ext cx="140722" cy="1022121"/>
      </dsp:txXfrm>
    </dsp:sp>
    <dsp:sp modelId="{50504156-4A33-9D43-99A1-1946596E539B}">
      <dsp:nvSpPr>
        <dsp:cNvPr id="0" name=""/>
        <dsp:cNvSpPr/>
      </dsp:nvSpPr>
      <dsp:spPr>
        <a:xfrm>
          <a:off x="4663803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External </a:t>
          </a:r>
          <a:endParaRPr lang="en-US" sz="500" kern="1200" dirty="0"/>
        </a:p>
      </dsp:txBody>
      <dsp:txXfrm>
        <a:off x="4668181" y="3465093"/>
        <a:ext cx="140722" cy="1022121"/>
      </dsp:txXfrm>
    </dsp:sp>
    <dsp:sp modelId="{F3458948-0311-1240-BEDD-2F5A7501ECEB}">
      <dsp:nvSpPr>
        <dsp:cNvPr id="0" name=""/>
        <dsp:cNvSpPr/>
      </dsp:nvSpPr>
      <dsp:spPr>
        <a:xfrm>
          <a:off x="4825838" y="1155052"/>
          <a:ext cx="152931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Intellectual Property</a:t>
          </a:r>
          <a:endParaRPr lang="en-US" sz="600" kern="1200" dirty="0"/>
        </a:p>
      </dsp:txBody>
      <dsp:txXfrm>
        <a:off x="4856031" y="1185245"/>
        <a:ext cx="1468932" cy="970491"/>
      </dsp:txXfrm>
    </dsp:sp>
    <dsp:sp modelId="{0B08B5E2-4400-5D40-988E-5F0DB5920343}">
      <dsp:nvSpPr>
        <dsp:cNvPr id="0" name=""/>
        <dsp:cNvSpPr/>
      </dsp:nvSpPr>
      <dsp:spPr>
        <a:xfrm>
          <a:off x="4825838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Copyright resources</a:t>
          </a:r>
          <a:endParaRPr lang="en-US" sz="500" kern="1200" dirty="0"/>
        </a:p>
      </dsp:txBody>
      <dsp:txXfrm>
        <a:off x="4830216" y="2312262"/>
        <a:ext cx="140722" cy="1022121"/>
      </dsp:txXfrm>
    </dsp:sp>
    <dsp:sp modelId="{BDCA885C-5B51-BD48-ADAA-E737D3CA2D0F}">
      <dsp:nvSpPr>
        <dsp:cNvPr id="0" name=""/>
        <dsp:cNvSpPr/>
      </dsp:nvSpPr>
      <dsp:spPr>
        <a:xfrm>
          <a:off x="4981595" y="2307884"/>
          <a:ext cx="454714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Licensing</a:t>
          </a:r>
          <a:endParaRPr lang="en-US" sz="500" kern="1200" dirty="0"/>
        </a:p>
      </dsp:txBody>
      <dsp:txXfrm>
        <a:off x="4994913" y="2321202"/>
        <a:ext cx="428078" cy="1004241"/>
      </dsp:txXfrm>
    </dsp:sp>
    <dsp:sp modelId="{CB4CCB20-142F-D745-AF66-1E8FCB9C28C0}">
      <dsp:nvSpPr>
        <dsp:cNvPr id="0" name=""/>
        <dsp:cNvSpPr/>
      </dsp:nvSpPr>
      <dsp:spPr>
        <a:xfrm>
          <a:off x="4981595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Creative commons</a:t>
          </a:r>
          <a:endParaRPr lang="en-US" sz="500" kern="1200" dirty="0"/>
        </a:p>
      </dsp:txBody>
      <dsp:txXfrm>
        <a:off x="4985973" y="3465093"/>
        <a:ext cx="140722" cy="1022121"/>
      </dsp:txXfrm>
    </dsp:sp>
    <dsp:sp modelId="{28AC60ED-0E10-4947-9FBA-BF0443ED3A5E}">
      <dsp:nvSpPr>
        <dsp:cNvPr id="0" name=""/>
        <dsp:cNvSpPr/>
      </dsp:nvSpPr>
      <dsp:spPr>
        <a:xfrm>
          <a:off x="5134213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Software licensing</a:t>
          </a:r>
          <a:endParaRPr lang="en-US" sz="500" kern="1200" dirty="0"/>
        </a:p>
      </dsp:txBody>
      <dsp:txXfrm>
        <a:off x="5138591" y="3465093"/>
        <a:ext cx="140722" cy="1022121"/>
      </dsp:txXfrm>
    </dsp:sp>
    <dsp:sp modelId="{2DC1AC7A-EC29-6344-810C-949F5B9C3B84}">
      <dsp:nvSpPr>
        <dsp:cNvPr id="0" name=""/>
        <dsp:cNvSpPr/>
      </dsp:nvSpPr>
      <dsp:spPr>
        <a:xfrm>
          <a:off x="5286831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Licensing</a:t>
          </a:r>
          <a:endParaRPr lang="en-US" sz="500" kern="1200" dirty="0"/>
        </a:p>
      </dsp:txBody>
      <dsp:txXfrm>
        <a:off x="5291209" y="3465093"/>
        <a:ext cx="140722" cy="1022121"/>
      </dsp:txXfrm>
    </dsp:sp>
    <dsp:sp modelId="{0B37B670-F3A9-5E48-BBF4-9EBF7968255A}">
      <dsp:nvSpPr>
        <dsp:cNvPr id="0" name=""/>
        <dsp:cNvSpPr/>
      </dsp:nvSpPr>
      <dsp:spPr>
        <a:xfrm>
          <a:off x="5442588" y="2307884"/>
          <a:ext cx="91256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Controlled Data</a:t>
          </a:r>
          <a:endParaRPr lang="en-US" sz="500" kern="1200" dirty="0"/>
        </a:p>
      </dsp:txBody>
      <dsp:txXfrm>
        <a:off x="5469316" y="2334612"/>
        <a:ext cx="859112" cy="977421"/>
      </dsp:txXfrm>
    </dsp:sp>
    <dsp:sp modelId="{FA9B6A03-B389-F54F-AB3E-803383F3D0CF}">
      <dsp:nvSpPr>
        <dsp:cNvPr id="0" name=""/>
        <dsp:cNvSpPr/>
      </dsp:nvSpPr>
      <dsp:spPr>
        <a:xfrm>
          <a:off x="5442588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ITAR</a:t>
          </a:r>
          <a:endParaRPr lang="en-US" sz="500" kern="1200" dirty="0"/>
        </a:p>
      </dsp:txBody>
      <dsp:txXfrm>
        <a:off x="5446966" y="3465093"/>
        <a:ext cx="140722" cy="1022121"/>
      </dsp:txXfrm>
    </dsp:sp>
    <dsp:sp modelId="{BAB16731-4E93-F54F-A1C7-A703230DD589}">
      <dsp:nvSpPr>
        <dsp:cNvPr id="0" name=""/>
        <dsp:cNvSpPr/>
      </dsp:nvSpPr>
      <dsp:spPr>
        <a:xfrm>
          <a:off x="5595206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Trade secrets</a:t>
          </a:r>
          <a:endParaRPr lang="en-US" sz="500" kern="1200" dirty="0"/>
        </a:p>
      </dsp:txBody>
      <dsp:txXfrm>
        <a:off x="5599584" y="3465093"/>
        <a:ext cx="140722" cy="1022121"/>
      </dsp:txXfrm>
    </dsp:sp>
    <dsp:sp modelId="{D843056A-89BE-1144-8C7A-3450F2EF0EE4}">
      <dsp:nvSpPr>
        <dsp:cNvPr id="0" name=""/>
        <dsp:cNvSpPr/>
      </dsp:nvSpPr>
      <dsp:spPr>
        <a:xfrm>
          <a:off x="5747824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Classified data</a:t>
          </a:r>
          <a:endParaRPr lang="en-US" sz="500" kern="1200" dirty="0"/>
        </a:p>
      </dsp:txBody>
      <dsp:txXfrm>
        <a:off x="5752202" y="3465093"/>
        <a:ext cx="140722" cy="1022121"/>
      </dsp:txXfrm>
    </dsp:sp>
    <dsp:sp modelId="{CC86DA4D-C021-2141-A62A-10D785116A6B}">
      <dsp:nvSpPr>
        <dsp:cNvPr id="0" name=""/>
        <dsp:cNvSpPr/>
      </dsp:nvSpPr>
      <dsp:spPr>
        <a:xfrm>
          <a:off x="5900442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Culturally sensitive data</a:t>
          </a:r>
          <a:endParaRPr lang="en-US" sz="500" kern="1200" dirty="0"/>
        </a:p>
      </dsp:txBody>
      <dsp:txXfrm>
        <a:off x="5904820" y="3465093"/>
        <a:ext cx="140722" cy="1022121"/>
      </dsp:txXfrm>
    </dsp:sp>
    <dsp:sp modelId="{12CA00BE-EAAB-474F-997B-3D0353418860}">
      <dsp:nvSpPr>
        <dsp:cNvPr id="0" name=""/>
        <dsp:cNvSpPr/>
      </dsp:nvSpPr>
      <dsp:spPr>
        <a:xfrm>
          <a:off x="6053060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PII</a:t>
          </a:r>
          <a:endParaRPr lang="en-US" sz="500" kern="1200" dirty="0"/>
        </a:p>
      </dsp:txBody>
      <dsp:txXfrm>
        <a:off x="6057438" y="3465093"/>
        <a:ext cx="140722" cy="1022121"/>
      </dsp:txXfrm>
    </dsp:sp>
    <dsp:sp modelId="{7E927A05-519D-1449-B92A-0E8F3E5E3E85}">
      <dsp:nvSpPr>
        <dsp:cNvPr id="0" name=""/>
        <dsp:cNvSpPr/>
      </dsp:nvSpPr>
      <dsp:spPr>
        <a:xfrm>
          <a:off x="6205678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Ecologically Sensitive data</a:t>
          </a:r>
          <a:endParaRPr lang="en-US" sz="500" kern="1200" dirty="0"/>
        </a:p>
      </dsp:txBody>
      <dsp:txXfrm>
        <a:off x="6210056" y="3465093"/>
        <a:ext cx="140722" cy="1022121"/>
      </dsp:txXfrm>
    </dsp:sp>
    <dsp:sp modelId="{628C67B1-28C2-8E49-A60C-BFA8F16514A7}">
      <dsp:nvSpPr>
        <dsp:cNvPr id="0" name=""/>
        <dsp:cNvSpPr/>
      </dsp:nvSpPr>
      <dsp:spPr>
        <a:xfrm>
          <a:off x="6367713" y="1155052"/>
          <a:ext cx="504580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Data Management Support</a:t>
          </a:r>
          <a:endParaRPr lang="en-US" sz="600" kern="1200" dirty="0"/>
        </a:p>
      </dsp:txBody>
      <dsp:txXfrm>
        <a:off x="6397906" y="1185245"/>
        <a:ext cx="4985422" cy="970491"/>
      </dsp:txXfrm>
    </dsp:sp>
    <dsp:sp modelId="{301ED6EA-C5DB-2D48-907A-2381F8FA3FEC}">
      <dsp:nvSpPr>
        <dsp:cNvPr id="0" name=""/>
        <dsp:cNvSpPr/>
      </dsp:nvSpPr>
      <dsp:spPr>
        <a:xfrm>
          <a:off x="6367713" y="2307884"/>
          <a:ext cx="91256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DMP support</a:t>
          </a:r>
          <a:endParaRPr lang="en-US" sz="500" kern="1200" dirty="0"/>
        </a:p>
      </dsp:txBody>
      <dsp:txXfrm>
        <a:off x="6394441" y="2334612"/>
        <a:ext cx="859112" cy="977421"/>
      </dsp:txXfrm>
    </dsp:sp>
    <dsp:sp modelId="{C60BCEC8-3FCA-8D4C-9667-D072086EEF11}">
      <dsp:nvSpPr>
        <dsp:cNvPr id="0" name=""/>
        <dsp:cNvSpPr/>
      </dsp:nvSpPr>
      <dsp:spPr>
        <a:xfrm>
          <a:off x="6367713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DMP Consultation</a:t>
          </a:r>
          <a:endParaRPr lang="en-US" sz="500" kern="1200" dirty="0"/>
        </a:p>
      </dsp:txBody>
      <dsp:txXfrm>
        <a:off x="6372091" y="3465093"/>
        <a:ext cx="140722" cy="1022121"/>
      </dsp:txXfrm>
    </dsp:sp>
    <dsp:sp modelId="{D412DCD5-C0E6-7444-B6D9-79AABCA11F0F}">
      <dsp:nvSpPr>
        <dsp:cNvPr id="0" name=""/>
        <dsp:cNvSpPr/>
      </dsp:nvSpPr>
      <dsp:spPr>
        <a:xfrm>
          <a:off x="6520331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DMP Tool</a:t>
          </a:r>
          <a:endParaRPr lang="en-US" sz="500" kern="1200" dirty="0"/>
        </a:p>
      </dsp:txBody>
      <dsp:txXfrm>
        <a:off x="6524709" y="3465093"/>
        <a:ext cx="140722" cy="1022121"/>
      </dsp:txXfrm>
    </dsp:sp>
    <dsp:sp modelId="{6060AD9A-A1C2-0549-90EC-1A13B716EF9A}">
      <dsp:nvSpPr>
        <dsp:cNvPr id="0" name=""/>
        <dsp:cNvSpPr/>
      </dsp:nvSpPr>
      <dsp:spPr>
        <a:xfrm>
          <a:off x="6672949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DMP Requirements</a:t>
          </a:r>
          <a:endParaRPr lang="en-US" sz="500" kern="1200" dirty="0"/>
        </a:p>
      </dsp:txBody>
      <dsp:txXfrm>
        <a:off x="6677327" y="3465093"/>
        <a:ext cx="140722" cy="1022121"/>
      </dsp:txXfrm>
    </dsp:sp>
    <dsp:sp modelId="{9930E69D-8769-BA45-A8A7-90F70DC52AD9}">
      <dsp:nvSpPr>
        <dsp:cNvPr id="0" name=""/>
        <dsp:cNvSpPr/>
      </dsp:nvSpPr>
      <dsp:spPr>
        <a:xfrm>
          <a:off x="6825567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Digital Humanities</a:t>
          </a:r>
          <a:endParaRPr lang="en-US" sz="500" kern="1200" dirty="0"/>
        </a:p>
      </dsp:txBody>
      <dsp:txXfrm>
        <a:off x="6829945" y="3465093"/>
        <a:ext cx="140722" cy="1022121"/>
      </dsp:txXfrm>
    </dsp:sp>
    <dsp:sp modelId="{75521084-81DC-5146-AA85-327B58C63363}">
      <dsp:nvSpPr>
        <dsp:cNvPr id="0" name=""/>
        <dsp:cNvSpPr/>
      </dsp:nvSpPr>
      <dsp:spPr>
        <a:xfrm>
          <a:off x="6978185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STEM</a:t>
          </a:r>
          <a:endParaRPr lang="en-US" sz="500" kern="1200" dirty="0"/>
        </a:p>
      </dsp:txBody>
      <dsp:txXfrm>
        <a:off x="6982563" y="3465093"/>
        <a:ext cx="140722" cy="1022121"/>
      </dsp:txXfrm>
    </dsp:sp>
    <dsp:sp modelId="{D14E8CF7-A9EF-4E41-BBE9-38CCA8DAC3CA}">
      <dsp:nvSpPr>
        <dsp:cNvPr id="0" name=""/>
        <dsp:cNvSpPr/>
      </dsp:nvSpPr>
      <dsp:spPr>
        <a:xfrm>
          <a:off x="7130802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Social Sciences</a:t>
          </a:r>
          <a:endParaRPr lang="en-US" sz="500" kern="1200" dirty="0"/>
        </a:p>
      </dsp:txBody>
      <dsp:txXfrm>
        <a:off x="7135180" y="3465093"/>
        <a:ext cx="140722" cy="1022121"/>
      </dsp:txXfrm>
    </dsp:sp>
    <dsp:sp modelId="{94CDEECD-BAAF-B849-BE88-7B2B3F92C6E4}">
      <dsp:nvSpPr>
        <dsp:cNvPr id="0" name=""/>
        <dsp:cNvSpPr/>
      </dsp:nvSpPr>
      <dsp:spPr>
        <a:xfrm>
          <a:off x="7286559" y="2307884"/>
          <a:ext cx="1370422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Project Management</a:t>
          </a:r>
          <a:endParaRPr lang="en-US" sz="500" kern="1200" dirty="0"/>
        </a:p>
      </dsp:txBody>
      <dsp:txXfrm>
        <a:off x="7316752" y="2338077"/>
        <a:ext cx="1310036" cy="970491"/>
      </dsp:txXfrm>
    </dsp:sp>
    <dsp:sp modelId="{C957C348-0C71-604F-A4CE-F3D51A0BA5D9}">
      <dsp:nvSpPr>
        <dsp:cNvPr id="0" name=""/>
        <dsp:cNvSpPr/>
      </dsp:nvSpPr>
      <dsp:spPr>
        <a:xfrm>
          <a:off x="7286559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Resources</a:t>
          </a:r>
          <a:endParaRPr lang="en-US" sz="500" kern="1200" dirty="0"/>
        </a:p>
      </dsp:txBody>
      <dsp:txXfrm>
        <a:off x="7290937" y="3465093"/>
        <a:ext cx="140722" cy="1022121"/>
      </dsp:txXfrm>
    </dsp:sp>
    <dsp:sp modelId="{DFE6D636-0841-3B47-AD20-EE8714B48ACA}">
      <dsp:nvSpPr>
        <dsp:cNvPr id="0" name=""/>
        <dsp:cNvSpPr/>
      </dsp:nvSpPr>
      <dsp:spPr>
        <a:xfrm>
          <a:off x="7439177" y="3460715"/>
          <a:ext cx="607332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Collaboration Tools</a:t>
          </a:r>
          <a:endParaRPr lang="en-US" sz="500" kern="1200" dirty="0"/>
        </a:p>
      </dsp:txBody>
      <dsp:txXfrm>
        <a:off x="7456965" y="3478503"/>
        <a:ext cx="571756" cy="995301"/>
      </dsp:txXfrm>
    </dsp:sp>
    <dsp:sp modelId="{D866BAF8-5E7C-654E-814F-4DA8448E05EE}">
      <dsp:nvSpPr>
        <dsp:cNvPr id="0" name=""/>
        <dsp:cNvSpPr/>
      </dsp:nvSpPr>
      <dsp:spPr>
        <a:xfrm>
          <a:off x="7439177" y="4613547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Overleaf</a:t>
          </a:r>
          <a:endParaRPr lang="en-US" sz="500" kern="1200" dirty="0"/>
        </a:p>
      </dsp:txBody>
      <dsp:txXfrm>
        <a:off x="7443555" y="4617925"/>
        <a:ext cx="140722" cy="1022121"/>
      </dsp:txXfrm>
    </dsp:sp>
    <dsp:sp modelId="{93214B4F-EDD6-6547-B86F-4A322966B561}">
      <dsp:nvSpPr>
        <dsp:cNvPr id="0" name=""/>
        <dsp:cNvSpPr/>
      </dsp:nvSpPr>
      <dsp:spPr>
        <a:xfrm>
          <a:off x="7591795" y="4613547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Waffle</a:t>
          </a:r>
          <a:endParaRPr lang="en-US" sz="500" kern="1200" dirty="0"/>
        </a:p>
      </dsp:txBody>
      <dsp:txXfrm>
        <a:off x="7596173" y="4617925"/>
        <a:ext cx="140722" cy="1022121"/>
      </dsp:txXfrm>
    </dsp:sp>
    <dsp:sp modelId="{263DAC65-BE71-AD42-A207-A30AE75E00AF}">
      <dsp:nvSpPr>
        <dsp:cNvPr id="0" name=""/>
        <dsp:cNvSpPr/>
      </dsp:nvSpPr>
      <dsp:spPr>
        <a:xfrm>
          <a:off x="7744413" y="4613547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Github</a:t>
          </a:r>
          <a:endParaRPr lang="en-US" sz="500" kern="1200" dirty="0"/>
        </a:p>
      </dsp:txBody>
      <dsp:txXfrm>
        <a:off x="7748791" y="4617925"/>
        <a:ext cx="140722" cy="1022121"/>
      </dsp:txXfrm>
    </dsp:sp>
    <dsp:sp modelId="{A14F8156-DFF3-6646-B584-0E2FD8BFE5DC}">
      <dsp:nvSpPr>
        <dsp:cNvPr id="0" name=""/>
        <dsp:cNvSpPr/>
      </dsp:nvSpPr>
      <dsp:spPr>
        <a:xfrm>
          <a:off x="7897031" y="4613547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Cloud 9</a:t>
          </a:r>
          <a:endParaRPr lang="en-US" sz="500" kern="1200" dirty="0"/>
        </a:p>
      </dsp:txBody>
      <dsp:txXfrm>
        <a:off x="7901409" y="4617925"/>
        <a:ext cx="140722" cy="1022121"/>
      </dsp:txXfrm>
    </dsp:sp>
    <dsp:sp modelId="{61E7589C-3A5A-E64D-9780-422B8783E630}">
      <dsp:nvSpPr>
        <dsp:cNvPr id="0" name=""/>
        <dsp:cNvSpPr/>
      </dsp:nvSpPr>
      <dsp:spPr>
        <a:xfrm>
          <a:off x="8049649" y="3460715"/>
          <a:ext cx="607332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File Management</a:t>
          </a:r>
          <a:endParaRPr lang="en-US" sz="500" kern="1200" dirty="0"/>
        </a:p>
      </dsp:txBody>
      <dsp:txXfrm>
        <a:off x="8067437" y="3478503"/>
        <a:ext cx="571756" cy="995301"/>
      </dsp:txXfrm>
    </dsp:sp>
    <dsp:sp modelId="{BCAEC4B0-C260-FD41-9F0F-4E4EC172659A}">
      <dsp:nvSpPr>
        <dsp:cNvPr id="0" name=""/>
        <dsp:cNvSpPr/>
      </dsp:nvSpPr>
      <dsp:spPr>
        <a:xfrm>
          <a:off x="8049649" y="4613547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file organization</a:t>
          </a:r>
          <a:endParaRPr lang="en-US" sz="500" kern="1200" dirty="0"/>
        </a:p>
      </dsp:txBody>
      <dsp:txXfrm>
        <a:off x="8054027" y="4617925"/>
        <a:ext cx="140722" cy="1022121"/>
      </dsp:txXfrm>
    </dsp:sp>
    <dsp:sp modelId="{50597318-E08B-BA4E-9431-33FB4948CF09}">
      <dsp:nvSpPr>
        <dsp:cNvPr id="0" name=""/>
        <dsp:cNvSpPr/>
      </dsp:nvSpPr>
      <dsp:spPr>
        <a:xfrm>
          <a:off x="8202267" y="4613547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file naming</a:t>
          </a:r>
          <a:endParaRPr lang="en-US" sz="500" kern="1200" dirty="0"/>
        </a:p>
      </dsp:txBody>
      <dsp:txXfrm>
        <a:off x="8206645" y="4617925"/>
        <a:ext cx="140722" cy="1022121"/>
      </dsp:txXfrm>
    </dsp:sp>
    <dsp:sp modelId="{402BED5B-38E1-EA4A-9CBF-D1F9DF3349BA}">
      <dsp:nvSpPr>
        <dsp:cNvPr id="0" name=""/>
        <dsp:cNvSpPr/>
      </dsp:nvSpPr>
      <dsp:spPr>
        <a:xfrm>
          <a:off x="8354885" y="4613547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versioning</a:t>
          </a:r>
          <a:endParaRPr lang="en-US" sz="500" kern="1200" dirty="0"/>
        </a:p>
      </dsp:txBody>
      <dsp:txXfrm>
        <a:off x="8359263" y="4617925"/>
        <a:ext cx="140722" cy="1022121"/>
      </dsp:txXfrm>
    </dsp:sp>
    <dsp:sp modelId="{A3C86BFC-D793-9645-906F-48D649F63CAC}">
      <dsp:nvSpPr>
        <dsp:cNvPr id="0" name=""/>
        <dsp:cNvSpPr/>
      </dsp:nvSpPr>
      <dsp:spPr>
        <a:xfrm>
          <a:off x="8354885" y="5766379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Git</a:t>
          </a:r>
          <a:endParaRPr lang="en-US" sz="500" kern="1200" dirty="0"/>
        </a:p>
      </dsp:txBody>
      <dsp:txXfrm>
        <a:off x="8359263" y="5770757"/>
        <a:ext cx="140722" cy="1022121"/>
      </dsp:txXfrm>
    </dsp:sp>
    <dsp:sp modelId="{D62827C1-1570-034F-9159-4F71679ACBFE}">
      <dsp:nvSpPr>
        <dsp:cNvPr id="0" name=""/>
        <dsp:cNvSpPr/>
      </dsp:nvSpPr>
      <dsp:spPr>
        <a:xfrm>
          <a:off x="8507503" y="4613547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Provenanc</a:t>
          </a:r>
          <a:endParaRPr lang="en-US" sz="500" kern="1200"/>
        </a:p>
      </dsp:txBody>
      <dsp:txXfrm>
        <a:off x="8511881" y="4617925"/>
        <a:ext cx="140722" cy="1022121"/>
      </dsp:txXfrm>
    </dsp:sp>
    <dsp:sp modelId="{3BFF91FB-D42F-B946-8D79-B55C7E9E261A}">
      <dsp:nvSpPr>
        <dsp:cNvPr id="0" name=""/>
        <dsp:cNvSpPr/>
      </dsp:nvSpPr>
      <dsp:spPr>
        <a:xfrm>
          <a:off x="8663260" y="2307884"/>
          <a:ext cx="1217804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Reproducible Research</a:t>
          </a:r>
          <a:endParaRPr lang="en-US" sz="500" kern="1200" dirty="0"/>
        </a:p>
      </dsp:txBody>
      <dsp:txXfrm>
        <a:off x="8693453" y="2338077"/>
        <a:ext cx="1157418" cy="970491"/>
      </dsp:txXfrm>
    </dsp:sp>
    <dsp:sp modelId="{3918EC1A-534A-A54E-B4D9-1B0F0687D4DC}">
      <dsp:nvSpPr>
        <dsp:cNvPr id="0" name=""/>
        <dsp:cNvSpPr/>
      </dsp:nvSpPr>
      <dsp:spPr>
        <a:xfrm>
          <a:off x="8663260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Best Practices</a:t>
          </a:r>
          <a:endParaRPr lang="en-US" sz="500" kern="1200" dirty="0"/>
        </a:p>
      </dsp:txBody>
      <dsp:txXfrm>
        <a:off x="8667638" y="3465093"/>
        <a:ext cx="140722" cy="1022121"/>
      </dsp:txXfrm>
    </dsp:sp>
    <dsp:sp modelId="{8A20C7B5-F121-5547-972C-91E9E724295D}">
      <dsp:nvSpPr>
        <dsp:cNvPr id="0" name=""/>
        <dsp:cNvSpPr/>
      </dsp:nvSpPr>
      <dsp:spPr>
        <a:xfrm>
          <a:off x="8815878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Open Data</a:t>
          </a:r>
          <a:endParaRPr lang="en-US" sz="500" kern="1200" dirty="0"/>
        </a:p>
      </dsp:txBody>
      <dsp:txXfrm>
        <a:off x="8820256" y="3465093"/>
        <a:ext cx="140722" cy="1022121"/>
      </dsp:txXfrm>
    </dsp:sp>
    <dsp:sp modelId="{116177D0-D034-544A-A728-35B4EB58EFED}">
      <dsp:nvSpPr>
        <dsp:cNvPr id="0" name=""/>
        <dsp:cNvSpPr/>
      </dsp:nvSpPr>
      <dsp:spPr>
        <a:xfrm>
          <a:off x="8968496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LaTex</a:t>
          </a:r>
          <a:endParaRPr lang="en-US" sz="500" kern="1200" dirty="0"/>
        </a:p>
      </dsp:txBody>
      <dsp:txXfrm>
        <a:off x="8972874" y="3465093"/>
        <a:ext cx="140722" cy="1022121"/>
      </dsp:txXfrm>
    </dsp:sp>
    <dsp:sp modelId="{1CB1E7F3-EFD2-F14A-90DF-6FA4A7DCFB6E}">
      <dsp:nvSpPr>
        <dsp:cNvPr id="0" name=""/>
        <dsp:cNvSpPr/>
      </dsp:nvSpPr>
      <dsp:spPr>
        <a:xfrm>
          <a:off x="9121114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Command Line</a:t>
          </a:r>
          <a:endParaRPr lang="en-US" sz="500" kern="1200" dirty="0"/>
        </a:p>
      </dsp:txBody>
      <dsp:txXfrm>
        <a:off x="9125492" y="3465093"/>
        <a:ext cx="140722" cy="1022121"/>
      </dsp:txXfrm>
    </dsp:sp>
    <dsp:sp modelId="{A46A54A2-47BE-B14A-BF30-23C19391BAF4}">
      <dsp:nvSpPr>
        <dsp:cNvPr id="0" name=""/>
        <dsp:cNvSpPr/>
      </dsp:nvSpPr>
      <dsp:spPr>
        <a:xfrm>
          <a:off x="9273732" y="3460715"/>
          <a:ext cx="454714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Reproducible Manuscript/slides</a:t>
          </a:r>
          <a:endParaRPr lang="en-US" sz="500" kern="1200" dirty="0"/>
        </a:p>
      </dsp:txBody>
      <dsp:txXfrm>
        <a:off x="9287050" y="3474033"/>
        <a:ext cx="428078" cy="1004241"/>
      </dsp:txXfrm>
    </dsp:sp>
    <dsp:sp modelId="{509EFE78-F7EF-4943-886B-D5A22A78A34C}">
      <dsp:nvSpPr>
        <dsp:cNvPr id="0" name=""/>
        <dsp:cNvSpPr/>
      </dsp:nvSpPr>
      <dsp:spPr>
        <a:xfrm>
          <a:off x="9273732" y="4613547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Makefiles</a:t>
          </a:r>
          <a:endParaRPr lang="en-US" sz="500" kern="1200" dirty="0"/>
        </a:p>
      </dsp:txBody>
      <dsp:txXfrm>
        <a:off x="9278110" y="4617925"/>
        <a:ext cx="140722" cy="1022121"/>
      </dsp:txXfrm>
    </dsp:sp>
    <dsp:sp modelId="{C515B616-8C09-B840-B08E-256E1113FB25}">
      <dsp:nvSpPr>
        <dsp:cNvPr id="0" name=""/>
        <dsp:cNvSpPr/>
      </dsp:nvSpPr>
      <dsp:spPr>
        <a:xfrm>
          <a:off x="9426350" y="4613547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KNitr</a:t>
          </a:r>
          <a:endParaRPr lang="en-US" sz="500" kern="1200" dirty="0"/>
        </a:p>
      </dsp:txBody>
      <dsp:txXfrm>
        <a:off x="9430728" y="4617925"/>
        <a:ext cx="140722" cy="1022121"/>
      </dsp:txXfrm>
    </dsp:sp>
    <dsp:sp modelId="{DCEB3F7B-FC3D-A043-AD4A-0192BEBFF027}">
      <dsp:nvSpPr>
        <dsp:cNvPr id="0" name=""/>
        <dsp:cNvSpPr/>
      </dsp:nvSpPr>
      <dsp:spPr>
        <a:xfrm>
          <a:off x="9578967" y="4613547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Pandoc</a:t>
          </a:r>
          <a:endParaRPr lang="en-US" sz="500" kern="1200" dirty="0"/>
        </a:p>
      </dsp:txBody>
      <dsp:txXfrm>
        <a:off x="9583345" y="4617925"/>
        <a:ext cx="140722" cy="1022121"/>
      </dsp:txXfrm>
    </dsp:sp>
    <dsp:sp modelId="{1B4FEB1D-7FB3-9B47-84BE-E455A7FBAE07}">
      <dsp:nvSpPr>
        <dsp:cNvPr id="0" name=""/>
        <dsp:cNvSpPr/>
      </dsp:nvSpPr>
      <dsp:spPr>
        <a:xfrm>
          <a:off x="9731585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Markdown</a:t>
          </a:r>
          <a:endParaRPr lang="en-US" sz="500" kern="1200" dirty="0"/>
        </a:p>
      </dsp:txBody>
      <dsp:txXfrm>
        <a:off x="9735963" y="3465093"/>
        <a:ext cx="140722" cy="1022121"/>
      </dsp:txXfrm>
    </dsp:sp>
    <dsp:sp modelId="{64226BA5-DEDE-7249-A3A7-BFD9EDDB0C26}">
      <dsp:nvSpPr>
        <dsp:cNvPr id="0" name=""/>
        <dsp:cNvSpPr/>
      </dsp:nvSpPr>
      <dsp:spPr>
        <a:xfrm>
          <a:off x="9887342" y="2307884"/>
          <a:ext cx="759950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Documentation</a:t>
          </a:r>
          <a:endParaRPr lang="en-US" sz="500" kern="1200" dirty="0"/>
        </a:p>
      </dsp:txBody>
      <dsp:txXfrm>
        <a:off x="9909600" y="2330142"/>
        <a:ext cx="715434" cy="986361"/>
      </dsp:txXfrm>
    </dsp:sp>
    <dsp:sp modelId="{15B1781D-B198-8A4E-81F4-05A7F163775A}">
      <dsp:nvSpPr>
        <dsp:cNvPr id="0" name=""/>
        <dsp:cNvSpPr/>
      </dsp:nvSpPr>
      <dsp:spPr>
        <a:xfrm>
          <a:off x="9887342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READMEs</a:t>
          </a:r>
          <a:endParaRPr lang="en-US" sz="500" kern="1200" dirty="0"/>
        </a:p>
      </dsp:txBody>
      <dsp:txXfrm>
        <a:off x="9891720" y="3465093"/>
        <a:ext cx="140722" cy="1022121"/>
      </dsp:txXfrm>
    </dsp:sp>
    <dsp:sp modelId="{079978DF-DC97-6349-8E8B-54DE2C6FF585}">
      <dsp:nvSpPr>
        <dsp:cNvPr id="0" name=""/>
        <dsp:cNvSpPr/>
      </dsp:nvSpPr>
      <dsp:spPr>
        <a:xfrm>
          <a:off x="10039960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Metadata</a:t>
          </a:r>
          <a:endParaRPr lang="en-US" sz="500" kern="1200" dirty="0"/>
        </a:p>
      </dsp:txBody>
      <dsp:txXfrm>
        <a:off x="10044338" y="3465093"/>
        <a:ext cx="140722" cy="1022121"/>
      </dsp:txXfrm>
    </dsp:sp>
    <dsp:sp modelId="{465A548F-8E8C-C640-B9C7-BEAA85B553B2}">
      <dsp:nvSpPr>
        <dsp:cNvPr id="0" name=""/>
        <dsp:cNvSpPr/>
      </dsp:nvSpPr>
      <dsp:spPr>
        <a:xfrm>
          <a:off x="10192578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File manifest</a:t>
          </a:r>
          <a:endParaRPr lang="en-US" sz="500" kern="1200" dirty="0"/>
        </a:p>
      </dsp:txBody>
      <dsp:txXfrm>
        <a:off x="10196956" y="3465093"/>
        <a:ext cx="140722" cy="1022121"/>
      </dsp:txXfrm>
    </dsp:sp>
    <dsp:sp modelId="{BDC06197-6CF4-DD45-8D30-56696A5A28DA}">
      <dsp:nvSpPr>
        <dsp:cNvPr id="0" name=""/>
        <dsp:cNvSpPr/>
      </dsp:nvSpPr>
      <dsp:spPr>
        <a:xfrm>
          <a:off x="10345196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Image management</a:t>
          </a:r>
          <a:endParaRPr lang="en-US" sz="500" kern="1200" dirty="0"/>
        </a:p>
      </dsp:txBody>
      <dsp:txXfrm>
        <a:off x="10349574" y="3465093"/>
        <a:ext cx="140722" cy="1022121"/>
      </dsp:txXfrm>
    </dsp:sp>
    <dsp:sp modelId="{A553BD07-64AA-9842-9DB7-7BD96CDE0A68}">
      <dsp:nvSpPr>
        <dsp:cNvPr id="0" name=""/>
        <dsp:cNvSpPr/>
      </dsp:nvSpPr>
      <dsp:spPr>
        <a:xfrm>
          <a:off x="10497814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dictionaries</a:t>
          </a:r>
          <a:endParaRPr lang="en-US" sz="500" kern="1200" dirty="0"/>
        </a:p>
      </dsp:txBody>
      <dsp:txXfrm>
        <a:off x="10502192" y="3465093"/>
        <a:ext cx="140722" cy="1022121"/>
      </dsp:txXfrm>
    </dsp:sp>
    <dsp:sp modelId="{955CB9A4-5A97-B24F-AC54-D0CA1AFA4E32}">
      <dsp:nvSpPr>
        <dsp:cNvPr id="0" name=""/>
        <dsp:cNvSpPr/>
      </dsp:nvSpPr>
      <dsp:spPr>
        <a:xfrm>
          <a:off x="10653571" y="2307884"/>
          <a:ext cx="759950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Citation Management</a:t>
          </a:r>
          <a:endParaRPr lang="en-US" sz="500" kern="1200" dirty="0"/>
        </a:p>
      </dsp:txBody>
      <dsp:txXfrm>
        <a:off x="10675829" y="2330142"/>
        <a:ext cx="715434" cy="986361"/>
      </dsp:txXfrm>
    </dsp:sp>
    <dsp:sp modelId="{F2F8AECA-BF8F-D14A-90BC-F272C2574332}">
      <dsp:nvSpPr>
        <dsp:cNvPr id="0" name=""/>
        <dsp:cNvSpPr/>
      </dsp:nvSpPr>
      <dsp:spPr>
        <a:xfrm>
          <a:off x="10653571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bibtex</a:t>
          </a:r>
          <a:endParaRPr lang="en-US" sz="500" kern="1200" dirty="0"/>
        </a:p>
      </dsp:txBody>
      <dsp:txXfrm>
        <a:off x="10657949" y="3465093"/>
        <a:ext cx="140722" cy="1022121"/>
      </dsp:txXfrm>
    </dsp:sp>
    <dsp:sp modelId="{AFB12148-E9C9-324C-BD33-9F858A568702}">
      <dsp:nvSpPr>
        <dsp:cNvPr id="0" name=""/>
        <dsp:cNvSpPr/>
      </dsp:nvSpPr>
      <dsp:spPr>
        <a:xfrm>
          <a:off x="10806189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Mendeley</a:t>
          </a:r>
          <a:endParaRPr lang="en-US" sz="500" kern="1200" dirty="0"/>
        </a:p>
      </dsp:txBody>
      <dsp:txXfrm>
        <a:off x="10810567" y="3465093"/>
        <a:ext cx="140722" cy="1022121"/>
      </dsp:txXfrm>
    </dsp:sp>
    <dsp:sp modelId="{C03F9D4E-FBDA-3F44-BE29-C6A86CC25F73}">
      <dsp:nvSpPr>
        <dsp:cNvPr id="0" name=""/>
        <dsp:cNvSpPr/>
      </dsp:nvSpPr>
      <dsp:spPr>
        <a:xfrm>
          <a:off x="10958807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Endnote</a:t>
          </a:r>
          <a:endParaRPr lang="en-US" sz="500" kern="1200" dirty="0"/>
        </a:p>
      </dsp:txBody>
      <dsp:txXfrm>
        <a:off x="10963185" y="3465093"/>
        <a:ext cx="140722" cy="1022121"/>
      </dsp:txXfrm>
    </dsp:sp>
    <dsp:sp modelId="{E1C8F5E8-D0C1-4441-9F83-106E834EE8EF}">
      <dsp:nvSpPr>
        <dsp:cNvPr id="0" name=""/>
        <dsp:cNvSpPr/>
      </dsp:nvSpPr>
      <dsp:spPr>
        <a:xfrm>
          <a:off x="11111425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Zotero</a:t>
          </a:r>
          <a:endParaRPr lang="en-US" sz="500" kern="1200" dirty="0"/>
        </a:p>
      </dsp:txBody>
      <dsp:txXfrm>
        <a:off x="11115803" y="3465093"/>
        <a:ext cx="140722" cy="1022121"/>
      </dsp:txXfrm>
    </dsp:sp>
    <dsp:sp modelId="{32EB9BCC-96AF-FF4D-B1C0-A2FFB450F1B0}">
      <dsp:nvSpPr>
        <dsp:cNvPr id="0" name=""/>
        <dsp:cNvSpPr/>
      </dsp:nvSpPr>
      <dsp:spPr>
        <a:xfrm>
          <a:off x="11264043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Drupal </a:t>
          </a:r>
          <a:r>
            <a:rPr lang="en-US" sz="500" kern="1200" dirty="0" err="1" smtClean="0"/>
            <a:t>Biblio</a:t>
          </a:r>
          <a:endParaRPr lang="en-US" sz="500" kern="1200" dirty="0"/>
        </a:p>
      </dsp:txBody>
      <dsp:txXfrm>
        <a:off x="11268421" y="3465093"/>
        <a:ext cx="140722" cy="1022121"/>
      </dsp:txXfrm>
    </dsp:sp>
    <dsp:sp modelId="{489A387E-4650-994B-BCA7-A72ABA781145}">
      <dsp:nvSpPr>
        <dsp:cNvPr id="0" name=""/>
        <dsp:cNvSpPr/>
      </dsp:nvSpPr>
      <dsp:spPr>
        <a:xfrm>
          <a:off x="11426078" y="1155052"/>
          <a:ext cx="1084020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Analysis</a:t>
          </a:r>
          <a:endParaRPr lang="en-US" sz="600" kern="1200" dirty="0"/>
        </a:p>
      </dsp:txBody>
      <dsp:txXfrm>
        <a:off x="11456271" y="1185245"/>
        <a:ext cx="1023634" cy="970491"/>
      </dsp:txXfrm>
    </dsp:sp>
    <dsp:sp modelId="{2E751924-AE0C-0B4D-A5C8-F9F1EBA2981A}">
      <dsp:nvSpPr>
        <dsp:cNvPr id="0" name=""/>
        <dsp:cNvSpPr/>
      </dsp:nvSpPr>
      <dsp:spPr>
        <a:xfrm>
          <a:off x="11426078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Research Design</a:t>
          </a:r>
          <a:endParaRPr lang="en-US" sz="500" kern="1200" dirty="0"/>
        </a:p>
      </dsp:txBody>
      <dsp:txXfrm>
        <a:off x="11430456" y="2312262"/>
        <a:ext cx="140722" cy="1022121"/>
      </dsp:txXfrm>
    </dsp:sp>
    <dsp:sp modelId="{4C220188-A4F8-1D4F-A6D1-0BFA78126BB9}">
      <dsp:nvSpPr>
        <dsp:cNvPr id="0" name=""/>
        <dsp:cNvSpPr/>
      </dsp:nvSpPr>
      <dsp:spPr>
        <a:xfrm>
          <a:off x="11581835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Geospatial</a:t>
          </a:r>
          <a:endParaRPr lang="en-US" sz="500" kern="1200" dirty="0"/>
        </a:p>
      </dsp:txBody>
      <dsp:txXfrm>
        <a:off x="11586213" y="2312262"/>
        <a:ext cx="140722" cy="1022121"/>
      </dsp:txXfrm>
    </dsp:sp>
    <dsp:sp modelId="{0A1B12D4-6E0F-C94A-933A-6A9C78793E61}">
      <dsp:nvSpPr>
        <dsp:cNvPr id="0" name=""/>
        <dsp:cNvSpPr/>
      </dsp:nvSpPr>
      <dsp:spPr>
        <a:xfrm>
          <a:off x="11737592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Aggregation</a:t>
          </a:r>
          <a:endParaRPr lang="en-US" sz="500" kern="1200" dirty="0"/>
        </a:p>
      </dsp:txBody>
      <dsp:txXfrm>
        <a:off x="11741970" y="2312262"/>
        <a:ext cx="140722" cy="1022121"/>
      </dsp:txXfrm>
    </dsp:sp>
    <dsp:sp modelId="{AB317DED-A9D4-7149-9F42-4FFA36D175E2}">
      <dsp:nvSpPr>
        <dsp:cNvPr id="0" name=""/>
        <dsp:cNvSpPr/>
      </dsp:nvSpPr>
      <dsp:spPr>
        <a:xfrm>
          <a:off x="11893349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Statistical Analysis</a:t>
          </a:r>
          <a:endParaRPr lang="en-US" sz="500" kern="1200" dirty="0"/>
        </a:p>
      </dsp:txBody>
      <dsp:txXfrm>
        <a:off x="11897727" y="2312262"/>
        <a:ext cx="140722" cy="1022121"/>
      </dsp:txXfrm>
    </dsp:sp>
    <dsp:sp modelId="{30765DB0-97DE-9245-B50B-F6452F18E872}">
      <dsp:nvSpPr>
        <dsp:cNvPr id="0" name=""/>
        <dsp:cNvSpPr/>
      </dsp:nvSpPr>
      <dsp:spPr>
        <a:xfrm>
          <a:off x="12049106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Visualization</a:t>
          </a:r>
          <a:endParaRPr lang="en-US" sz="500" kern="1200" dirty="0"/>
        </a:p>
      </dsp:txBody>
      <dsp:txXfrm>
        <a:off x="12053484" y="2312262"/>
        <a:ext cx="140722" cy="1022121"/>
      </dsp:txXfrm>
    </dsp:sp>
    <dsp:sp modelId="{31B25F8D-D7FF-0D4D-988B-F2D6A49397C4}">
      <dsp:nvSpPr>
        <dsp:cNvPr id="0" name=""/>
        <dsp:cNvSpPr/>
      </dsp:nvSpPr>
      <dsp:spPr>
        <a:xfrm>
          <a:off x="12204863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Analysis Software</a:t>
          </a:r>
          <a:endParaRPr lang="en-US" sz="500" kern="1200" dirty="0"/>
        </a:p>
      </dsp:txBody>
      <dsp:txXfrm>
        <a:off x="12209241" y="2312262"/>
        <a:ext cx="140722" cy="1022121"/>
      </dsp:txXfrm>
    </dsp:sp>
    <dsp:sp modelId="{31AE2562-4D4C-604F-9B32-EE1947132193}">
      <dsp:nvSpPr>
        <dsp:cNvPr id="0" name=""/>
        <dsp:cNvSpPr/>
      </dsp:nvSpPr>
      <dsp:spPr>
        <a:xfrm>
          <a:off x="12360620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Text Analysis</a:t>
          </a:r>
          <a:endParaRPr lang="en-US" sz="500" kern="1200" dirty="0"/>
        </a:p>
      </dsp:txBody>
      <dsp:txXfrm>
        <a:off x="12364998" y="2312262"/>
        <a:ext cx="140722" cy="1022121"/>
      </dsp:txXfrm>
    </dsp:sp>
    <dsp:sp modelId="{9701FFDC-E846-0348-B2B1-CD435E6A63B6}">
      <dsp:nvSpPr>
        <dsp:cNvPr id="0" name=""/>
        <dsp:cNvSpPr/>
      </dsp:nvSpPr>
      <dsp:spPr>
        <a:xfrm>
          <a:off x="12522655" y="1155052"/>
          <a:ext cx="1840832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Archiving</a:t>
          </a:r>
          <a:endParaRPr lang="en-US" sz="600" kern="1200" dirty="0"/>
        </a:p>
      </dsp:txBody>
      <dsp:txXfrm>
        <a:off x="12552848" y="1185245"/>
        <a:ext cx="1780446" cy="970491"/>
      </dsp:txXfrm>
    </dsp:sp>
    <dsp:sp modelId="{6486E19F-2DED-F34B-9F42-41E3D54CCBA3}">
      <dsp:nvSpPr>
        <dsp:cNvPr id="0" name=""/>
        <dsp:cNvSpPr/>
      </dsp:nvSpPr>
      <dsp:spPr>
        <a:xfrm>
          <a:off x="12522655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Open Data</a:t>
          </a:r>
          <a:endParaRPr lang="en-US" sz="500" kern="1200" dirty="0"/>
        </a:p>
      </dsp:txBody>
      <dsp:txXfrm>
        <a:off x="12527033" y="2312262"/>
        <a:ext cx="140722" cy="1022121"/>
      </dsp:txXfrm>
    </dsp:sp>
    <dsp:sp modelId="{637A6E42-62ED-5443-98C8-582B0A4E0048}">
      <dsp:nvSpPr>
        <dsp:cNvPr id="0" name=""/>
        <dsp:cNvSpPr/>
      </dsp:nvSpPr>
      <dsp:spPr>
        <a:xfrm>
          <a:off x="12678412" y="2307884"/>
          <a:ext cx="607332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Repositories</a:t>
          </a:r>
          <a:endParaRPr lang="en-US" sz="500" kern="1200" dirty="0"/>
        </a:p>
      </dsp:txBody>
      <dsp:txXfrm>
        <a:off x="12696200" y="2325672"/>
        <a:ext cx="571756" cy="995301"/>
      </dsp:txXfrm>
    </dsp:sp>
    <dsp:sp modelId="{F1FD946B-4092-764F-83A2-DD97E282335D}">
      <dsp:nvSpPr>
        <dsp:cNvPr id="0" name=""/>
        <dsp:cNvSpPr/>
      </dsp:nvSpPr>
      <dsp:spPr>
        <a:xfrm>
          <a:off x="12678412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ICPSR</a:t>
          </a:r>
          <a:endParaRPr lang="en-US" sz="500" kern="1200" dirty="0"/>
        </a:p>
      </dsp:txBody>
      <dsp:txXfrm>
        <a:off x="12682790" y="3465093"/>
        <a:ext cx="140722" cy="1022121"/>
      </dsp:txXfrm>
    </dsp:sp>
    <dsp:sp modelId="{7C3B2C8C-77A2-CB44-9FF7-CE09D98B45A6}">
      <dsp:nvSpPr>
        <dsp:cNvPr id="0" name=""/>
        <dsp:cNvSpPr/>
      </dsp:nvSpPr>
      <dsp:spPr>
        <a:xfrm>
          <a:off x="12831030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NCBI</a:t>
          </a:r>
          <a:endParaRPr lang="en-US" sz="500" kern="1200" dirty="0"/>
        </a:p>
      </dsp:txBody>
      <dsp:txXfrm>
        <a:off x="12835408" y="3465093"/>
        <a:ext cx="140722" cy="1022121"/>
      </dsp:txXfrm>
    </dsp:sp>
    <dsp:sp modelId="{B7D35514-4613-A245-83BA-A0F5C8308A35}">
      <dsp:nvSpPr>
        <dsp:cNvPr id="0" name=""/>
        <dsp:cNvSpPr/>
      </dsp:nvSpPr>
      <dsp:spPr>
        <a:xfrm>
          <a:off x="12983648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Scholarsphere</a:t>
          </a:r>
          <a:endParaRPr lang="en-US" sz="500" kern="1200" dirty="0"/>
        </a:p>
      </dsp:txBody>
      <dsp:txXfrm>
        <a:off x="12988026" y="3465093"/>
        <a:ext cx="140722" cy="1022121"/>
      </dsp:txXfrm>
    </dsp:sp>
    <dsp:sp modelId="{F894F5A5-4E34-9E43-8B17-0C6AF629D631}">
      <dsp:nvSpPr>
        <dsp:cNvPr id="0" name=""/>
        <dsp:cNvSpPr/>
      </dsp:nvSpPr>
      <dsp:spPr>
        <a:xfrm>
          <a:off x="13136266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DataCommons</a:t>
          </a:r>
          <a:endParaRPr lang="en-US" sz="500" kern="1200" dirty="0"/>
        </a:p>
      </dsp:txBody>
      <dsp:txXfrm>
        <a:off x="13140644" y="3465093"/>
        <a:ext cx="140722" cy="1022121"/>
      </dsp:txXfrm>
    </dsp:sp>
    <dsp:sp modelId="{3D2FD6D1-5E10-DA4E-B0BB-B8A5EAB64B91}">
      <dsp:nvSpPr>
        <dsp:cNvPr id="0" name=""/>
        <dsp:cNvSpPr/>
      </dsp:nvSpPr>
      <dsp:spPr>
        <a:xfrm>
          <a:off x="13292023" y="2307884"/>
          <a:ext cx="302096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Curation</a:t>
          </a:r>
          <a:endParaRPr lang="en-US" sz="500" kern="1200" dirty="0"/>
        </a:p>
      </dsp:txBody>
      <dsp:txXfrm>
        <a:off x="13300871" y="2316732"/>
        <a:ext cx="284400" cy="1013181"/>
      </dsp:txXfrm>
    </dsp:sp>
    <dsp:sp modelId="{61980667-982B-A24E-87D6-D485EB17743C}">
      <dsp:nvSpPr>
        <dsp:cNvPr id="0" name=""/>
        <dsp:cNvSpPr/>
      </dsp:nvSpPr>
      <dsp:spPr>
        <a:xfrm>
          <a:off x="13292023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Script Archiving</a:t>
          </a:r>
          <a:endParaRPr lang="en-US" sz="500" kern="1200" dirty="0"/>
        </a:p>
      </dsp:txBody>
      <dsp:txXfrm>
        <a:off x="13296401" y="3465093"/>
        <a:ext cx="140722" cy="1022121"/>
      </dsp:txXfrm>
    </dsp:sp>
    <dsp:sp modelId="{81FFA42B-51B5-BD48-83DF-3899388796B2}">
      <dsp:nvSpPr>
        <dsp:cNvPr id="0" name=""/>
        <dsp:cNvSpPr/>
      </dsp:nvSpPr>
      <dsp:spPr>
        <a:xfrm>
          <a:off x="13444641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Archiving</a:t>
          </a:r>
          <a:endParaRPr lang="en-US" sz="500" kern="1200" dirty="0"/>
        </a:p>
      </dsp:txBody>
      <dsp:txXfrm>
        <a:off x="13449019" y="3465093"/>
        <a:ext cx="140722" cy="1022121"/>
      </dsp:txXfrm>
    </dsp:sp>
    <dsp:sp modelId="{6F01A0A8-F259-194B-82F7-94EE41DD2F84}">
      <dsp:nvSpPr>
        <dsp:cNvPr id="0" name=""/>
        <dsp:cNvSpPr/>
      </dsp:nvSpPr>
      <dsp:spPr>
        <a:xfrm>
          <a:off x="13600398" y="2307884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 Citation</a:t>
          </a:r>
          <a:endParaRPr lang="en-US" sz="500" kern="1200" dirty="0"/>
        </a:p>
      </dsp:txBody>
      <dsp:txXfrm>
        <a:off x="13604776" y="2312262"/>
        <a:ext cx="140722" cy="1022121"/>
      </dsp:txXfrm>
    </dsp:sp>
    <dsp:sp modelId="{198409D6-A447-624D-A578-C850A3557060}">
      <dsp:nvSpPr>
        <dsp:cNvPr id="0" name=""/>
        <dsp:cNvSpPr/>
      </dsp:nvSpPr>
      <dsp:spPr>
        <a:xfrm>
          <a:off x="13756155" y="2307884"/>
          <a:ext cx="607332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Identifier</a:t>
          </a:r>
          <a:endParaRPr lang="en-US" sz="500" kern="1200" dirty="0"/>
        </a:p>
      </dsp:txBody>
      <dsp:txXfrm>
        <a:off x="13773943" y="2325672"/>
        <a:ext cx="571756" cy="995301"/>
      </dsp:txXfrm>
    </dsp:sp>
    <dsp:sp modelId="{E0EEC34F-B9FD-6F47-832A-F3DB45E59EF4}">
      <dsp:nvSpPr>
        <dsp:cNvPr id="0" name=""/>
        <dsp:cNvSpPr/>
      </dsp:nvSpPr>
      <dsp:spPr>
        <a:xfrm>
          <a:off x="13756155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DOI</a:t>
          </a:r>
          <a:endParaRPr lang="en-US" sz="500" kern="1200" dirty="0"/>
        </a:p>
      </dsp:txBody>
      <dsp:txXfrm>
        <a:off x="13760533" y="3465093"/>
        <a:ext cx="140722" cy="1022121"/>
      </dsp:txXfrm>
    </dsp:sp>
    <dsp:sp modelId="{BF7395B2-48E8-4F42-AA5A-8BAF7C75C734}">
      <dsp:nvSpPr>
        <dsp:cNvPr id="0" name=""/>
        <dsp:cNvSpPr/>
      </dsp:nvSpPr>
      <dsp:spPr>
        <a:xfrm>
          <a:off x="13908772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ARK</a:t>
          </a:r>
          <a:endParaRPr lang="en-US" sz="500" kern="1200" dirty="0"/>
        </a:p>
      </dsp:txBody>
      <dsp:txXfrm>
        <a:off x="13913150" y="3465093"/>
        <a:ext cx="140722" cy="1022121"/>
      </dsp:txXfrm>
    </dsp:sp>
    <dsp:sp modelId="{D342123E-183B-3249-A38A-8AA337C1AF01}">
      <dsp:nvSpPr>
        <dsp:cNvPr id="0" name=""/>
        <dsp:cNvSpPr/>
      </dsp:nvSpPr>
      <dsp:spPr>
        <a:xfrm>
          <a:off x="14061390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ORCID</a:t>
          </a:r>
          <a:endParaRPr lang="en-US" sz="500" kern="1200" dirty="0"/>
        </a:p>
      </dsp:txBody>
      <dsp:txXfrm>
        <a:off x="14065768" y="3465093"/>
        <a:ext cx="140722" cy="1022121"/>
      </dsp:txXfrm>
    </dsp:sp>
    <dsp:sp modelId="{9E8BE978-5E46-E04B-8204-FD63BDD9E307}">
      <dsp:nvSpPr>
        <dsp:cNvPr id="0" name=""/>
        <dsp:cNvSpPr/>
      </dsp:nvSpPr>
      <dsp:spPr>
        <a:xfrm>
          <a:off x="14214008" y="3460715"/>
          <a:ext cx="149478" cy="1030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PUBMED Profiles</a:t>
          </a:r>
          <a:endParaRPr lang="en-US" sz="500" kern="1200" dirty="0"/>
        </a:p>
      </dsp:txBody>
      <dsp:txXfrm>
        <a:off x="14218386" y="3465093"/>
        <a:ext cx="140722" cy="1022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7479C-E22D-8549-958D-0F4DCD831E5E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9C38-9F59-7C4D-8102-89C1A64D2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F9C38-9F59-7C4D-8102-89C1A64D2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1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D68F-5B09-DD41-B80E-2E0089F67F7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D68F-5B09-DD41-B80E-2E0089F67F71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B2C14-0F12-3848-A016-FC27460EE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5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9847342"/>
              </p:ext>
            </p:extLst>
          </p:nvPr>
        </p:nvGraphicFramePr>
        <p:xfrm>
          <a:off x="144001" y="744322"/>
          <a:ext cx="14363999" cy="6799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277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Words>210</Words>
  <Application>Microsoft Macintosh PowerPoint</Application>
  <PresentationFormat>Custom</PresentationFormat>
  <Paragraphs>123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Olendorf</dc:creator>
  <cp:lastModifiedBy>Robert Olendorf</cp:lastModifiedBy>
  <cp:revision>18</cp:revision>
  <dcterms:created xsi:type="dcterms:W3CDTF">2017-05-17T14:53:53Z</dcterms:created>
  <dcterms:modified xsi:type="dcterms:W3CDTF">2017-05-24T18:58:39Z</dcterms:modified>
</cp:coreProperties>
</file>