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5"/>
    <p:restoredTop sz="94732"/>
  </p:normalViewPr>
  <p:slideViewPr>
    <p:cSldViewPr snapToGrid="0" snapToObjects="1">
      <p:cViewPr>
        <p:scale>
          <a:sx n="185" d="100"/>
          <a:sy n="185" d="100"/>
        </p:scale>
        <p:origin x="-200" y="-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4B670D-0AAD-6349-9043-113660A511B5}" type="doc">
      <dgm:prSet loTypeId="urn:microsoft.com/office/officeart/2005/8/layout/hierarchy4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4C8AA0B-C3A4-5D4A-A138-0AA6697431C2}">
      <dgm:prSet phldrT="[Text]"/>
      <dgm:spPr/>
      <dgm:t>
        <a:bodyPr/>
        <a:lstStyle/>
        <a:p>
          <a:r>
            <a:rPr lang="en-US" dirty="0" smtClean="0"/>
            <a:t>Data Services Page</a:t>
          </a:r>
          <a:endParaRPr lang="en-US" dirty="0"/>
        </a:p>
      </dgm:t>
    </dgm:pt>
    <dgm:pt modelId="{5D20873F-8D92-AE43-BFCA-926E20E63035}" type="parTrans" cxnId="{3175F904-B158-4443-9840-F921FB0D11C0}">
      <dgm:prSet/>
      <dgm:spPr/>
      <dgm:t>
        <a:bodyPr/>
        <a:lstStyle/>
        <a:p>
          <a:endParaRPr lang="en-US"/>
        </a:p>
      </dgm:t>
    </dgm:pt>
    <dgm:pt modelId="{C13172DA-A4A9-BD42-89B8-2370616ED011}" type="sibTrans" cxnId="{3175F904-B158-4443-9840-F921FB0D11C0}">
      <dgm:prSet/>
      <dgm:spPr/>
      <dgm:t>
        <a:bodyPr/>
        <a:lstStyle/>
        <a:p>
          <a:endParaRPr lang="en-US"/>
        </a:p>
      </dgm:t>
    </dgm:pt>
    <dgm:pt modelId="{0AB3A4C1-9540-CD47-9A07-13217740C6C7}">
      <dgm:prSet phldrT="[Text]"/>
      <dgm:spPr/>
      <dgm:t>
        <a:bodyPr/>
        <a:lstStyle/>
        <a:p>
          <a:r>
            <a:rPr lang="en-US" dirty="0" smtClean="0"/>
            <a:t>Geospatial</a:t>
          </a:r>
          <a:endParaRPr lang="en-US" dirty="0"/>
        </a:p>
      </dgm:t>
    </dgm:pt>
    <dgm:pt modelId="{3C67B92E-9C2A-0349-B821-F4969350265B}" type="parTrans" cxnId="{302088E7-DEE4-B646-B339-4B69F9BF99C8}">
      <dgm:prSet/>
      <dgm:spPr/>
      <dgm:t>
        <a:bodyPr/>
        <a:lstStyle/>
        <a:p>
          <a:endParaRPr lang="en-US"/>
        </a:p>
      </dgm:t>
    </dgm:pt>
    <dgm:pt modelId="{68ECB8EE-FB00-9241-96FD-25B8B21C29DB}" type="sibTrans" cxnId="{302088E7-DEE4-B646-B339-4B69F9BF99C8}">
      <dgm:prSet/>
      <dgm:spPr/>
      <dgm:t>
        <a:bodyPr/>
        <a:lstStyle/>
        <a:p>
          <a:endParaRPr lang="en-US"/>
        </a:p>
      </dgm:t>
    </dgm:pt>
    <dgm:pt modelId="{463D9EF0-9127-7942-B815-69142E71ECCF}">
      <dgm:prSet phldrT="[Text]"/>
      <dgm:spPr/>
      <dgm:t>
        <a:bodyPr/>
        <a:lstStyle/>
        <a:p>
          <a:r>
            <a:rPr lang="en-US" dirty="0" smtClean="0"/>
            <a:t>Description of services</a:t>
          </a:r>
          <a:endParaRPr lang="en-US" dirty="0"/>
        </a:p>
      </dgm:t>
    </dgm:pt>
    <dgm:pt modelId="{8D69E1B1-7380-CB40-8072-C2B3C48951E1}" type="parTrans" cxnId="{1130ACA0-B28B-C243-9666-E47A88BF4E67}">
      <dgm:prSet/>
      <dgm:spPr/>
      <dgm:t>
        <a:bodyPr/>
        <a:lstStyle/>
        <a:p>
          <a:endParaRPr lang="en-US"/>
        </a:p>
      </dgm:t>
    </dgm:pt>
    <dgm:pt modelId="{38092D5A-5501-4142-BA52-98F634B33083}" type="sibTrans" cxnId="{1130ACA0-B28B-C243-9666-E47A88BF4E67}">
      <dgm:prSet/>
      <dgm:spPr/>
      <dgm:t>
        <a:bodyPr/>
        <a:lstStyle/>
        <a:p>
          <a:endParaRPr lang="en-US"/>
        </a:p>
      </dgm:t>
    </dgm:pt>
    <dgm:pt modelId="{8EDB64CB-A993-E349-B3CC-D5277C59EBCE}">
      <dgm:prSet phldrT="[Text]"/>
      <dgm:spPr/>
      <dgm:t>
        <a:bodyPr/>
        <a:lstStyle/>
        <a:p>
          <a:r>
            <a:rPr lang="en-US" dirty="0" smtClean="0"/>
            <a:t>Geospatial Mapping and Analysis</a:t>
          </a:r>
          <a:endParaRPr lang="en-US" dirty="0"/>
        </a:p>
      </dgm:t>
    </dgm:pt>
    <dgm:pt modelId="{55DE2644-8A9F-AD4D-9267-A393BAE89126}" type="parTrans" cxnId="{F350C9CC-A6AD-2843-92FC-6180C30FC0E0}">
      <dgm:prSet/>
      <dgm:spPr/>
      <dgm:t>
        <a:bodyPr/>
        <a:lstStyle/>
        <a:p>
          <a:endParaRPr lang="en-US"/>
        </a:p>
      </dgm:t>
    </dgm:pt>
    <dgm:pt modelId="{9181030D-65DA-A84C-864F-55EA866A71AD}" type="sibTrans" cxnId="{F350C9CC-A6AD-2843-92FC-6180C30FC0E0}">
      <dgm:prSet/>
      <dgm:spPr/>
      <dgm:t>
        <a:bodyPr/>
        <a:lstStyle/>
        <a:p>
          <a:endParaRPr lang="en-US"/>
        </a:p>
      </dgm:t>
    </dgm:pt>
    <dgm:pt modelId="{DC9B0DB5-D7DB-DD4C-900D-121D5A1B3C3B}">
      <dgm:prSet phldrT="[Text]"/>
      <dgm:spPr/>
      <dgm:t>
        <a:bodyPr/>
        <a:lstStyle/>
        <a:p>
          <a:r>
            <a:rPr lang="en-US" dirty="0" smtClean="0"/>
            <a:t>Data Collections</a:t>
          </a:r>
          <a:endParaRPr lang="en-US" dirty="0"/>
        </a:p>
      </dgm:t>
    </dgm:pt>
    <dgm:pt modelId="{C8DA0AEF-CB70-1D4C-9057-85DC0B5FD951}" type="parTrans" cxnId="{5809691D-B019-944B-BBA4-73A76315E578}">
      <dgm:prSet/>
      <dgm:spPr/>
      <dgm:t>
        <a:bodyPr/>
        <a:lstStyle/>
        <a:p>
          <a:endParaRPr lang="en-US"/>
        </a:p>
      </dgm:t>
    </dgm:pt>
    <dgm:pt modelId="{5B62D45F-2C3F-E146-909E-D39B166B4479}" type="sibTrans" cxnId="{5809691D-B019-944B-BBA4-73A76315E578}">
      <dgm:prSet/>
      <dgm:spPr/>
      <dgm:t>
        <a:bodyPr/>
        <a:lstStyle/>
        <a:p>
          <a:endParaRPr lang="en-US"/>
        </a:p>
      </dgm:t>
    </dgm:pt>
    <dgm:pt modelId="{DD4BA368-1D26-274F-BCF0-E316B41E3B21}">
      <dgm:prSet phldrT="[Text]"/>
      <dgm:spPr/>
      <dgm:t>
        <a:bodyPr/>
        <a:lstStyle/>
        <a:p>
          <a:r>
            <a:rPr lang="en-US" dirty="0" smtClean="0"/>
            <a:t>Computing Resources</a:t>
          </a:r>
          <a:endParaRPr lang="en-US" dirty="0"/>
        </a:p>
      </dgm:t>
    </dgm:pt>
    <dgm:pt modelId="{42849CEB-5F6A-484C-9EE2-F118E9D63DC6}" type="parTrans" cxnId="{EC3D793F-AF07-5844-B6DC-D2921185B047}">
      <dgm:prSet/>
      <dgm:spPr/>
      <dgm:t>
        <a:bodyPr/>
        <a:lstStyle/>
        <a:p>
          <a:endParaRPr lang="en-US"/>
        </a:p>
      </dgm:t>
    </dgm:pt>
    <dgm:pt modelId="{CED0270A-8A06-2444-ACFD-4CA482C16470}" type="sibTrans" cxnId="{EC3D793F-AF07-5844-B6DC-D2921185B047}">
      <dgm:prSet/>
      <dgm:spPr/>
      <dgm:t>
        <a:bodyPr/>
        <a:lstStyle/>
        <a:p>
          <a:endParaRPr lang="en-US"/>
        </a:p>
      </dgm:t>
    </dgm:pt>
    <dgm:pt modelId="{69592C7A-3A0F-C641-9027-971A48E798DA}">
      <dgm:prSet phldrT="[Text]"/>
      <dgm:spPr/>
      <dgm:t>
        <a:bodyPr/>
        <a:lstStyle/>
        <a:p>
          <a:r>
            <a:rPr lang="en-US" dirty="0" smtClean="0"/>
            <a:t>Miscellany</a:t>
          </a:r>
          <a:endParaRPr lang="en-US" dirty="0"/>
        </a:p>
      </dgm:t>
    </dgm:pt>
    <dgm:pt modelId="{773BA196-62C5-5E4B-917E-212D8F8FE060}" type="parTrans" cxnId="{89F77DCE-05E7-3540-AADB-CA40D8B1C941}">
      <dgm:prSet/>
      <dgm:spPr/>
      <dgm:t>
        <a:bodyPr/>
        <a:lstStyle/>
        <a:p>
          <a:endParaRPr lang="en-US"/>
        </a:p>
      </dgm:t>
    </dgm:pt>
    <dgm:pt modelId="{D6BABC79-63B5-DD4D-889B-36BCDCF0BF4E}" type="sibTrans" cxnId="{89F77DCE-05E7-3540-AADB-CA40D8B1C941}">
      <dgm:prSet/>
      <dgm:spPr/>
      <dgm:t>
        <a:bodyPr/>
        <a:lstStyle/>
        <a:p>
          <a:endParaRPr lang="en-US"/>
        </a:p>
      </dgm:t>
    </dgm:pt>
    <dgm:pt modelId="{9EC7F9A6-80C5-A549-9272-A8AFA4A999F8}">
      <dgm:prSet/>
      <dgm:spPr/>
      <dgm:t>
        <a:bodyPr/>
        <a:lstStyle/>
        <a:p>
          <a:r>
            <a:rPr lang="en-US" dirty="0" smtClean="0"/>
            <a:t>Intellectual Property</a:t>
          </a:r>
          <a:endParaRPr lang="en-US" dirty="0"/>
        </a:p>
      </dgm:t>
    </dgm:pt>
    <dgm:pt modelId="{774DE371-C192-194F-BE38-A0A61B863AA3}" type="parTrans" cxnId="{94B877AF-F531-E048-9221-F43985EFDC70}">
      <dgm:prSet/>
      <dgm:spPr/>
      <dgm:t>
        <a:bodyPr/>
        <a:lstStyle/>
        <a:p>
          <a:endParaRPr lang="en-US"/>
        </a:p>
      </dgm:t>
    </dgm:pt>
    <dgm:pt modelId="{B4FF5E02-6AF8-5A42-A0CF-002FCA474A24}" type="sibTrans" cxnId="{94B877AF-F531-E048-9221-F43985EFDC70}">
      <dgm:prSet/>
      <dgm:spPr/>
      <dgm:t>
        <a:bodyPr/>
        <a:lstStyle/>
        <a:p>
          <a:endParaRPr lang="en-US"/>
        </a:p>
      </dgm:t>
    </dgm:pt>
    <dgm:pt modelId="{BD2FD5A0-D64A-4D42-BF8F-C5D5A15862FE}">
      <dgm:prSet/>
      <dgm:spPr/>
      <dgm:t>
        <a:bodyPr/>
        <a:lstStyle/>
        <a:p>
          <a:r>
            <a:rPr lang="en-US" dirty="0" smtClean="0"/>
            <a:t>Controlled Data</a:t>
          </a:r>
          <a:endParaRPr lang="en-US" dirty="0"/>
        </a:p>
      </dgm:t>
    </dgm:pt>
    <dgm:pt modelId="{BB967BA6-C988-B240-8F18-EC9A57E8C2C1}" type="parTrans" cxnId="{2729BDC6-E3BA-A847-BB39-783E1BF5560F}">
      <dgm:prSet/>
      <dgm:spPr/>
      <dgm:t>
        <a:bodyPr/>
        <a:lstStyle/>
        <a:p>
          <a:endParaRPr lang="en-US"/>
        </a:p>
      </dgm:t>
    </dgm:pt>
    <dgm:pt modelId="{DA033393-6DA1-CD40-87D7-ED5750AE1310}" type="sibTrans" cxnId="{2729BDC6-E3BA-A847-BB39-783E1BF5560F}">
      <dgm:prSet/>
      <dgm:spPr/>
      <dgm:t>
        <a:bodyPr/>
        <a:lstStyle/>
        <a:p>
          <a:endParaRPr lang="en-US"/>
        </a:p>
      </dgm:t>
    </dgm:pt>
    <dgm:pt modelId="{B8261179-D7A0-924E-B03E-BB5E09B0C5F3}">
      <dgm:prSet/>
      <dgm:spPr/>
      <dgm:t>
        <a:bodyPr/>
        <a:lstStyle/>
        <a:p>
          <a:r>
            <a:rPr lang="en-US" dirty="0" smtClean="0"/>
            <a:t>Data Management Support</a:t>
          </a:r>
          <a:endParaRPr lang="en-US" dirty="0"/>
        </a:p>
      </dgm:t>
    </dgm:pt>
    <dgm:pt modelId="{E81164FB-D890-0946-83E0-E4618F2F64F2}" type="parTrans" cxnId="{89516E1C-9A5D-1A4F-B0D0-0A95B0EC547E}">
      <dgm:prSet/>
      <dgm:spPr/>
      <dgm:t>
        <a:bodyPr/>
        <a:lstStyle/>
        <a:p>
          <a:endParaRPr lang="en-US"/>
        </a:p>
      </dgm:t>
    </dgm:pt>
    <dgm:pt modelId="{C76B619E-0633-4544-9E5E-175EC129CD92}" type="sibTrans" cxnId="{89516E1C-9A5D-1A4F-B0D0-0A95B0EC547E}">
      <dgm:prSet/>
      <dgm:spPr/>
      <dgm:t>
        <a:bodyPr/>
        <a:lstStyle/>
        <a:p>
          <a:endParaRPr lang="en-US"/>
        </a:p>
      </dgm:t>
    </dgm:pt>
    <dgm:pt modelId="{2FE5A4AB-4C45-0E43-B46B-822615EDE394}">
      <dgm:prSet/>
      <dgm:spPr/>
      <dgm:t>
        <a:bodyPr/>
        <a:lstStyle/>
        <a:p>
          <a:r>
            <a:rPr lang="en-US" dirty="0" smtClean="0"/>
            <a:t>Archiving</a:t>
          </a:r>
          <a:endParaRPr lang="en-US" dirty="0"/>
        </a:p>
      </dgm:t>
    </dgm:pt>
    <dgm:pt modelId="{D1509927-9A34-CE43-B608-E064C3212521}" type="parTrans" cxnId="{9B1A922B-53C6-AC41-9F29-641A7AAA1647}">
      <dgm:prSet/>
      <dgm:spPr/>
      <dgm:t>
        <a:bodyPr/>
        <a:lstStyle/>
        <a:p>
          <a:endParaRPr lang="en-US"/>
        </a:p>
      </dgm:t>
    </dgm:pt>
    <dgm:pt modelId="{9F61904F-1971-8B47-A3C9-D58266DF0F49}" type="sibTrans" cxnId="{9B1A922B-53C6-AC41-9F29-641A7AAA1647}">
      <dgm:prSet/>
      <dgm:spPr/>
      <dgm:t>
        <a:bodyPr/>
        <a:lstStyle/>
        <a:p>
          <a:endParaRPr lang="en-US"/>
        </a:p>
      </dgm:t>
    </dgm:pt>
    <dgm:pt modelId="{F494D53A-B66D-9744-83C2-CCC94F3C9064}">
      <dgm:prSet/>
      <dgm:spPr/>
      <dgm:t>
        <a:bodyPr/>
        <a:lstStyle/>
        <a:p>
          <a:r>
            <a:rPr lang="en-US" dirty="0" smtClean="0"/>
            <a:t>Education</a:t>
          </a:r>
          <a:endParaRPr lang="en-US" dirty="0"/>
        </a:p>
      </dgm:t>
    </dgm:pt>
    <dgm:pt modelId="{29BCBD8B-F98E-5D41-A41F-E5A813F5F8BE}" type="parTrans" cxnId="{60BEF36A-D393-2D43-9BC3-3146F3DC753C}">
      <dgm:prSet/>
      <dgm:spPr/>
      <dgm:t>
        <a:bodyPr/>
        <a:lstStyle/>
        <a:p>
          <a:endParaRPr lang="en-US"/>
        </a:p>
      </dgm:t>
    </dgm:pt>
    <dgm:pt modelId="{63DA0040-A304-BC4D-900C-6C0C5F21072B}" type="sibTrans" cxnId="{60BEF36A-D393-2D43-9BC3-3146F3DC753C}">
      <dgm:prSet/>
      <dgm:spPr/>
      <dgm:t>
        <a:bodyPr/>
        <a:lstStyle/>
        <a:p>
          <a:endParaRPr lang="en-US"/>
        </a:p>
      </dgm:t>
    </dgm:pt>
    <dgm:pt modelId="{DC3C624B-DE86-534C-8FB3-D33E2EC54428}">
      <dgm:prSet phldrT="[Text]"/>
      <dgm:spPr/>
      <dgm:t>
        <a:bodyPr/>
        <a:lstStyle/>
        <a:p>
          <a:r>
            <a:rPr lang="en-US" dirty="0" smtClean="0"/>
            <a:t>Interdisciplinary Support</a:t>
          </a:r>
          <a:endParaRPr lang="en-US" dirty="0"/>
        </a:p>
      </dgm:t>
    </dgm:pt>
    <dgm:pt modelId="{5673101F-A3CE-7A4A-976F-6FE8B5D824A0}" type="parTrans" cxnId="{F3EF125B-819C-AC44-B463-318EF84B7FD0}">
      <dgm:prSet/>
      <dgm:spPr/>
      <dgm:t>
        <a:bodyPr/>
        <a:lstStyle/>
        <a:p>
          <a:endParaRPr lang="en-US"/>
        </a:p>
      </dgm:t>
    </dgm:pt>
    <dgm:pt modelId="{7B2FADDC-5317-4042-8035-202BABA0E732}" type="sibTrans" cxnId="{F3EF125B-819C-AC44-B463-318EF84B7FD0}">
      <dgm:prSet/>
      <dgm:spPr/>
      <dgm:t>
        <a:bodyPr/>
        <a:lstStyle/>
        <a:p>
          <a:endParaRPr lang="en-US"/>
        </a:p>
      </dgm:t>
    </dgm:pt>
    <dgm:pt modelId="{84BA00DB-AFCB-F44E-93C0-10DEFA80462B}">
      <dgm:prSet phldrT="[Text]"/>
      <dgm:spPr/>
      <dgm:t>
        <a:bodyPr/>
        <a:lstStyle/>
        <a:p>
          <a:r>
            <a:rPr lang="en-US" dirty="0" smtClean="0"/>
            <a:t>Digital Humanities</a:t>
          </a:r>
          <a:endParaRPr lang="en-US" dirty="0"/>
        </a:p>
      </dgm:t>
    </dgm:pt>
    <dgm:pt modelId="{6CF7087C-A71F-7A43-8D77-3C7BBE0612A5}" type="parTrans" cxnId="{6E659926-91A4-5A40-8EA2-1AA9286C9C62}">
      <dgm:prSet/>
      <dgm:spPr/>
      <dgm:t>
        <a:bodyPr/>
        <a:lstStyle/>
        <a:p>
          <a:endParaRPr lang="en-US"/>
        </a:p>
      </dgm:t>
    </dgm:pt>
    <dgm:pt modelId="{32CFBD9F-2311-734E-A6FD-DFF2751197DB}" type="sibTrans" cxnId="{6E659926-91A4-5A40-8EA2-1AA9286C9C62}">
      <dgm:prSet/>
      <dgm:spPr/>
      <dgm:t>
        <a:bodyPr/>
        <a:lstStyle/>
        <a:p>
          <a:endParaRPr lang="en-US"/>
        </a:p>
      </dgm:t>
    </dgm:pt>
    <dgm:pt modelId="{DA979B4C-5A1E-A348-BB12-FE015C383F5B}">
      <dgm:prSet phldrT="[Text]"/>
      <dgm:spPr/>
      <dgm:t>
        <a:bodyPr/>
        <a:lstStyle/>
        <a:p>
          <a:r>
            <a:rPr lang="en-US" dirty="0" smtClean="0"/>
            <a:t>Open Data</a:t>
          </a:r>
          <a:endParaRPr lang="en-US" dirty="0"/>
        </a:p>
      </dgm:t>
    </dgm:pt>
    <dgm:pt modelId="{C7F766E0-D1DC-C64B-8BBD-E9D6A7B0F944}" type="parTrans" cxnId="{DD1D03DB-4182-7143-9A76-F471F96B2574}">
      <dgm:prSet/>
      <dgm:spPr/>
      <dgm:t>
        <a:bodyPr/>
        <a:lstStyle/>
        <a:p>
          <a:endParaRPr lang="en-US"/>
        </a:p>
      </dgm:t>
    </dgm:pt>
    <dgm:pt modelId="{B9D5DD5B-586A-1E41-BEDF-77782F60B3CA}" type="sibTrans" cxnId="{DD1D03DB-4182-7143-9A76-F471F96B2574}">
      <dgm:prSet/>
      <dgm:spPr/>
      <dgm:t>
        <a:bodyPr/>
        <a:lstStyle/>
        <a:p>
          <a:endParaRPr lang="en-US"/>
        </a:p>
      </dgm:t>
    </dgm:pt>
    <dgm:pt modelId="{1F363940-F527-7C40-99B7-A706F620C634}">
      <dgm:prSet phldrT="[Text]"/>
      <dgm:spPr/>
      <dgm:t>
        <a:bodyPr/>
        <a:lstStyle/>
        <a:p>
          <a:r>
            <a:rPr lang="en-US" dirty="0" smtClean="0"/>
            <a:t>Menu of Services</a:t>
          </a:r>
          <a:endParaRPr lang="en-US" dirty="0"/>
        </a:p>
      </dgm:t>
    </dgm:pt>
    <dgm:pt modelId="{E69C9A72-A4E2-2548-A877-A8748388AB8B}" type="parTrans" cxnId="{A92EE12F-E721-664C-88E7-0477A8B8F491}">
      <dgm:prSet/>
      <dgm:spPr/>
      <dgm:t>
        <a:bodyPr/>
        <a:lstStyle/>
        <a:p>
          <a:endParaRPr lang="en-US"/>
        </a:p>
      </dgm:t>
    </dgm:pt>
    <dgm:pt modelId="{E1A50C72-B380-6741-A201-1C260E85CE24}" type="sibTrans" cxnId="{A92EE12F-E721-664C-88E7-0477A8B8F491}">
      <dgm:prSet/>
      <dgm:spPr/>
      <dgm:t>
        <a:bodyPr/>
        <a:lstStyle/>
        <a:p>
          <a:endParaRPr lang="en-US"/>
        </a:p>
      </dgm:t>
    </dgm:pt>
    <dgm:pt modelId="{E85FEF28-A85B-8946-BFDF-F66A76609B61}">
      <dgm:prSet phldrT="[Text]"/>
      <dgm:spPr/>
      <dgm:t>
        <a:bodyPr/>
        <a:lstStyle/>
        <a:p>
          <a:r>
            <a:rPr lang="en-US" dirty="0" smtClean="0"/>
            <a:t>Staffing a&amp; Expertise</a:t>
          </a:r>
          <a:endParaRPr lang="en-US" dirty="0"/>
        </a:p>
      </dgm:t>
    </dgm:pt>
    <dgm:pt modelId="{2B95C15C-3022-0B47-BD9B-226FF5BCA0E4}" type="parTrans" cxnId="{24806DA7-4337-074C-A4B4-FF4D63E9F243}">
      <dgm:prSet/>
      <dgm:spPr/>
      <dgm:t>
        <a:bodyPr/>
        <a:lstStyle/>
        <a:p>
          <a:endParaRPr lang="en-US"/>
        </a:p>
      </dgm:t>
    </dgm:pt>
    <dgm:pt modelId="{2EE6B709-0F57-5C41-BF08-7920684D219B}" type="sibTrans" cxnId="{24806DA7-4337-074C-A4B4-FF4D63E9F243}">
      <dgm:prSet/>
      <dgm:spPr/>
      <dgm:t>
        <a:bodyPr/>
        <a:lstStyle/>
        <a:p>
          <a:endParaRPr lang="en-US"/>
        </a:p>
      </dgm:t>
    </dgm:pt>
    <dgm:pt modelId="{ED76EB7D-427A-E145-A945-57FEBDADC840}">
      <dgm:prSet phldrT="[Text]"/>
      <dgm:spPr/>
      <dgm:t>
        <a:bodyPr/>
        <a:lstStyle/>
        <a:p>
          <a:r>
            <a:rPr lang="en-US" dirty="0" smtClean="0"/>
            <a:t>Request a Consultation</a:t>
          </a:r>
          <a:endParaRPr lang="en-US" dirty="0"/>
        </a:p>
      </dgm:t>
    </dgm:pt>
    <dgm:pt modelId="{6C903849-477E-C240-A0ED-9406B8D6A9D1}" type="parTrans" cxnId="{1A176D39-5AA0-584A-AB82-362CB03EF142}">
      <dgm:prSet/>
      <dgm:spPr/>
      <dgm:t>
        <a:bodyPr/>
        <a:lstStyle/>
        <a:p>
          <a:endParaRPr lang="en-US"/>
        </a:p>
      </dgm:t>
    </dgm:pt>
    <dgm:pt modelId="{0B09422C-96EE-5343-9FED-E4B0E3C9603B}" type="sibTrans" cxnId="{1A176D39-5AA0-584A-AB82-362CB03EF142}">
      <dgm:prSet/>
      <dgm:spPr/>
      <dgm:t>
        <a:bodyPr/>
        <a:lstStyle/>
        <a:p>
          <a:endParaRPr lang="en-US"/>
        </a:p>
      </dgm:t>
    </dgm:pt>
    <dgm:pt modelId="{021AAF0F-E2D5-DB4A-98B9-487C860BC024}">
      <dgm:prSet phldrT="[Text]"/>
      <dgm:spPr/>
      <dgm:t>
        <a:bodyPr/>
        <a:lstStyle/>
        <a:p>
          <a:r>
            <a:rPr lang="en-US" dirty="0" smtClean="0"/>
            <a:t>Request RDS Services</a:t>
          </a:r>
          <a:endParaRPr lang="en-US" dirty="0"/>
        </a:p>
      </dgm:t>
    </dgm:pt>
    <dgm:pt modelId="{58DADD6A-499F-5F4A-A101-95B2E7E01B3C}" type="parTrans" cxnId="{2886BD03-2536-6D4F-A203-432CF43CD4ED}">
      <dgm:prSet/>
      <dgm:spPr/>
      <dgm:t>
        <a:bodyPr/>
        <a:lstStyle/>
        <a:p>
          <a:endParaRPr lang="en-US"/>
        </a:p>
      </dgm:t>
    </dgm:pt>
    <dgm:pt modelId="{488BFA20-9B95-CC4F-AF32-3F1F23AAC034}" type="sibTrans" cxnId="{2886BD03-2536-6D4F-A203-432CF43CD4ED}">
      <dgm:prSet/>
      <dgm:spPr/>
      <dgm:t>
        <a:bodyPr/>
        <a:lstStyle/>
        <a:p>
          <a:endParaRPr lang="en-US"/>
        </a:p>
      </dgm:t>
    </dgm:pt>
    <dgm:pt modelId="{927D7A8F-B998-E546-AFB4-9042D586BAB8}">
      <dgm:prSet phldrT="[Text]"/>
      <dgm:spPr/>
      <dgm:t>
        <a:bodyPr/>
        <a:lstStyle/>
        <a:p>
          <a:r>
            <a:rPr lang="en-US" dirty="0" smtClean="0"/>
            <a:t>How to Acknowledge </a:t>
          </a:r>
          <a:r>
            <a:rPr lang="en-US" dirty="0" err="1" smtClean="0"/>
            <a:t>Servcies</a:t>
          </a:r>
          <a:endParaRPr lang="en-US" dirty="0"/>
        </a:p>
      </dgm:t>
    </dgm:pt>
    <dgm:pt modelId="{6397499C-E7AD-944E-9B5B-3160F0C6D1D9}" type="parTrans" cxnId="{7D083AE2-5719-0248-A365-D4871D68189F}">
      <dgm:prSet/>
      <dgm:spPr/>
      <dgm:t>
        <a:bodyPr/>
        <a:lstStyle/>
        <a:p>
          <a:endParaRPr lang="en-US"/>
        </a:p>
      </dgm:t>
    </dgm:pt>
    <dgm:pt modelId="{D4E2218A-4DD1-5544-8567-2EC548C2EB5B}" type="sibTrans" cxnId="{7D083AE2-5719-0248-A365-D4871D68189F}">
      <dgm:prSet/>
      <dgm:spPr/>
      <dgm:t>
        <a:bodyPr/>
        <a:lstStyle/>
        <a:p>
          <a:endParaRPr lang="en-US"/>
        </a:p>
      </dgm:t>
    </dgm:pt>
    <dgm:pt modelId="{6E0FCDFC-9EA2-7143-B3F6-FD4CFAE7F1BB}">
      <dgm:prSet phldrT="[Text]"/>
      <dgm:spPr/>
      <dgm:t>
        <a:bodyPr/>
        <a:lstStyle/>
        <a:p>
          <a:r>
            <a:rPr lang="en-US" dirty="0" smtClean="0"/>
            <a:t>Geospatial Consultations</a:t>
          </a:r>
          <a:endParaRPr lang="en-US" dirty="0"/>
        </a:p>
      </dgm:t>
    </dgm:pt>
    <dgm:pt modelId="{4E488D33-4937-504A-8B68-E02942CBE703}" type="parTrans" cxnId="{FD943C61-2746-644B-B3FB-4E6AC5C87014}">
      <dgm:prSet/>
      <dgm:spPr/>
      <dgm:t>
        <a:bodyPr/>
        <a:lstStyle/>
        <a:p>
          <a:endParaRPr lang="en-US"/>
        </a:p>
      </dgm:t>
    </dgm:pt>
    <dgm:pt modelId="{9E763860-D101-5C4E-83B7-3CBAB4C5229B}" type="sibTrans" cxnId="{FD943C61-2746-644B-B3FB-4E6AC5C87014}">
      <dgm:prSet/>
      <dgm:spPr/>
      <dgm:t>
        <a:bodyPr/>
        <a:lstStyle/>
        <a:p>
          <a:endParaRPr lang="en-US"/>
        </a:p>
      </dgm:t>
    </dgm:pt>
    <dgm:pt modelId="{0521C7A9-D437-BE43-8F9F-23EF606F4E13}">
      <dgm:prSet phldrT="[Text]"/>
      <dgm:spPr/>
      <dgm:t>
        <a:bodyPr/>
        <a:lstStyle/>
        <a:p>
          <a:r>
            <a:rPr lang="en-US" dirty="0" smtClean="0"/>
            <a:t>Finding data sources</a:t>
          </a:r>
          <a:endParaRPr lang="en-US" dirty="0"/>
        </a:p>
      </dgm:t>
    </dgm:pt>
    <dgm:pt modelId="{85FA9AA9-6D91-FF48-BF3F-3FC7F7FF866C}" type="parTrans" cxnId="{1FE981BC-87E1-4B4A-9AA4-749385F3FAA3}">
      <dgm:prSet/>
      <dgm:spPr/>
      <dgm:t>
        <a:bodyPr/>
        <a:lstStyle/>
        <a:p>
          <a:endParaRPr lang="en-US"/>
        </a:p>
      </dgm:t>
    </dgm:pt>
    <dgm:pt modelId="{9084FF13-6E6F-3F49-8DE0-CD64BAE020EC}" type="sibTrans" cxnId="{1FE981BC-87E1-4B4A-9AA4-749385F3FAA3}">
      <dgm:prSet/>
      <dgm:spPr/>
      <dgm:t>
        <a:bodyPr/>
        <a:lstStyle/>
        <a:p>
          <a:endParaRPr lang="en-US"/>
        </a:p>
      </dgm:t>
    </dgm:pt>
    <dgm:pt modelId="{AAD4ED3E-EDEA-DD4B-BB13-214D46561343}">
      <dgm:prSet phldrT="[Text]"/>
      <dgm:spPr/>
      <dgm:t>
        <a:bodyPr/>
        <a:lstStyle/>
        <a:p>
          <a:r>
            <a:rPr lang="en-US" dirty="0" smtClean="0"/>
            <a:t>Purchasing data</a:t>
          </a:r>
          <a:endParaRPr lang="en-US" dirty="0"/>
        </a:p>
      </dgm:t>
    </dgm:pt>
    <dgm:pt modelId="{FBAA608F-66D9-6E45-A30B-0361CC3F6B89}" type="parTrans" cxnId="{37F1E699-667D-AF44-BDE5-AC57F300726D}">
      <dgm:prSet/>
      <dgm:spPr/>
      <dgm:t>
        <a:bodyPr/>
        <a:lstStyle/>
        <a:p>
          <a:endParaRPr lang="en-US"/>
        </a:p>
      </dgm:t>
    </dgm:pt>
    <dgm:pt modelId="{B9A3D613-9E9E-124A-B44C-13899B097E22}" type="sibTrans" cxnId="{37F1E699-667D-AF44-BDE5-AC57F300726D}">
      <dgm:prSet/>
      <dgm:spPr/>
      <dgm:t>
        <a:bodyPr/>
        <a:lstStyle/>
        <a:p>
          <a:endParaRPr lang="en-US"/>
        </a:p>
      </dgm:t>
    </dgm:pt>
    <dgm:pt modelId="{26DB87F3-9B3F-E242-8CEA-2B15D1CEDF2E}">
      <dgm:prSet phldrT="[Text]"/>
      <dgm:spPr/>
      <dgm:t>
        <a:bodyPr/>
        <a:lstStyle/>
        <a:p>
          <a:r>
            <a:rPr lang="en-US" dirty="0" smtClean="0"/>
            <a:t>Subscription databases</a:t>
          </a:r>
          <a:endParaRPr lang="en-US" dirty="0"/>
        </a:p>
      </dgm:t>
    </dgm:pt>
    <dgm:pt modelId="{03B11B50-8DCF-BE4E-AD14-EC9AC2A437CB}" type="parTrans" cxnId="{F5FD064E-F219-FB41-B1D2-2581A1FFE37C}">
      <dgm:prSet/>
      <dgm:spPr/>
      <dgm:t>
        <a:bodyPr/>
        <a:lstStyle/>
        <a:p>
          <a:endParaRPr lang="en-US"/>
        </a:p>
      </dgm:t>
    </dgm:pt>
    <dgm:pt modelId="{231629DD-90F8-1143-8F75-72F085001504}" type="sibTrans" cxnId="{F5FD064E-F219-FB41-B1D2-2581A1FFE37C}">
      <dgm:prSet/>
      <dgm:spPr/>
      <dgm:t>
        <a:bodyPr/>
        <a:lstStyle/>
        <a:p>
          <a:endParaRPr lang="en-US"/>
        </a:p>
      </dgm:t>
    </dgm:pt>
    <dgm:pt modelId="{7E5CFA9D-88F1-614D-9094-E441DFBD578B}">
      <dgm:prSet phldrT="[Text]"/>
      <dgm:spPr/>
      <dgm:t>
        <a:bodyPr/>
        <a:lstStyle/>
        <a:p>
          <a:r>
            <a:rPr lang="en-US" dirty="0" smtClean="0"/>
            <a:t>Non-purchase acquisition</a:t>
          </a:r>
          <a:endParaRPr lang="en-US" dirty="0"/>
        </a:p>
      </dgm:t>
    </dgm:pt>
    <dgm:pt modelId="{7C56ED0C-9BE9-6C41-A4E5-7910DC5D1D1A}" type="parTrans" cxnId="{D0A7FBFB-A17F-464F-84B8-987EA410915D}">
      <dgm:prSet/>
      <dgm:spPr/>
      <dgm:t>
        <a:bodyPr/>
        <a:lstStyle/>
        <a:p>
          <a:endParaRPr lang="en-US"/>
        </a:p>
      </dgm:t>
    </dgm:pt>
    <dgm:pt modelId="{23156D93-DDE2-AA44-A8C4-6B127CEDA78F}" type="sibTrans" cxnId="{D0A7FBFB-A17F-464F-84B8-987EA410915D}">
      <dgm:prSet/>
      <dgm:spPr/>
      <dgm:t>
        <a:bodyPr/>
        <a:lstStyle/>
        <a:p>
          <a:endParaRPr lang="en-US"/>
        </a:p>
      </dgm:t>
    </dgm:pt>
    <dgm:pt modelId="{FD219240-255A-7640-BBD3-F50F5A568DCC}">
      <dgm:prSet phldrT="[Text]"/>
      <dgm:spPr/>
      <dgm:t>
        <a:bodyPr/>
        <a:lstStyle/>
        <a:p>
          <a:r>
            <a:rPr lang="en-US" dirty="0" smtClean="0"/>
            <a:t>Text Encoding</a:t>
          </a:r>
          <a:endParaRPr lang="en-US" dirty="0"/>
        </a:p>
      </dgm:t>
    </dgm:pt>
    <dgm:pt modelId="{633C7138-EAE6-FB42-BBB1-55BA90B4A9C6}" type="parTrans" cxnId="{3B2351BB-7331-BA4F-A6E0-12EF57B5C011}">
      <dgm:prSet/>
      <dgm:spPr/>
      <dgm:t>
        <a:bodyPr/>
        <a:lstStyle/>
        <a:p>
          <a:endParaRPr lang="en-US"/>
        </a:p>
      </dgm:t>
    </dgm:pt>
    <dgm:pt modelId="{D91671C6-AAB8-464B-8E45-288D838EF82C}" type="sibTrans" cxnId="{3B2351BB-7331-BA4F-A6E0-12EF57B5C011}">
      <dgm:prSet/>
      <dgm:spPr/>
      <dgm:t>
        <a:bodyPr/>
        <a:lstStyle/>
        <a:p>
          <a:endParaRPr lang="en-US"/>
        </a:p>
      </dgm:t>
    </dgm:pt>
    <dgm:pt modelId="{B58063E6-670F-4249-A787-B29C4A100675}">
      <dgm:prSet phldrT="[Text]"/>
      <dgm:spPr/>
      <dgm:t>
        <a:bodyPr/>
        <a:lstStyle/>
        <a:p>
          <a:r>
            <a:rPr lang="en-US" dirty="0" err="1" smtClean="0"/>
            <a:t>Digititization</a:t>
          </a:r>
          <a:endParaRPr lang="en-US" dirty="0"/>
        </a:p>
      </dgm:t>
    </dgm:pt>
    <dgm:pt modelId="{63AFD98A-6362-1946-814F-99B4F27A851B}" type="parTrans" cxnId="{8F32E156-6E87-1F4A-B7C3-FC1A97BDA625}">
      <dgm:prSet/>
      <dgm:spPr/>
      <dgm:t>
        <a:bodyPr/>
        <a:lstStyle/>
        <a:p>
          <a:endParaRPr lang="en-US"/>
        </a:p>
      </dgm:t>
    </dgm:pt>
    <dgm:pt modelId="{3787E73A-2766-A943-B916-9DBFE2007753}" type="sibTrans" cxnId="{8F32E156-6E87-1F4A-B7C3-FC1A97BDA625}">
      <dgm:prSet/>
      <dgm:spPr/>
      <dgm:t>
        <a:bodyPr/>
        <a:lstStyle/>
        <a:p>
          <a:endParaRPr lang="en-US"/>
        </a:p>
      </dgm:t>
    </dgm:pt>
    <dgm:pt modelId="{74AE84B3-8613-EE4C-87A4-E1E10300B417}">
      <dgm:prSet phldrT="[Text]"/>
      <dgm:spPr/>
      <dgm:t>
        <a:bodyPr/>
        <a:lstStyle/>
        <a:p>
          <a:r>
            <a:rPr lang="en-US" dirty="0" smtClean="0"/>
            <a:t>Open Source Resources</a:t>
          </a:r>
          <a:endParaRPr lang="en-US" dirty="0"/>
        </a:p>
      </dgm:t>
    </dgm:pt>
    <dgm:pt modelId="{98EA1FF6-6B61-0944-A7B8-25549D862035}" type="parTrans" cxnId="{3110BD74-4BD4-B64E-A25D-AFAC0E5624CC}">
      <dgm:prSet/>
      <dgm:spPr/>
      <dgm:t>
        <a:bodyPr/>
        <a:lstStyle/>
        <a:p>
          <a:endParaRPr lang="en-US"/>
        </a:p>
      </dgm:t>
    </dgm:pt>
    <dgm:pt modelId="{0A125DDB-3CAE-0045-9981-FF27BDD8D32C}" type="sibTrans" cxnId="{3110BD74-4BD4-B64E-A25D-AFAC0E5624CC}">
      <dgm:prSet/>
      <dgm:spPr/>
      <dgm:t>
        <a:bodyPr/>
        <a:lstStyle/>
        <a:p>
          <a:endParaRPr lang="en-US"/>
        </a:p>
      </dgm:t>
    </dgm:pt>
    <dgm:pt modelId="{1C04A0DA-9E8D-5340-89AE-9ADF1F35C437}">
      <dgm:prSet phldrT="[Text]"/>
      <dgm:spPr/>
      <dgm:t>
        <a:bodyPr/>
        <a:lstStyle/>
        <a:p>
          <a:r>
            <a:rPr lang="en-US" dirty="0" smtClean="0"/>
            <a:t>Humanities </a:t>
          </a:r>
          <a:endParaRPr lang="en-US" dirty="0"/>
        </a:p>
      </dgm:t>
    </dgm:pt>
    <dgm:pt modelId="{989EDF15-5E5C-4949-A611-C8294DE5150E}" type="parTrans" cxnId="{2A99212E-A43B-CC48-87EE-61664FC0179F}">
      <dgm:prSet/>
      <dgm:spPr/>
      <dgm:t>
        <a:bodyPr/>
        <a:lstStyle/>
        <a:p>
          <a:endParaRPr lang="en-US"/>
        </a:p>
      </dgm:t>
    </dgm:pt>
    <dgm:pt modelId="{53E25EC8-87A4-5D49-BAAE-FCDC252DD831}" type="sibTrans" cxnId="{2A99212E-A43B-CC48-87EE-61664FC0179F}">
      <dgm:prSet/>
      <dgm:spPr/>
      <dgm:t>
        <a:bodyPr/>
        <a:lstStyle/>
        <a:p>
          <a:endParaRPr lang="en-US"/>
        </a:p>
      </dgm:t>
    </dgm:pt>
    <dgm:pt modelId="{7A54EFAE-AB24-4D4C-94A4-83E84DCBD0F5}">
      <dgm:prSet phldrT="[Text]"/>
      <dgm:spPr/>
      <dgm:t>
        <a:bodyPr/>
        <a:lstStyle/>
        <a:p>
          <a:r>
            <a:rPr lang="en-US" dirty="0" smtClean="0"/>
            <a:t>Campus Resources</a:t>
          </a:r>
          <a:endParaRPr lang="en-US" dirty="0"/>
        </a:p>
      </dgm:t>
    </dgm:pt>
    <dgm:pt modelId="{8A833404-3C4F-B04F-B91C-E56FE364B3BA}" type="parTrans" cxnId="{6F55EC0A-BC7E-2E48-9617-F49E102F5690}">
      <dgm:prSet/>
      <dgm:spPr/>
      <dgm:t>
        <a:bodyPr/>
        <a:lstStyle/>
        <a:p>
          <a:endParaRPr lang="en-US"/>
        </a:p>
      </dgm:t>
    </dgm:pt>
    <dgm:pt modelId="{468BDBA0-DBAC-C74F-94A3-9EB6C1E3EAD0}" type="sibTrans" cxnId="{6F55EC0A-BC7E-2E48-9617-F49E102F5690}">
      <dgm:prSet/>
      <dgm:spPr/>
      <dgm:t>
        <a:bodyPr/>
        <a:lstStyle/>
        <a:p>
          <a:endParaRPr lang="en-US"/>
        </a:p>
      </dgm:t>
    </dgm:pt>
    <dgm:pt modelId="{BCA3405C-D8CF-394A-B173-83C1A5FC22D0}">
      <dgm:prSet phldrT="[Text]"/>
      <dgm:spPr/>
      <dgm:t>
        <a:bodyPr/>
        <a:lstStyle/>
        <a:p>
          <a:r>
            <a:rPr lang="en-US" dirty="0" smtClean="0"/>
            <a:t>ACI-ACS</a:t>
          </a:r>
          <a:endParaRPr lang="en-US" dirty="0"/>
        </a:p>
      </dgm:t>
    </dgm:pt>
    <dgm:pt modelId="{7309B1BE-5CBE-0D4F-8428-AB04FD4EDDA8}" type="parTrans" cxnId="{36F694FE-5B3D-4843-B4AE-1D960D38EF92}">
      <dgm:prSet/>
      <dgm:spPr/>
      <dgm:t>
        <a:bodyPr/>
        <a:lstStyle/>
        <a:p>
          <a:endParaRPr lang="en-US"/>
        </a:p>
      </dgm:t>
    </dgm:pt>
    <dgm:pt modelId="{2FED5A56-8F6F-0D4B-A7FC-4F887192DD2B}" type="sibTrans" cxnId="{36F694FE-5B3D-4843-B4AE-1D960D38EF92}">
      <dgm:prSet/>
      <dgm:spPr/>
      <dgm:t>
        <a:bodyPr/>
        <a:lstStyle/>
        <a:p>
          <a:endParaRPr lang="en-US"/>
        </a:p>
      </dgm:t>
    </dgm:pt>
    <dgm:pt modelId="{81331546-B2ED-3A48-B291-FBE211D6460D}">
      <dgm:prSet phldrT="[Text]"/>
      <dgm:spPr/>
      <dgm:t>
        <a:bodyPr/>
        <a:lstStyle/>
        <a:p>
          <a:r>
            <a:rPr lang="en-US" dirty="0" smtClean="0"/>
            <a:t>VM-Hosting</a:t>
          </a:r>
          <a:endParaRPr lang="en-US" dirty="0"/>
        </a:p>
      </dgm:t>
    </dgm:pt>
    <dgm:pt modelId="{0FDD4C8E-0ED1-A34F-9F6A-25C5D21E6D25}" type="parTrans" cxnId="{EFC25A49-7953-2745-B11E-BB74AD4EDA7B}">
      <dgm:prSet/>
      <dgm:spPr/>
      <dgm:t>
        <a:bodyPr/>
        <a:lstStyle/>
        <a:p>
          <a:endParaRPr lang="en-US"/>
        </a:p>
      </dgm:t>
    </dgm:pt>
    <dgm:pt modelId="{1841CCFA-2899-BE48-99F2-C7B40EE355C6}" type="sibTrans" cxnId="{EFC25A49-7953-2745-B11E-BB74AD4EDA7B}">
      <dgm:prSet/>
      <dgm:spPr/>
      <dgm:t>
        <a:bodyPr/>
        <a:lstStyle/>
        <a:p>
          <a:endParaRPr lang="en-US"/>
        </a:p>
      </dgm:t>
    </dgm:pt>
    <dgm:pt modelId="{98FA3E37-606B-8949-9804-A4195EC14D58}">
      <dgm:prSet phldrT="[Text]"/>
      <dgm:spPr/>
      <dgm:t>
        <a:bodyPr/>
        <a:lstStyle/>
        <a:p>
          <a:r>
            <a:rPr lang="en-US" dirty="0" smtClean="0"/>
            <a:t>Cites</a:t>
          </a:r>
          <a:endParaRPr lang="en-US" dirty="0"/>
        </a:p>
      </dgm:t>
    </dgm:pt>
    <dgm:pt modelId="{4156BC93-CBF0-0741-9002-A586F46C8A31}" type="parTrans" cxnId="{161D44E1-FF5F-6B40-9FC6-9249386C58E9}">
      <dgm:prSet/>
      <dgm:spPr/>
      <dgm:t>
        <a:bodyPr/>
        <a:lstStyle/>
        <a:p>
          <a:endParaRPr lang="en-US"/>
        </a:p>
      </dgm:t>
    </dgm:pt>
    <dgm:pt modelId="{B3A8E14C-169C-C848-9CF3-437F8DC6DB0E}" type="sibTrans" cxnId="{161D44E1-FF5F-6B40-9FC6-9249386C58E9}">
      <dgm:prSet/>
      <dgm:spPr/>
      <dgm:t>
        <a:bodyPr/>
        <a:lstStyle/>
        <a:p>
          <a:endParaRPr lang="en-US"/>
        </a:p>
      </dgm:t>
    </dgm:pt>
    <dgm:pt modelId="{E5834F51-EB5B-6247-BBFD-52DE7D529329}">
      <dgm:prSet phldrT="[Text]"/>
      <dgm:spPr/>
      <dgm:t>
        <a:bodyPr/>
        <a:lstStyle/>
        <a:p>
          <a:r>
            <a:rPr lang="en-US" dirty="0" smtClean="0"/>
            <a:t>External Resources</a:t>
          </a:r>
          <a:endParaRPr lang="en-US" dirty="0"/>
        </a:p>
      </dgm:t>
    </dgm:pt>
    <dgm:pt modelId="{69133890-C942-BC4E-B65C-FE7CA7835BAD}" type="parTrans" cxnId="{8FD6B0E5-B63F-3D46-B193-A432FB0AC194}">
      <dgm:prSet/>
      <dgm:spPr/>
      <dgm:t>
        <a:bodyPr/>
        <a:lstStyle/>
        <a:p>
          <a:endParaRPr lang="en-US"/>
        </a:p>
      </dgm:t>
    </dgm:pt>
    <dgm:pt modelId="{40C04F2C-5612-C640-8AD2-5AC7926D0413}" type="sibTrans" cxnId="{8FD6B0E5-B63F-3D46-B193-A432FB0AC194}">
      <dgm:prSet/>
      <dgm:spPr/>
      <dgm:t>
        <a:bodyPr/>
        <a:lstStyle/>
        <a:p>
          <a:endParaRPr lang="en-US"/>
        </a:p>
      </dgm:t>
    </dgm:pt>
    <dgm:pt modelId="{D259DA22-2D89-9848-9C8E-13E6A84D9CC3}">
      <dgm:prSet phldrT="[Text]"/>
      <dgm:spPr/>
      <dgm:t>
        <a:bodyPr/>
        <a:lstStyle/>
        <a:p>
          <a:r>
            <a:rPr lang="en-US" dirty="0" smtClean="0"/>
            <a:t>AWS</a:t>
          </a:r>
          <a:endParaRPr lang="en-US" dirty="0"/>
        </a:p>
      </dgm:t>
    </dgm:pt>
    <dgm:pt modelId="{3E57F9E2-C6E0-F14C-9492-5B7F7DE31B23}" type="parTrans" cxnId="{C22B15C6-661C-5B4C-BAED-2A47C1CC921C}">
      <dgm:prSet/>
      <dgm:spPr/>
      <dgm:t>
        <a:bodyPr/>
        <a:lstStyle/>
        <a:p>
          <a:endParaRPr lang="en-US"/>
        </a:p>
      </dgm:t>
    </dgm:pt>
    <dgm:pt modelId="{4E0871D6-05C4-194F-B504-6E73E6CA98B4}" type="sibTrans" cxnId="{C22B15C6-661C-5B4C-BAED-2A47C1CC921C}">
      <dgm:prSet/>
      <dgm:spPr/>
      <dgm:t>
        <a:bodyPr/>
        <a:lstStyle/>
        <a:p>
          <a:endParaRPr lang="en-US"/>
        </a:p>
      </dgm:t>
    </dgm:pt>
    <dgm:pt modelId="{FF618367-BAFE-EC44-8FFF-CC800EC785D0}">
      <dgm:prSet phldrT="[Text]"/>
      <dgm:spPr/>
      <dgm:t>
        <a:bodyPr/>
        <a:lstStyle/>
        <a:p>
          <a:r>
            <a:rPr lang="en-US" dirty="0" smtClean="0"/>
            <a:t>External VM</a:t>
          </a:r>
          <a:endParaRPr lang="en-US" dirty="0"/>
        </a:p>
      </dgm:t>
    </dgm:pt>
    <dgm:pt modelId="{6E84BEF6-A38A-F64C-B7E4-BF9A5D00BF6A}" type="parTrans" cxnId="{0D219AAA-6179-1F4B-946D-47B7BF7A49DA}">
      <dgm:prSet/>
      <dgm:spPr/>
      <dgm:t>
        <a:bodyPr/>
        <a:lstStyle/>
        <a:p>
          <a:endParaRPr lang="en-US"/>
        </a:p>
      </dgm:t>
    </dgm:pt>
    <dgm:pt modelId="{780BD761-EE1A-694F-8D72-6949B86B4C75}" type="sibTrans" cxnId="{0D219AAA-6179-1F4B-946D-47B7BF7A49DA}">
      <dgm:prSet/>
      <dgm:spPr/>
      <dgm:t>
        <a:bodyPr/>
        <a:lstStyle/>
        <a:p>
          <a:endParaRPr lang="en-US"/>
        </a:p>
      </dgm:t>
    </dgm:pt>
    <dgm:pt modelId="{E68EAC3A-8896-B841-8AFB-855F67CACB56}">
      <dgm:prSet phldrT="[Text]"/>
      <dgm:spPr/>
      <dgm:t>
        <a:bodyPr/>
        <a:lstStyle/>
        <a:p>
          <a:endParaRPr lang="en-US" dirty="0"/>
        </a:p>
      </dgm:t>
    </dgm:pt>
    <dgm:pt modelId="{CD920D77-761B-0445-863C-58E969375054}" type="parTrans" cxnId="{E9BC48BF-91A9-164C-8BB6-BFA3A3681614}">
      <dgm:prSet/>
      <dgm:spPr/>
      <dgm:t>
        <a:bodyPr/>
        <a:lstStyle/>
        <a:p>
          <a:endParaRPr lang="en-US"/>
        </a:p>
      </dgm:t>
    </dgm:pt>
    <dgm:pt modelId="{82CA2DC4-07EC-8F4A-853B-2A72282A9EEF}" type="sibTrans" cxnId="{E9BC48BF-91A9-164C-8BB6-BFA3A3681614}">
      <dgm:prSet/>
      <dgm:spPr/>
      <dgm:t>
        <a:bodyPr/>
        <a:lstStyle/>
        <a:p>
          <a:endParaRPr lang="en-US"/>
        </a:p>
      </dgm:t>
    </dgm:pt>
    <dgm:pt modelId="{6B6D9571-23E7-334D-93D8-AB41D7B40BE7}">
      <dgm:prSet phldrT="[Text]"/>
      <dgm:spPr/>
      <dgm:t>
        <a:bodyPr/>
        <a:lstStyle/>
        <a:p>
          <a:r>
            <a:rPr lang="en-US" dirty="0" smtClean="0"/>
            <a:t>HPC</a:t>
          </a:r>
          <a:endParaRPr lang="en-US" dirty="0"/>
        </a:p>
      </dgm:t>
    </dgm:pt>
    <dgm:pt modelId="{1E9C9C12-3A27-764F-B1D2-E00D10EABC49}" type="parTrans" cxnId="{CC02E35F-7CAD-C441-B838-9155737ADBA0}">
      <dgm:prSet/>
      <dgm:spPr/>
      <dgm:t>
        <a:bodyPr/>
        <a:lstStyle/>
        <a:p>
          <a:endParaRPr lang="en-US"/>
        </a:p>
      </dgm:t>
    </dgm:pt>
    <dgm:pt modelId="{0CD032CB-CCCD-E94D-AE6F-86AD6734327D}" type="sibTrans" cxnId="{CC02E35F-7CAD-C441-B838-9155737ADBA0}">
      <dgm:prSet/>
      <dgm:spPr/>
      <dgm:t>
        <a:bodyPr/>
        <a:lstStyle/>
        <a:p>
          <a:endParaRPr lang="en-US"/>
        </a:p>
      </dgm:t>
    </dgm:pt>
    <dgm:pt modelId="{00512945-5908-7E4A-A664-7EC0B8D58281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CF0A677C-37FA-B648-BBD2-246A21235E1B}" type="parTrans" cxnId="{C3FAD19C-8FD6-9245-8D3A-44178653D016}">
      <dgm:prSet/>
      <dgm:spPr/>
      <dgm:t>
        <a:bodyPr/>
        <a:lstStyle/>
        <a:p>
          <a:endParaRPr lang="en-US"/>
        </a:p>
      </dgm:t>
    </dgm:pt>
    <dgm:pt modelId="{059B4433-252F-4C44-96C6-9A8D59A04350}" type="sibTrans" cxnId="{C3FAD19C-8FD6-9245-8D3A-44178653D016}">
      <dgm:prSet/>
      <dgm:spPr/>
      <dgm:t>
        <a:bodyPr/>
        <a:lstStyle/>
        <a:p>
          <a:endParaRPr lang="en-US"/>
        </a:p>
      </dgm:t>
    </dgm:pt>
    <dgm:pt modelId="{AAD35616-AA3A-B944-8B2E-8D9EFAC9BDD3}">
      <dgm:prSet phldrT="[Text]"/>
      <dgm:spPr/>
      <dgm:t>
        <a:bodyPr/>
        <a:lstStyle/>
        <a:p>
          <a:r>
            <a:rPr lang="en-US" dirty="0" smtClean="0"/>
            <a:t>Web Development</a:t>
          </a:r>
          <a:endParaRPr lang="en-US" dirty="0"/>
        </a:p>
      </dgm:t>
    </dgm:pt>
    <dgm:pt modelId="{31EBAFDF-B9EF-984A-B887-577BA58DE88E}" type="parTrans" cxnId="{A350D153-2248-784F-B8E3-3F10532433E0}">
      <dgm:prSet/>
      <dgm:spPr/>
      <dgm:t>
        <a:bodyPr/>
        <a:lstStyle/>
        <a:p>
          <a:endParaRPr lang="en-US"/>
        </a:p>
      </dgm:t>
    </dgm:pt>
    <dgm:pt modelId="{BF211B1A-8C4D-FA47-AD4C-209FDDE47331}" type="sibTrans" cxnId="{A350D153-2248-784F-B8E3-3F10532433E0}">
      <dgm:prSet/>
      <dgm:spPr/>
      <dgm:t>
        <a:bodyPr/>
        <a:lstStyle/>
        <a:p>
          <a:endParaRPr lang="en-US"/>
        </a:p>
      </dgm:t>
    </dgm:pt>
    <dgm:pt modelId="{0A8890C9-E40D-2A4D-A1E0-541559190D41}">
      <dgm:prSet phldrT="[Text]"/>
      <dgm:spPr/>
      <dgm:t>
        <a:bodyPr/>
        <a:lstStyle/>
        <a:p>
          <a:r>
            <a:rPr lang="en-US" dirty="0" smtClean="0"/>
            <a:t>Database Design</a:t>
          </a:r>
          <a:endParaRPr lang="en-US" dirty="0"/>
        </a:p>
      </dgm:t>
    </dgm:pt>
    <dgm:pt modelId="{DE9B9593-5D1E-8040-A179-CB163F368CCB}" type="parTrans" cxnId="{F102CEE4-219F-8A41-AE2E-26D7894EBA51}">
      <dgm:prSet/>
      <dgm:spPr/>
      <dgm:t>
        <a:bodyPr/>
        <a:lstStyle/>
        <a:p>
          <a:endParaRPr lang="en-US"/>
        </a:p>
      </dgm:t>
    </dgm:pt>
    <dgm:pt modelId="{0A4162CB-2812-BC41-94DE-9B718CC5BB45}" type="sibTrans" cxnId="{F102CEE4-219F-8A41-AE2E-26D7894EBA51}">
      <dgm:prSet/>
      <dgm:spPr/>
      <dgm:t>
        <a:bodyPr/>
        <a:lstStyle/>
        <a:p>
          <a:endParaRPr lang="en-US"/>
        </a:p>
      </dgm:t>
    </dgm:pt>
    <dgm:pt modelId="{23E627AA-50C8-4A45-8B66-4E8C07594130}">
      <dgm:prSet phldrT="[Text]"/>
      <dgm:spPr/>
      <dgm:t>
        <a:bodyPr/>
        <a:lstStyle/>
        <a:p>
          <a:r>
            <a:rPr lang="en-US" dirty="0" smtClean="0"/>
            <a:t>SQL</a:t>
          </a:r>
          <a:endParaRPr lang="en-US" dirty="0"/>
        </a:p>
      </dgm:t>
    </dgm:pt>
    <dgm:pt modelId="{6CCA9CF9-3861-E543-AFFB-DCC353862E0F}" type="parTrans" cxnId="{CCAAB245-2FD5-7948-8F3B-670DE8DF6BA5}">
      <dgm:prSet/>
      <dgm:spPr/>
      <dgm:t>
        <a:bodyPr/>
        <a:lstStyle/>
        <a:p>
          <a:endParaRPr lang="en-US"/>
        </a:p>
      </dgm:t>
    </dgm:pt>
    <dgm:pt modelId="{24070226-15C5-BB4C-92BA-89F1EC540B92}" type="sibTrans" cxnId="{CCAAB245-2FD5-7948-8F3B-670DE8DF6BA5}">
      <dgm:prSet/>
      <dgm:spPr/>
      <dgm:t>
        <a:bodyPr/>
        <a:lstStyle/>
        <a:p>
          <a:endParaRPr lang="en-US"/>
        </a:p>
      </dgm:t>
    </dgm:pt>
    <dgm:pt modelId="{486BA3E0-FAFD-0B42-8025-CFC57EEC9B5F}">
      <dgm:prSet phldrT="[Text]"/>
      <dgm:spPr/>
      <dgm:t>
        <a:bodyPr/>
        <a:lstStyle/>
        <a:p>
          <a:r>
            <a:rPr lang="en-US" dirty="0" smtClean="0"/>
            <a:t>NOSQL</a:t>
          </a:r>
          <a:endParaRPr lang="en-US" dirty="0"/>
        </a:p>
      </dgm:t>
    </dgm:pt>
    <dgm:pt modelId="{C2CF2415-44E4-6F49-823D-56F2F5800CD1}" type="parTrans" cxnId="{707CE927-89F7-2D4F-A06E-8DDFFAAEA5F2}">
      <dgm:prSet/>
      <dgm:spPr/>
      <dgm:t>
        <a:bodyPr/>
        <a:lstStyle/>
        <a:p>
          <a:endParaRPr lang="en-US"/>
        </a:p>
      </dgm:t>
    </dgm:pt>
    <dgm:pt modelId="{F41413E2-17D0-6948-8A5C-FC8EBC836F25}" type="sibTrans" cxnId="{707CE927-89F7-2D4F-A06E-8DDFFAAEA5F2}">
      <dgm:prSet/>
      <dgm:spPr/>
      <dgm:t>
        <a:bodyPr/>
        <a:lstStyle/>
        <a:p>
          <a:endParaRPr lang="en-US"/>
        </a:p>
      </dgm:t>
    </dgm:pt>
    <dgm:pt modelId="{745A53FB-0FB4-5842-A121-82EABA146B58}">
      <dgm:prSet/>
      <dgm:spPr/>
      <dgm:t>
        <a:bodyPr/>
        <a:lstStyle/>
        <a:p>
          <a:r>
            <a:rPr lang="en-US" dirty="0" smtClean="0"/>
            <a:t>Copyright resources</a:t>
          </a:r>
          <a:endParaRPr lang="en-US" dirty="0"/>
        </a:p>
      </dgm:t>
    </dgm:pt>
    <dgm:pt modelId="{AD2D1EF4-D568-0340-9718-F0BFEDE37DCE}" type="parTrans" cxnId="{3E9C5ECB-45B6-BE4F-B76D-852152A96EF6}">
      <dgm:prSet/>
      <dgm:spPr/>
      <dgm:t>
        <a:bodyPr/>
        <a:lstStyle/>
        <a:p>
          <a:endParaRPr lang="en-US"/>
        </a:p>
      </dgm:t>
    </dgm:pt>
    <dgm:pt modelId="{3E2EFD8C-D389-9A48-A6DD-ACAD1E12D91A}" type="sibTrans" cxnId="{3E9C5ECB-45B6-BE4F-B76D-852152A96EF6}">
      <dgm:prSet/>
      <dgm:spPr/>
      <dgm:t>
        <a:bodyPr/>
        <a:lstStyle/>
        <a:p>
          <a:endParaRPr lang="en-US"/>
        </a:p>
      </dgm:t>
    </dgm:pt>
    <dgm:pt modelId="{1C390FFD-7C5E-B744-BBD3-EBAC4BD4EC41}">
      <dgm:prSet/>
      <dgm:spPr/>
      <dgm:t>
        <a:bodyPr/>
        <a:lstStyle/>
        <a:p>
          <a:r>
            <a:rPr lang="en-US" dirty="0" smtClean="0"/>
            <a:t>Licensing</a:t>
          </a:r>
          <a:endParaRPr lang="en-US" dirty="0"/>
        </a:p>
      </dgm:t>
    </dgm:pt>
    <dgm:pt modelId="{CD639286-8772-FC48-ACD7-B9322EF2A4E7}" type="parTrans" cxnId="{3D9F0DFB-3524-094A-80BF-59D2B8ABFFAE}">
      <dgm:prSet/>
      <dgm:spPr/>
      <dgm:t>
        <a:bodyPr/>
        <a:lstStyle/>
        <a:p>
          <a:endParaRPr lang="en-US"/>
        </a:p>
      </dgm:t>
    </dgm:pt>
    <dgm:pt modelId="{89D0E32A-8FF8-AB41-8D29-86DFC9DC292F}" type="sibTrans" cxnId="{3D9F0DFB-3524-094A-80BF-59D2B8ABFFAE}">
      <dgm:prSet/>
      <dgm:spPr/>
      <dgm:t>
        <a:bodyPr/>
        <a:lstStyle/>
        <a:p>
          <a:endParaRPr lang="en-US"/>
        </a:p>
      </dgm:t>
    </dgm:pt>
    <dgm:pt modelId="{DBD6737A-E7AD-A847-BAF7-33A685475FB5}">
      <dgm:prSet/>
      <dgm:spPr/>
      <dgm:t>
        <a:bodyPr/>
        <a:lstStyle/>
        <a:p>
          <a:r>
            <a:rPr lang="en-US" dirty="0" smtClean="0"/>
            <a:t>Software licensing</a:t>
          </a:r>
          <a:endParaRPr lang="en-US" dirty="0"/>
        </a:p>
      </dgm:t>
    </dgm:pt>
    <dgm:pt modelId="{63813612-AD81-C34E-B699-E8B95151962E}" type="parTrans" cxnId="{DBA44E70-21EB-C845-AD41-1E3DD50C360D}">
      <dgm:prSet/>
      <dgm:spPr/>
      <dgm:t>
        <a:bodyPr/>
        <a:lstStyle/>
        <a:p>
          <a:endParaRPr lang="en-US"/>
        </a:p>
      </dgm:t>
    </dgm:pt>
    <dgm:pt modelId="{B1A6F207-419A-084D-BEF7-5EFA41CF4938}" type="sibTrans" cxnId="{DBA44E70-21EB-C845-AD41-1E3DD50C360D}">
      <dgm:prSet/>
      <dgm:spPr/>
      <dgm:t>
        <a:bodyPr/>
        <a:lstStyle/>
        <a:p>
          <a:endParaRPr lang="en-US"/>
        </a:p>
      </dgm:t>
    </dgm:pt>
    <dgm:pt modelId="{9E0E0452-4DA9-DB4F-AF0A-9903C9638398}">
      <dgm:prSet/>
      <dgm:spPr/>
      <dgm:t>
        <a:bodyPr/>
        <a:lstStyle/>
        <a:p>
          <a:r>
            <a:rPr lang="en-US" dirty="0" smtClean="0"/>
            <a:t>Creative commons</a:t>
          </a:r>
          <a:endParaRPr lang="en-US" dirty="0"/>
        </a:p>
      </dgm:t>
    </dgm:pt>
    <dgm:pt modelId="{FDCD1AFD-57CF-244B-8FA1-095D9D2B5245}" type="parTrans" cxnId="{62ABB58C-26BB-344A-AF58-2A648049905C}">
      <dgm:prSet/>
      <dgm:spPr/>
      <dgm:t>
        <a:bodyPr/>
        <a:lstStyle/>
        <a:p>
          <a:endParaRPr lang="en-US"/>
        </a:p>
      </dgm:t>
    </dgm:pt>
    <dgm:pt modelId="{2BD213E3-F23E-B348-A5DF-EB9EA29C521D}" type="sibTrans" cxnId="{62ABB58C-26BB-344A-AF58-2A648049905C}">
      <dgm:prSet/>
      <dgm:spPr/>
      <dgm:t>
        <a:bodyPr/>
        <a:lstStyle/>
        <a:p>
          <a:endParaRPr lang="en-US"/>
        </a:p>
      </dgm:t>
    </dgm:pt>
    <dgm:pt modelId="{F3B46B9C-8EC0-7E4E-80B9-41539B088D23}">
      <dgm:prSet/>
      <dgm:spPr/>
      <dgm:t>
        <a:bodyPr/>
        <a:lstStyle/>
        <a:p>
          <a:r>
            <a:rPr lang="en-US" dirty="0" smtClean="0"/>
            <a:t>Data Licensing</a:t>
          </a:r>
          <a:endParaRPr lang="en-US" dirty="0"/>
        </a:p>
      </dgm:t>
    </dgm:pt>
    <dgm:pt modelId="{943DA379-C24D-E84B-AE65-E25AA32CB17A}" type="parTrans" cxnId="{BF586E08-8EBE-1045-88B8-5E4BC2A094F5}">
      <dgm:prSet/>
      <dgm:spPr/>
      <dgm:t>
        <a:bodyPr/>
        <a:lstStyle/>
        <a:p>
          <a:endParaRPr lang="en-US"/>
        </a:p>
      </dgm:t>
    </dgm:pt>
    <dgm:pt modelId="{920BD1DF-0532-9047-8189-4049EB125765}" type="sibTrans" cxnId="{BF586E08-8EBE-1045-88B8-5E4BC2A094F5}">
      <dgm:prSet/>
      <dgm:spPr/>
      <dgm:t>
        <a:bodyPr/>
        <a:lstStyle/>
        <a:p>
          <a:endParaRPr lang="en-US"/>
        </a:p>
      </dgm:t>
    </dgm:pt>
    <dgm:pt modelId="{DDDC71B7-9E56-2E48-8038-B742E5816068}">
      <dgm:prSet/>
      <dgm:spPr/>
      <dgm:t>
        <a:bodyPr/>
        <a:lstStyle/>
        <a:p>
          <a:r>
            <a:rPr lang="en-US" dirty="0" smtClean="0"/>
            <a:t>ITAR</a:t>
          </a:r>
          <a:endParaRPr lang="en-US" dirty="0"/>
        </a:p>
      </dgm:t>
    </dgm:pt>
    <dgm:pt modelId="{2185965D-543C-3B46-A25E-384184A4F986}" type="parTrans" cxnId="{7840B1D3-5355-FE4A-9F71-C98B0CC06123}">
      <dgm:prSet/>
      <dgm:spPr/>
      <dgm:t>
        <a:bodyPr/>
        <a:lstStyle/>
        <a:p>
          <a:endParaRPr lang="en-US"/>
        </a:p>
      </dgm:t>
    </dgm:pt>
    <dgm:pt modelId="{63A2BBBB-0A01-A44D-9DA1-DF0ADA3B801C}" type="sibTrans" cxnId="{7840B1D3-5355-FE4A-9F71-C98B0CC06123}">
      <dgm:prSet/>
      <dgm:spPr/>
      <dgm:t>
        <a:bodyPr/>
        <a:lstStyle/>
        <a:p>
          <a:endParaRPr lang="en-US"/>
        </a:p>
      </dgm:t>
    </dgm:pt>
    <dgm:pt modelId="{4B0AC262-7C6D-C94D-80A6-516C22A3A09B}">
      <dgm:prSet/>
      <dgm:spPr/>
      <dgm:t>
        <a:bodyPr/>
        <a:lstStyle/>
        <a:p>
          <a:r>
            <a:rPr lang="en-US" dirty="0" smtClean="0"/>
            <a:t>Trade secrets</a:t>
          </a:r>
          <a:endParaRPr lang="en-US" dirty="0"/>
        </a:p>
      </dgm:t>
    </dgm:pt>
    <dgm:pt modelId="{4A7271BE-7C30-3F48-80F4-0CCF37BF6D8A}" type="parTrans" cxnId="{460E21E2-59E9-C748-B925-E939DD722B49}">
      <dgm:prSet/>
      <dgm:spPr/>
      <dgm:t>
        <a:bodyPr/>
        <a:lstStyle/>
        <a:p>
          <a:endParaRPr lang="en-US"/>
        </a:p>
      </dgm:t>
    </dgm:pt>
    <dgm:pt modelId="{C5F92B84-74D5-3541-BCF5-E13E6A01D8D2}" type="sibTrans" cxnId="{460E21E2-59E9-C748-B925-E939DD722B49}">
      <dgm:prSet/>
      <dgm:spPr/>
      <dgm:t>
        <a:bodyPr/>
        <a:lstStyle/>
        <a:p>
          <a:endParaRPr lang="en-US"/>
        </a:p>
      </dgm:t>
    </dgm:pt>
    <dgm:pt modelId="{D02E9653-FC4A-1D45-8052-22FAE4093A9B}">
      <dgm:prSet/>
      <dgm:spPr/>
      <dgm:t>
        <a:bodyPr/>
        <a:lstStyle/>
        <a:p>
          <a:r>
            <a:rPr lang="en-US" dirty="0" smtClean="0"/>
            <a:t>Classified data</a:t>
          </a:r>
          <a:endParaRPr lang="en-US" dirty="0"/>
        </a:p>
      </dgm:t>
    </dgm:pt>
    <dgm:pt modelId="{56DF2DC1-5D1B-7B4B-84D3-A0743ACF3DDB}" type="parTrans" cxnId="{306E9087-3A7D-5141-8317-15AFC103F9CE}">
      <dgm:prSet/>
      <dgm:spPr/>
      <dgm:t>
        <a:bodyPr/>
        <a:lstStyle/>
        <a:p>
          <a:endParaRPr lang="en-US"/>
        </a:p>
      </dgm:t>
    </dgm:pt>
    <dgm:pt modelId="{0423ADB6-A0C7-7347-9C92-244F1C67C547}" type="sibTrans" cxnId="{306E9087-3A7D-5141-8317-15AFC103F9CE}">
      <dgm:prSet/>
      <dgm:spPr/>
      <dgm:t>
        <a:bodyPr/>
        <a:lstStyle/>
        <a:p>
          <a:endParaRPr lang="en-US"/>
        </a:p>
      </dgm:t>
    </dgm:pt>
    <dgm:pt modelId="{14D31609-775E-3742-A1F8-AD9B53B5021E}">
      <dgm:prSet/>
      <dgm:spPr/>
      <dgm:t>
        <a:bodyPr/>
        <a:lstStyle/>
        <a:p>
          <a:r>
            <a:rPr lang="en-US" dirty="0" smtClean="0"/>
            <a:t>Culturally sensitive data</a:t>
          </a:r>
          <a:endParaRPr lang="en-US" dirty="0"/>
        </a:p>
      </dgm:t>
    </dgm:pt>
    <dgm:pt modelId="{B7A8DBD5-F026-4D44-A657-F3EEDBE8C906}" type="parTrans" cxnId="{41E67163-4949-2249-B57E-352C40C0701A}">
      <dgm:prSet/>
      <dgm:spPr/>
      <dgm:t>
        <a:bodyPr/>
        <a:lstStyle/>
        <a:p>
          <a:endParaRPr lang="en-US"/>
        </a:p>
      </dgm:t>
    </dgm:pt>
    <dgm:pt modelId="{3C7D5111-2873-5146-B949-C59DD1A8D810}" type="sibTrans" cxnId="{41E67163-4949-2249-B57E-352C40C0701A}">
      <dgm:prSet/>
      <dgm:spPr/>
      <dgm:t>
        <a:bodyPr/>
        <a:lstStyle/>
        <a:p>
          <a:endParaRPr lang="en-US"/>
        </a:p>
      </dgm:t>
    </dgm:pt>
    <dgm:pt modelId="{09D18066-0568-7C43-961E-9F8553ADE019}">
      <dgm:prSet/>
      <dgm:spPr/>
      <dgm:t>
        <a:bodyPr/>
        <a:lstStyle/>
        <a:p>
          <a:r>
            <a:rPr lang="en-US" dirty="0" smtClean="0"/>
            <a:t>PII</a:t>
          </a:r>
          <a:endParaRPr lang="en-US" dirty="0"/>
        </a:p>
      </dgm:t>
    </dgm:pt>
    <dgm:pt modelId="{E2335938-3427-BB4C-B05E-B497E2B21774}" type="parTrans" cxnId="{47BE0031-81D9-AC42-A5B4-015F948F671B}">
      <dgm:prSet/>
      <dgm:spPr/>
      <dgm:t>
        <a:bodyPr/>
        <a:lstStyle/>
        <a:p>
          <a:endParaRPr lang="en-US"/>
        </a:p>
      </dgm:t>
    </dgm:pt>
    <dgm:pt modelId="{98DED3C6-B0E7-654D-AD2C-C6D916066282}" type="sibTrans" cxnId="{47BE0031-81D9-AC42-A5B4-015F948F671B}">
      <dgm:prSet/>
      <dgm:spPr/>
      <dgm:t>
        <a:bodyPr/>
        <a:lstStyle/>
        <a:p>
          <a:endParaRPr lang="en-US"/>
        </a:p>
      </dgm:t>
    </dgm:pt>
    <dgm:pt modelId="{62922D08-B3DD-3048-852B-8C231949F2EA}">
      <dgm:prSet/>
      <dgm:spPr/>
      <dgm:t>
        <a:bodyPr/>
        <a:lstStyle/>
        <a:p>
          <a:r>
            <a:rPr lang="en-US" dirty="0" smtClean="0"/>
            <a:t>Ecologically Sensitive data</a:t>
          </a:r>
          <a:endParaRPr lang="en-US" dirty="0"/>
        </a:p>
      </dgm:t>
    </dgm:pt>
    <dgm:pt modelId="{A9EBC209-450B-DF4A-9720-DE1BF07E4B2B}" type="parTrans" cxnId="{6FEBD788-2AD8-5D47-B441-5F615FC70AA3}">
      <dgm:prSet/>
      <dgm:spPr/>
      <dgm:t>
        <a:bodyPr/>
        <a:lstStyle/>
        <a:p>
          <a:endParaRPr lang="en-US"/>
        </a:p>
      </dgm:t>
    </dgm:pt>
    <dgm:pt modelId="{AE6BB8E9-237E-1F4C-A5AE-019566D31547}" type="sibTrans" cxnId="{6FEBD788-2AD8-5D47-B441-5F615FC70AA3}">
      <dgm:prSet/>
      <dgm:spPr/>
      <dgm:t>
        <a:bodyPr/>
        <a:lstStyle/>
        <a:p>
          <a:endParaRPr lang="en-US"/>
        </a:p>
      </dgm:t>
    </dgm:pt>
    <dgm:pt modelId="{13CCBC53-9617-4E40-B429-2F29E5C21730}">
      <dgm:prSet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BD1606AF-7F04-6F42-B52A-3BA86BCB4DEA}" type="parTrans" cxnId="{9C445F51-DD60-2843-928E-7ECEB434F861}">
      <dgm:prSet/>
      <dgm:spPr/>
      <dgm:t>
        <a:bodyPr/>
        <a:lstStyle/>
        <a:p>
          <a:endParaRPr lang="en-US"/>
        </a:p>
      </dgm:t>
    </dgm:pt>
    <dgm:pt modelId="{944ADDED-D254-484C-A21B-0D6ABDAE837C}" type="sibTrans" cxnId="{9C445F51-DD60-2843-928E-7ECEB434F861}">
      <dgm:prSet/>
      <dgm:spPr/>
      <dgm:t>
        <a:bodyPr/>
        <a:lstStyle/>
        <a:p>
          <a:endParaRPr lang="en-US"/>
        </a:p>
      </dgm:t>
    </dgm:pt>
    <dgm:pt modelId="{0A29EAFD-13C6-F344-82B9-B5E74D8AD42B}">
      <dgm:prSet/>
      <dgm:spPr/>
      <dgm:t>
        <a:bodyPr/>
        <a:lstStyle/>
        <a:p>
          <a:r>
            <a:rPr lang="en-US" dirty="0" smtClean="0"/>
            <a:t>Research Design</a:t>
          </a:r>
          <a:endParaRPr lang="en-US" dirty="0"/>
        </a:p>
      </dgm:t>
    </dgm:pt>
    <dgm:pt modelId="{D21E738D-99C3-A345-8670-6F4908FD2982}" type="parTrans" cxnId="{A4B284EB-5F48-4443-86E0-A04F17CA9EA9}">
      <dgm:prSet/>
      <dgm:spPr/>
      <dgm:t>
        <a:bodyPr/>
        <a:lstStyle/>
        <a:p>
          <a:endParaRPr lang="en-US"/>
        </a:p>
      </dgm:t>
    </dgm:pt>
    <dgm:pt modelId="{07FC900A-79FF-C24E-BE8A-48EE582F2918}" type="sibTrans" cxnId="{A4B284EB-5F48-4443-86E0-A04F17CA9EA9}">
      <dgm:prSet/>
      <dgm:spPr/>
      <dgm:t>
        <a:bodyPr/>
        <a:lstStyle/>
        <a:p>
          <a:endParaRPr lang="en-US"/>
        </a:p>
      </dgm:t>
    </dgm:pt>
    <dgm:pt modelId="{D8F4CB2B-A403-5543-82E1-D1B75852D2DC}">
      <dgm:prSet/>
      <dgm:spPr/>
      <dgm:t>
        <a:bodyPr/>
        <a:lstStyle/>
        <a:p>
          <a:r>
            <a:rPr lang="en-US" dirty="0" smtClean="0"/>
            <a:t>Geospatial</a:t>
          </a:r>
          <a:endParaRPr lang="en-US" dirty="0"/>
        </a:p>
      </dgm:t>
    </dgm:pt>
    <dgm:pt modelId="{4C3BD0FC-7312-4F42-A1BC-9B078AFFA969}" type="parTrans" cxnId="{B2F5FA06-557C-214A-9C9E-AB3DD937F746}">
      <dgm:prSet/>
      <dgm:spPr/>
      <dgm:t>
        <a:bodyPr/>
        <a:lstStyle/>
        <a:p>
          <a:endParaRPr lang="en-US"/>
        </a:p>
      </dgm:t>
    </dgm:pt>
    <dgm:pt modelId="{0874A320-78FF-724E-AA91-49F17FC867C9}" type="sibTrans" cxnId="{B2F5FA06-557C-214A-9C9E-AB3DD937F746}">
      <dgm:prSet/>
      <dgm:spPr/>
      <dgm:t>
        <a:bodyPr/>
        <a:lstStyle/>
        <a:p>
          <a:endParaRPr lang="en-US"/>
        </a:p>
      </dgm:t>
    </dgm:pt>
    <dgm:pt modelId="{A4A225FC-1AEB-AE46-B522-315250005A76}">
      <dgm:prSet/>
      <dgm:spPr/>
      <dgm:t>
        <a:bodyPr/>
        <a:lstStyle/>
        <a:p>
          <a:r>
            <a:rPr lang="en-US" dirty="0" smtClean="0"/>
            <a:t>Statistical Analysis</a:t>
          </a:r>
          <a:endParaRPr lang="en-US" dirty="0"/>
        </a:p>
      </dgm:t>
    </dgm:pt>
    <dgm:pt modelId="{01A2A72D-D71C-8846-8F48-37C44D599AB1}" type="parTrans" cxnId="{B46B5030-5411-5F44-9042-0080D8468647}">
      <dgm:prSet/>
      <dgm:spPr/>
      <dgm:t>
        <a:bodyPr/>
        <a:lstStyle/>
        <a:p>
          <a:endParaRPr lang="en-US"/>
        </a:p>
      </dgm:t>
    </dgm:pt>
    <dgm:pt modelId="{18B29CF7-E3AF-2F40-986C-E6BC00214BC1}" type="sibTrans" cxnId="{B46B5030-5411-5F44-9042-0080D8468647}">
      <dgm:prSet/>
      <dgm:spPr/>
      <dgm:t>
        <a:bodyPr/>
        <a:lstStyle/>
        <a:p>
          <a:endParaRPr lang="en-US"/>
        </a:p>
      </dgm:t>
    </dgm:pt>
    <dgm:pt modelId="{4B91DDCB-63B0-704D-88B5-B8B79D600A0F}">
      <dgm:prSet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6BE27D17-30BD-9546-AF69-7864ED5F0619}" type="parTrans" cxnId="{4C589BF7-DC21-9E49-8514-16850691F686}">
      <dgm:prSet/>
      <dgm:spPr/>
      <dgm:t>
        <a:bodyPr/>
        <a:lstStyle/>
        <a:p>
          <a:endParaRPr lang="en-US"/>
        </a:p>
      </dgm:t>
    </dgm:pt>
    <dgm:pt modelId="{8614E858-47D8-C24E-B503-EE001459FA18}" type="sibTrans" cxnId="{4C589BF7-DC21-9E49-8514-16850691F686}">
      <dgm:prSet/>
      <dgm:spPr/>
      <dgm:t>
        <a:bodyPr/>
        <a:lstStyle/>
        <a:p>
          <a:endParaRPr lang="en-US"/>
        </a:p>
      </dgm:t>
    </dgm:pt>
    <dgm:pt modelId="{F7B99659-E2CE-2544-BFF2-BADCD213DA4E}">
      <dgm:prSet/>
      <dgm:spPr/>
      <dgm:t>
        <a:bodyPr/>
        <a:lstStyle/>
        <a:p>
          <a:r>
            <a:rPr lang="en-US" dirty="0" smtClean="0"/>
            <a:t>Analysis Software</a:t>
          </a:r>
          <a:endParaRPr lang="en-US" dirty="0"/>
        </a:p>
      </dgm:t>
    </dgm:pt>
    <dgm:pt modelId="{7E2307F8-028C-394D-AE97-0EA363409A07}" type="parTrans" cxnId="{CB69CC53-7D88-A844-A675-96039BD60B13}">
      <dgm:prSet/>
      <dgm:spPr/>
      <dgm:t>
        <a:bodyPr/>
        <a:lstStyle/>
        <a:p>
          <a:endParaRPr lang="en-US"/>
        </a:p>
      </dgm:t>
    </dgm:pt>
    <dgm:pt modelId="{EFEA1FA5-150F-A046-B444-629470C35B8E}" type="sibTrans" cxnId="{CB69CC53-7D88-A844-A675-96039BD60B13}">
      <dgm:prSet/>
      <dgm:spPr/>
      <dgm:t>
        <a:bodyPr/>
        <a:lstStyle/>
        <a:p>
          <a:endParaRPr lang="en-US"/>
        </a:p>
      </dgm:t>
    </dgm:pt>
    <dgm:pt modelId="{FC4BE0B4-CD12-1842-A029-01A3AAE704A6}">
      <dgm:prSet/>
      <dgm:spPr/>
      <dgm:t>
        <a:bodyPr/>
        <a:lstStyle/>
        <a:p>
          <a:r>
            <a:rPr lang="en-US" dirty="0" smtClean="0"/>
            <a:t>Text Analysis</a:t>
          </a:r>
          <a:endParaRPr lang="en-US" dirty="0"/>
        </a:p>
      </dgm:t>
    </dgm:pt>
    <dgm:pt modelId="{56D2BA04-0AB4-8748-B9B7-A366D9686C41}" type="parTrans" cxnId="{84D85E28-7D48-504A-8AA5-9C608391E63E}">
      <dgm:prSet/>
      <dgm:spPr/>
      <dgm:t>
        <a:bodyPr/>
        <a:lstStyle/>
        <a:p>
          <a:endParaRPr lang="en-US"/>
        </a:p>
      </dgm:t>
    </dgm:pt>
    <dgm:pt modelId="{0C465524-23AF-AB4B-BCD7-EA6D1F0AC56B}" type="sibTrans" cxnId="{84D85E28-7D48-504A-8AA5-9C608391E63E}">
      <dgm:prSet/>
      <dgm:spPr/>
      <dgm:t>
        <a:bodyPr/>
        <a:lstStyle/>
        <a:p>
          <a:endParaRPr lang="en-US"/>
        </a:p>
      </dgm:t>
    </dgm:pt>
    <dgm:pt modelId="{E8ACA587-88ED-734C-A7EA-47F42C2E4A6B}">
      <dgm:prSet/>
      <dgm:spPr/>
      <dgm:t>
        <a:bodyPr/>
        <a:lstStyle/>
        <a:p>
          <a:r>
            <a:rPr lang="en-US" dirty="0" smtClean="0"/>
            <a:t>Project Management</a:t>
          </a:r>
          <a:endParaRPr lang="en-US" dirty="0"/>
        </a:p>
      </dgm:t>
    </dgm:pt>
    <dgm:pt modelId="{0A2E50C5-A08D-2346-92B4-6E5F7D20BDD7}" type="parTrans" cxnId="{5BA22647-DFED-074D-88FE-972A2945D545}">
      <dgm:prSet/>
      <dgm:spPr/>
      <dgm:t>
        <a:bodyPr/>
        <a:lstStyle/>
        <a:p>
          <a:endParaRPr lang="en-US"/>
        </a:p>
      </dgm:t>
    </dgm:pt>
    <dgm:pt modelId="{8DFDB76F-47FF-F345-BA74-2A2346EEF4D4}" type="sibTrans" cxnId="{5BA22647-DFED-074D-88FE-972A2945D545}">
      <dgm:prSet/>
      <dgm:spPr/>
      <dgm:t>
        <a:bodyPr/>
        <a:lstStyle/>
        <a:p>
          <a:endParaRPr lang="en-US"/>
        </a:p>
      </dgm:t>
    </dgm:pt>
    <dgm:pt modelId="{CF8E0B22-720E-5447-89A9-E9D7FC1FA80A}">
      <dgm:prSet/>
      <dgm:spPr/>
      <dgm:t>
        <a:bodyPr/>
        <a:lstStyle/>
        <a:p>
          <a:r>
            <a:rPr lang="en-US" dirty="0" smtClean="0"/>
            <a:t>Collaboration Tools</a:t>
          </a:r>
          <a:endParaRPr lang="en-US" dirty="0"/>
        </a:p>
      </dgm:t>
    </dgm:pt>
    <dgm:pt modelId="{52AFBB58-1A4B-9842-BDF6-C65846DE3D3D}" type="parTrans" cxnId="{3C740EB0-39CF-B841-823B-1B03AC3BCB8A}">
      <dgm:prSet/>
      <dgm:spPr/>
      <dgm:t>
        <a:bodyPr/>
        <a:lstStyle/>
        <a:p>
          <a:endParaRPr lang="en-US"/>
        </a:p>
      </dgm:t>
    </dgm:pt>
    <dgm:pt modelId="{BE7E7182-28B4-CA42-95A6-7D30578BFA40}" type="sibTrans" cxnId="{3C740EB0-39CF-B841-823B-1B03AC3BCB8A}">
      <dgm:prSet/>
      <dgm:spPr/>
      <dgm:t>
        <a:bodyPr/>
        <a:lstStyle/>
        <a:p>
          <a:endParaRPr lang="en-US"/>
        </a:p>
      </dgm:t>
    </dgm:pt>
    <dgm:pt modelId="{73089FA9-8710-5444-8FEB-1D3F833E9399}">
      <dgm:prSet/>
      <dgm:spPr/>
      <dgm:t>
        <a:bodyPr/>
        <a:lstStyle/>
        <a:p>
          <a:r>
            <a:rPr lang="en-US" dirty="0" smtClean="0"/>
            <a:t>Overleaf</a:t>
          </a:r>
          <a:endParaRPr lang="en-US" dirty="0"/>
        </a:p>
      </dgm:t>
    </dgm:pt>
    <dgm:pt modelId="{DA595067-B26C-9B4A-B9E2-FD5FF9F06444}" type="parTrans" cxnId="{9DB305B7-4128-8B43-B48C-5A36200C3A1C}">
      <dgm:prSet/>
      <dgm:spPr/>
      <dgm:t>
        <a:bodyPr/>
        <a:lstStyle/>
        <a:p>
          <a:endParaRPr lang="en-US"/>
        </a:p>
      </dgm:t>
    </dgm:pt>
    <dgm:pt modelId="{1353CA61-6562-BB4F-93FA-DA6394CF4971}" type="sibTrans" cxnId="{9DB305B7-4128-8B43-B48C-5A36200C3A1C}">
      <dgm:prSet/>
      <dgm:spPr/>
      <dgm:t>
        <a:bodyPr/>
        <a:lstStyle/>
        <a:p>
          <a:endParaRPr lang="en-US"/>
        </a:p>
      </dgm:t>
    </dgm:pt>
    <dgm:pt modelId="{9B589F3A-C42F-9F4D-8DAD-0E6A7D028BEA}">
      <dgm:prSet/>
      <dgm:spPr/>
      <dgm:t>
        <a:bodyPr/>
        <a:lstStyle/>
        <a:p>
          <a:r>
            <a:rPr lang="en-US" dirty="0" smtClean="0"/>
            <a:t>Waffle</a:t>
          </a:r>
          <a:endParaRPr lang="en-US" dirty="0"/>
        </a:p>
      </dgm:t>
    </dgm:pt>
    <dgm:pt modelId="{CC2892E7-D416-724F-8F7E-2C6A7DA482AD}" type="parTrans" cxnId="{30C69D96-C669-7748-B4CD-57B8AE4B62B2}">
      <dgm:prSet/>
      <dgm:spPr/>
      <dgm:t>
        <a:bodyPr/>
        <a:lstStyle/>
        <a:p>
          <a:endParaRPr lang="en-US"/>
        </a:p>
      </dgm:t>
    </dgm:pt>
    <dgm:pt modelId="{31B055D3-B074-A044-8748-EE491878B23B}" type="sibTrans" cxnId="{30C69D96-C669-7748-B4CD-57B8AE4B62B2}">
      <dgm:prSet/>
      <dgm:spPr/>
      <dgm:t>
        <a:bodyPr/>
        <a:lstStyle/>
        <a:p>
          <a:endParaRPr lang="en-US"/>
        </a:p>
      </dgm:t>
    </dgm:pt>
    <dgm:pt modelId="{EEFB4853-1381-0B4D-9469-0E66DCFFD874}">
      <dgm:prSet/>
      <dgm:spPr/>
      <dgm:t>
        <a:bodyPr/>
        <a:lstStyle/>
        <a:p>
          <a:r>
            <a:rPr lang="en-US" dirty="0" smtClean="0"/>
            <a:t>Github</a:t>
          </a:r>
          <a:endParaRPr lang="en-US" dirty="0"/>
        </a:p>
      </dgm:t>
    </dgm:pt>
    <dgm:pt modelId="{C448F6FF-F97F-A743-B29C-51E0EC12FAEF}" type="parTrans" cxnId="{BFF3F3C0-E447-FD49-9458-1A71E2B0817E}">
      <dgm:prSet/>
      <dgm:spPr/>
      <dgm:t>
        <a:bodyPr/>
        <a:lstStyle/>
        <a:p>
          <a:endParaRPr lang="en-US"/>
        </a:p>
      </dgm:t>
    </dgm:pt>
    <dgm:pt modelId="{CC314C58-9F1D-894A-AC8F-7755F105AED8}" type="sibTrans" cxnId="{BFF3F3C0-E447-FD49-9458-1A71E2B0817E}">
      <dgm:prSet/>
      <dgm:spPr/>
      <dgm:t>
        <a:bodyPr/>
        <a:lstStyle/>
        <a:p>
          <a:endParaRPr lang="en-US"/>
        </a:p>
      </dgm:t>
    </dgm:pt>
    <dgm:pt modelId="{8F430601-AF6E-B442-9398-65C318860C4B}">
      <dgm:prSet/>
      <dgm:spPr/>
      <dgm:t>
        <a:bodyPr/>
        <a:lstStyle/>
        <a:p>
          <a:r>
            <a:rPr lang="en-US" dirty="0" smtClean="0"/>
            <a:t>Cloud 9</a:t>
          </a:r>
          <a:endParaRPr lang="en-US" dirty="0"/>
        </a:p>
      </dgm:t>
    </dgm:pt>
    <dgm:pt modelId="{FFB61D2F-1DAB-9546-BF6D-F17C14301EF7}" type="parTrans" cxnId="{59A9410F-572E-0C4C-8B0D-6BF731F048ED}">
      <dgm:prSet/>
      <dgm:spPr/>
      <dgm:t>
        <a:bodyPr/>
        <a:lstStyle/>
        <a:p>
          <a:endParaRPr lang="en-US"/>
        </a:p>
      </dgm:t>
    </dgm:pt>
    <dgm:pt modelId="{5CD00847-3C15-A443-8B46-3CD8B41801CC}" type="sibTrans" cxnId="{59A9410F-572E-0C4C-8B0D-6BF731F048ED}">
      <dgm:prSet/>
      <dgm:spPr/>
      <dgm:t>
        <a:bodyPr/>
        <a:lstStyle/>
        <a:p>
          <a:endParaRPr lang="en-US"/>
        </a:p>
      </dgm:t>
    </dgm:pt>
    <dgm:pt modelId="{2D1CC06A-C5C6-A643-B51C-D34292EA8EA4}">
      <dgm:prSet/>
      <dgm:spPr/>
      <dgm:t>
        <a:bodyPr/>
        <a:lstStyle/>
        <a:p>
          <a:r>
            <a:rPr lang="en-US" dirty="0" smtClean="0"/>
            <a:t>Reproducible Research</a:t>
          </a:r>
          <a:endParaRPr lang="en-US" dirty="0"/>
        </a:p>
      </dgm:t>
    </dgm:pt>
    <dgm:pt modelId="{EEEEF309-2BD1-8C40-9223-36DE729E6091}" type="parTrans" cxnId="{421E3F0D-C432-4A49-A35F-7721923A6EA6}">
      <dgm:prSet/>
      <dgm:spPr/>
      <dgm:t>
        <a:bodyPr/>
        <a:lstStyle/>
        <a:p>
          <a:endParaRPr lang="en-US"/>
        </a:p>
      </dgm:t>
    </dgm:pt>
    <dgm:pt modelId="{E489A4F4-4B14-8241-AB9F-EF65DF35B8AE}" type="sibTrans" cxnId="{421E3F0D-C432-4A49-A35F-7721923A6EA6}">
      <dgm:prSet/>
      <dgm:spPr/>
      <dgm:t>
        <a:bodyPr/>
        <a:lstStyle/>
        <a:p>
          <a:endParaRPr lang="en-US"/>
        </a:p>
      </dgm:t>
    </dgm:pt>
    <dgm:pt modelId="{0607BAD5-670A-6F48-ACA5-32A9467561D7}">
      <dgm:prSet/>
      <dgm:spPr/>
      <dgm:t>
        <a:bodyPr/>
        <a:lstStyle/>
        <a:p>
          <a:r>
            <a:rPr lang="en-US" dirty="0" smtClean="0"/>
            <a:t>Best Practices</a:t>
          </a:r>
          <a:endParaRPr lang="en-US" dirty="0"/>
        </a:p>
      </dgm:t>
    </dgm:pt>
    <dgm:pt modelId="{1F74C80F-13DF-A34E-8FEE-EB56842BBAC1}" type="parTrans" cxnId="{6FF308AB-1E85-8B4E-8502-2C564C695518}">
      <dgm:prSet/>
      <dgm:spPr/>
      <dgm:t>
        <a:bodyPr/>
        <a:lstStyle/>
        <a:p>
          <a:endParaRPr lang="en-US"/>
        </a:p>
      </dgm:t>
    </dgm:pt>
    <dgm:pt modelId="{06FE6549-5640-F640-830B-2B3B8047DD08}" type="sibTrans" cxnId="{6FF308AB-1E85-8B4E-8502-2C564C695518}">
      <dgm:prSet/>
      <dgm:spPr/>
      <dgm:t>
        <a:bodyPr/>
        <a:lstStyle/>
        <a:p>
          <a:endParaRPr lang="en-US"/>
        </a:p>
      </dgm:t>
    </dgm:pt>
    <dgm:pt modelId="{A1394099-E6ED-3B44-A947-33B32B4F7E5F}">
      <dgm:prSet/>
      <dgm:spPr/>
      <dgm:t>
        <a:bodyPr/>
        <a:lstStyle/>
        <a:p>
          <a:r>
            <a:rPr lang="en-US" dirty="0" err="1" smtClean="0"/>
            <a:t>LaTex</a:t>
          </a:r>
          <a:endParaRPr lang="en-US" dirty="0"/>
        </a:p>
      </dgm:t>
    </dgm:pt>
    <dgm:pt modelId="{5BDCABFF-6C51-4246-AD01-67588A00739E}" type="parTrans" cxnId="{67B1A4A0-2620-BE4F-B1FB-291C04813670}">
      <dgm:prSet/>
      <dgm:spPr/>
      <dgm:t>
        <a:bodyPr/>
        <a:lstStyle/>
        <a:p>
          <a:endParaRPr lang="en-US"/>
        </a:p>
      </dgm:t>
    </dgm:pt>
    <dgm:pt modelId="{5C3FA11B-84FF-F647-85F4-9AA0E7FD8E6E}" type="sibTrans" cxnId="{67B1A4A0-2620-BE4F-B1FB-291C04813670}">
      <dgm:prSet/>
      <dgm:spPr/>
      <dgm:t>
        <a:bodyPr/>
        <a:lstStyle/>
        <a:p>
          <a:endParaRPr lang="en-US"/>
        </a:p>
      </dgm:t>
    </dgm:pt>
    <dgm:pt modelId="{1F2C7B24-4B0C-5B4B-B918-CBF9C0F14676}">
      <dgm:prSet/>
      <dgm:spPr/>
      <dgm:t>
        <a:bodyPr/>
        <a:lstStyle/>
        <a:p>
          <a:r>
            <a:rPr lang="en-US" dirty="0" smtClean="0"/>
            <a:t>Command Line</a:t>
          </a:r>
          <a:endParaRPr lang="en-US" dirty="0"/>
        </a:p>
      </dgm:t>
    </dgm:pt>
    <dgm:pt modelId="{173F7DDF-FE7E-5543-A1AA-461513B3B23C}" type="parTrans" cxnId="{322B3ACE-8490-BD44-9559-F8CDF0C6A0B8}">
      <dgm:prSet/>
      <dgm:spPr/>
      <dgm:t>
        <a:bodyPr/>
        <a:lstStyle/>
        <a:p>
          <a:endParaRPr lang="en-US"/>
        </a:p>
      </dgm:t>
    </dgm:pt>
    <dgm:pt modelId="{43448D56-BCB1-DD4D-AB6E-62F7578A190E}" type="sibTrans" cxnId="{322B3ACE-8490-BD44-9559-F8CDF0C6A0B8}">
      <dgm:prSet/>
      <dgm:spPr/>
      <dgm:t>
        <a:bodyPr/>
        <a:lstStyle/>
        <a:p>
          <a:endParaRPr lang="en-US"/>
        </a:p>
      </dgm:t>
    </dgm:pt>
    <dgm:pt modelId="{C11E19D7-1B3F-E140-8BC6-67EE6588047A}">
      <dgm:prSet/>
      <dgm:spPr/>
      <dgm:t>
        <a:bodyPr/>
        <a:lstStyle/>
        <a:p>
          <a:r>
            <a:rPr lang="en-US" dirty="0" smtClean="0"/>
            <a:t>Reproducible Manuscript/slides</a:t>
          </a:r>
          <a:endParaRPr lang="en-US" dirty="0"/>
        </a:p>
      </dgm:t>
    </dgm:pt>
    <dgm:pt modelId="{2FF874A1-5CC3-6F4E-92F2-476307E96986}" type="parTrans" cxnId="{562690AC-A199-A44F-8807-30C7A371C63C}">
      <dgm:prSet/>
      <dgm:spPr/>
      <dgm:t>
        <a:bodyPr/>
        <a:lstStyle/>
        <a:p>
          <a:endParaRPr lang="en-US"/>
        </a:p>
      </dgm:t>
    </dgm:pt>
    <dgm:pt modelId="{9C4F23F1-CAF2-0B44-87BF-74EE562796F2}" type="sibTrans" cxnId="{562690AC-A199-A44F-8807-30C7A371C63C}">
      <dgm:prSet/>
      <dgm:spPr/>
      <dgm:t>
        <a:bodyPr/>
        <a:lstStyle/>
        <a:p>
          <a:endParaRPr lang="en-US"/>
        </a:p>
      </dgm:t>
    </dgm:pt>
    <dgm:pt modelId="{71B188BD-998E-4C44-B2EE-5804F874DCA2}">
      <dgm:prSet/>
      <dgm:spPr/>
      <dgm:t>
        <a:bodyPr/>
        <a:lstStyle/>
        <a:p>
          <a:r>
            <a:rPr lang="en-US" dirty="0" err="1" smtClean="0"/>
            <a:t>KNitr</a:t>
          </a:r>
          <a:endParaRPr lang="en-US" dirty="0"/>
        </a:p>
      </dgm:t>
    </dgm:pt>
    <dgm:pt modelId="{60F7CFC1-E07C-5648-AD21-BF20B03C4485}" type="parTrans" cxnId="{1B18898A-5EB8-C144-84D3-F8615AD61BC4}">
      <dgm:prSet/>
      <dgm:spPr/>
      <dgm:t>
        <a:bodyPr/>
        <a:lstStyle/>
        <a:p>
          <a:endParaRPr lang="en-US"/>
        </a:p>
      </dgm:t>
    </dgm:pt>
    <dgm:pt modelId="{B995FC0D-1218-0447-97A1-65EE28F021EA}" type="sibTrans" cxnId="{1B18898A-5EB8-C144-84D3-F8615AD61BC4}">
      <dgm:prSet/>
      <dgm:spPr/>
      <dgm:t>
        <a:bodyPr/>
        <a:lstStyle/>
        <a:p>
          <a:endParaRPr lang="en-US"/>
        </a:p>
      </dgm:t>
    </dgm:pt>
    <dgm:pt modelId="{25333358-E3EA-224A-A74A-424988847C88}">
      <dgm:prSet/>
      <dgm:spPr/>
      <dgm:t>
        <a:bodyPr/>
        <a:lstStyle/>
        <a:p>
          <a:r>
            <a:rPr lang="en-US" dirty="0" err="1" smtClean="0"/>
            <a:t>Pandoc</a:t>
          </a:r>
          <a:endParaRPr lang="en-US" dirty="0"/>
        </a:p>
      </dgm:t>
    </dgm:pt>
    <dgm:pt modelId="{6F9873F9-D30D-C040-9430-D1B97D016FAE}" type="parTrans" cxnId="{B62AFE0F-E507-3643-B3EE-87D332C50AC9}">
      <dgm:prSet/>
      <dgm:spPr/>
      <dgm:t>
        <a:bodyPr/>
        <a:lstStyle/>
        <a:p>
          <a:endParaRPr lang="en-US"/>
        </a:p>
      </dgm:t>
    </dgm:pt>
    <dgm:pt modelId="{C0C8553B-EA5C-1443-A39F-4A2C33F8E306}" type="sibTrans" cxnId="{B62AFE0F-E507-3643-B3EE-87D332C50AC9}">
      <dgm:prSet/>
      <dgm:spPr/>
      <dgm:t>
        <a:bodyPr/>
        <a:lstStyle/>
        <a:p>
          <a:endParaRPr lang="en-US"/>
        </a:p>
      </dgm:t>
    </dgm:pt>
    <dgm:pt modelId="{2895163E-151C-7241-8EDF-E0A2EDF754A0}">
      <dgm:prSet/>
      <dgm:spPr/>
      <dgm:t>
        <a:bodyPr/>
        <a:lstStyle/>
        <a:p>
          <a:r>
            <a:rPr lang="en-US" dirty="0" err="1" smtClean="0"/>
            <a:t>Makefiles</a:t>
          </a:r>
          <a:endParaRPr lang="en-US" dirty="0"/>
        </a:p>
      </dgm:t>
    </dgm:pt>
    <dgm:pt modelId="{64EED7AC-5BD3-DD43-B4D2-A05676DD5EB2}" type="parTrans" cxnId="{F1CEF34E-D5E2-0942-89C1-EE1A4C9002D0}">
      <dgm:prSet/>
      <dgm:spPr/>
      <dgm:t>
        <a:bodyPr/>
        <a:lstStyle/>
        <a:p>
          <a:endParaRPr lang="en-US"/>
        </a:p>
      </dgm:t>
    </dgm:pt>
    <dgm:pt modelId="{AA111B10-053C-8540-B690-038B8F9F71A6}" type="sibTrans" cxnId="{F1CEF34E-D5E2-0942-89C1-EE1A4C9002D0}">
      <dgm:prSet/>
      <dgm:spPr/>
      <dgm:t>
        <a:bodyPr/>
        <a:lstStyle/>
        <a:p>
          <a:endParaRPr lang="en-US"/>
        </a:p>
      </dgm:t>
    </dgm:pt>
    <dgm:pt modelId="{D2B4B416-06F9-4342-A3C5-82016562CDE4}">
      <dgm:prSet/>
      <dgm:spPr/>
      <dgm:t>
        <a:bodyPr/>
        <a:lstStyle/>
        <a:p>
          <a:r>
            <a:rPr lang="en-US" dirty="0" smtClean="0"/>
            <a:t>Markdown</a:t>
          </a:r>
          <a:endParaRPr lang="en-US" dirty="0"/>
        </a:p>
      </dgm:t>
    </dgm:pt>
    <dgm:pt modelId="{32F115BC-D734-EF4C-A2B6-1F8DE15F3F61}" type="parTrans" cxnId="{DAAA08BD-091D-2F45-904C-6CD6CC6DE339}">
      <dgm:prSet/>
      <dgm:spPr/>
      <dgm:t>
        <a:bodyPr/>
        <a:lstStyle/>
        <a:p>
          <a:endParaRPr lang="en-US"/>
        </a:p>
      </dgm:t>
    </dgm:pt>
    <dgm:pt modelId="{2C6E429C-CF25-5542-8135-A388785A866E}" type="sibTrans" cxnId="{DAAA08BD-091D-2F45-904C-6CD6CC6DE339}">
      <dgm:prSet/>
      <dgm:spPr/>
      <dgm:t>
        <a:bodyPr/>
        <a:lstStyle/>
        <a:p>
          <a:endParaRPr lang="en-US"/>
        </a:p>
      </dgm:t>
    </dgm:pt>
    <dgm:pt modelId="{BE06FE51-ED7A-1B4E-8B4D-C8623D6B28F3}">
      <dgm:prSet/>
      <dgm:spPr/>
      <dgm:t>
        <a:bodyPr/>
        <a:lstStyle/>
        <a:p>
          <a:r>
            <a:rPr lang="en-US" dirty="0" smtClean="0"/>
            <a:t>File Management</a:t>
          </a:r>
          <a:endParaRPr lang="en-US" dirty="0"/>
        </a:p>
      </dgm:t>
    </dgm:pt>
    <dgm:pt modelId="{8275611B-2D11-654C-8401-75758953511E}" type="parTrans" cxnId="{9F5840B4-61FE-8B46-8498-6C2D3DFCE532}">
      <dgm:prSet/>
      <dgm:spPr/>
      <dgm:t>
        <a:bodyPr/>
        <a:lstStyle/>
        <a:p>
          <a:endParaRPr lang="en-US"/>
        </a:p>
      </dgm:t>
    </dgm:pt>
    <dgm:pt modelId="{CBE431DC-94DE-8743-938C-DAC837D198B3}" type="sibTrans" cxnId="{9F5840B4-61FE-8B46-8498-6C2D3DFCE532}">
      <dgm:prSet/>
      <dgm:spPr/>
      <dgm:t>
        <a:bodyPr/>
        <a:lstStyle/>
        <a:p>
          <a:endParaRPr lang="en-US"/>
        </a:p>
      </dgm:t>
    </dgm:pt>
    <dgm:pt modelId="{B9DCBC95-5D67-7742-8B24-F4AAAF36E869}">
      <dgm:prSet/>
      <dgm:spPr/>
      <dgm:t>
        <a:bodyPr/>
        <a:lstStyle/>
        <a:p>
          <a:r>
            <a:rPr lang="en-US" dirty="0" smtClean="0"/>
            <a:t>file organization</a:t>
          </a:r>
          <a:endParaRPr lang="en-US" dirty="0"/>
        </a:p>
      </dgm:t>
    </dgm:pt>
    <dgm:pt modelId="{129B3A43-A38B-CC43-B05B-4241F4F0450A}" type="parTrans" cxnId="{FAF85CB6-9B5E-9849-93ED-D3F6D7C76A9F}">
      <dgm:prSet/>
      <dgm:spPr/>
      <dgm:t>
        <a:bodyPr/>
        <a:lstStyle/>
        <a:p>
          <a:endParaRPr lang="en-US"/>
        </a:p>
      </dgm:t>
    </dgm:pt>
    <dgm:pt modelId="{37F4D681-85A8-D94E-95B2-15F05F7E8D74}" type="sibTrans" cxnId="{FAF85CB6-9B5E-9849-93ED-D3F6D7C76A9F}">
      <dgm:prSet/>
      <dgm:spPr/>
      <dgm:t>
        <a:bodyPr/>
        <a:lstStyle/>
        <a:p>
          <a:endParaRPr lang="en-US"/>
        </a:p>
      </dgm:t>
    </dgm:pt>
    <dgm:pt modelId="{44026842-0695-7F46-9C8D-A470599DB7F6}">
      <dgm:prSet/>
      <dgm:spPr/>
      <dgm:t>
        <a:bodyPr/>
        <a:lstStyle/>
        <a:p>
          <a:r>
            <a:rPr lang="en-US" dirty="0" smtClean="0"/>
            <a:t>file naming</a:t>
          </a:r>
          <a:endParaRPr lang="en-US" dirty="0"/>
        </a:p>
      </dgm:t>
    </dgm:pt>
    <dgm:pt modelId="{0D4E98F2-3105-AD41-B2E6-4B51EE1003C8}" type="parTrans" cxnId="{F1C2FAF1-4247-2047-B8E1-C466127FE369}">
      <dgm:prSet/>
      <dgm:spPr/>
      <dgm:t>
        <a:bodyPr/>
        <a:lstStyle/>
        <a:p>
          <a:endParaRPr lang="en-US"/>
        </a:p>
      </dgm:t>
    </dgm:pt>
    <dgm:pt modelId="{3B1A6AF2-C784-924A-91FF-D6795E00C807}" type="sibTrans" cxnId="{F1C2FAF1-4247-2047-B8E1-C466127FE369}">
      <dgm:prSet/>
      <dgm:spPr/>
      <dgm:t>
        <a:bodyPr/>
        <a:lstStyle/>
        <a:p>
          <a:endParaRPr lang="en-US"/>
        </a:p>
      </dgm:t>
    </dgm:pt>
    <dgm:pt modelId="{F7025F2F-5252-C446-A675-8B35FDD97B63}">
      <dgm:prSet/>
      <dgm:spPr/>
      <dgm:t>
        <a:bodyPr/>
        <a:lstStyle/>
        <a:p>
          <a:r>
            <a:rPr lang="en-US" dirty="0" smtClean="0"/>
            <a:t>versioning</a:t>
          </a:r>
          <a:endParaRPr lang="en-US" dirty="0"/>
        </a:p>
      </dgm:t>
    </dgm:pt>
    <dgm:pt modelId="{0D413ACA-F0F8-714B-8A07-79AD6B8E7F3F}" type="parTrans" cxnId="{98BE4D9F-597D-FD46-AA0E-9F06E1B3E262}">
      <dgm:prSet/>
      <dgm:spPr/>
      <dgm:t>
        <a:bodyPr/>
        <a:lstStyle/>
        <a:p>
          <a:endParaRPr lang="en-US"/>
        </a:p>
      </dgm:t>
    </dgm:pt>
    <dgm:pt modelId="{74396786-5BF2-1F43-91CD-65B472F384D4}" type="sibTrans" cxnId="{98BE4D9F-597D-FD46-AA0E-9F06E1B3E262}">
      <dgm:prSet/>
      <dgm:spPr/>
      <dgm:t>
        <a:bodyPr/>
        <a:lstStyle/>
        <a:p>
          <a:endParaRPr lang="en-US"/>
        </a:p>
      </dgm:t>
    </dgm:pt>
    <dgm:pt modelId="{0948BDA1-1F39-2E4B-AC7F-49F2CC4256EB}">
      <dgm:prSet/>
      <dgm:spPr/>
      <dgm:t>
        <a:bodyPr/>
        <a:lstStyle/>
        <a:p>
          <a:r>
            <a:rPr lang="en-US" dirty="0" smtClean="0"/>
            <a:t>Git</a:t>
          </a:r>
          <a:endParaRPr lang="en-US" dirty="0"/>
        </a:p>
      </dgm:t>
    </dgm:pt>
    <dgm:pt modelId="{C92579A2-6BFC-C549-A390-42460ED61F09}" type="parTrans" cxnId="{DE17E686-F744-E04F-884C-04FFE9B24E10}">
      <dgm:prSet/>
      <dgm:spPr/>
      <dgm:t>
        <a:bodyPr/>
        <a:lstStyle/>
        <a:p>
          <a:endParaRPr lang="en-US"/>
        </a:p>
      </dgm:t>
    </dgm:pt>
    <dgm:pt modelId="{CC070339-3A6E-0E4B-AC83-326B71D20E16}" type="sibTrans" cxnId="{DE17E686-F744-E04F-884C-04FFE9B24E10}">
      <dgm:prSet/>
      <dgm:spPr/>
      <dgm:t>
        <a:bodyPr/>
        <a:lstStyle/>
        <a:p>
          <a:endParaRPr lang="en-US"/>
        </a:p>
      </dgm:t>
    </dgm:pt>
    <dgm:pt modelId="{0276986F-C5A0-4948-9EAC-F165EABE4F2F}">
      <dgm:prSet/>
      <dgm:spPr/>
      <dgm:t>
        <a:bodyPr/>
        <a:lstStyle/>
        <a:p>
          <a:r>
            <a:rPr lang="en-US" dirty="0" smtClean="0"/>
            <a:t>Provenance</a:t>
          </a:r>
          <a:endParaRPr lang="en-US" dirty="0"/>
        </a:p>
      </dgm:t>
    </dgm:pt>
    <dgm:pt modelId="{2A0F7348-BC27-5B45-B2EE-D709284BE561}" type="parTrans" cxnId="{CE91932D-DAF5-AE42-84D1-3DE795DB62F5}">
      <dgm:prSet/>
      <dgm:spPr/>
      <dgm:t>
        <a:bodyPr/>
        <a:lstStyle/>
        <a:p>
          <a:endParaRPr lang="en-US"/>
        </a:p>
      </dgm:t>
    </dgm:pt>
    <dgm:pt modelId="{E86CB083-5443-5B47-91FD-3A533E0F8A2D}" type="sibTrans" cxnId="{CE91932D-DAF5-AE42-84D1-3DE795DB62F5}">
      <dgm:prSet/>
      <dgm:spPr/>
      <dgm:t>
        <a:bodyPr/>
        <a:lstStyle/>
        <a:p>
          <a:endParaRPr lang="en-US"/>
        </a:p>
      </dgm:t>
    </dgm:pt>
    <dgm:pt modelId="{22A44BAE-B41A-144D-BFFB-32EAC470CA13}">
      <dgm:prSet/>
      <dgm:spPr/>
      <dgm:t>
        <a:bodyPr/>
        <a:lstStyle/>
        <a:p>
          <a:r>
            <a:rPr lang="en-US" dirty="0" smtClean="0"/>
            <a:t>Documentation</a:t>
          </a:r>
          <a:endParaRPr lang="en-US" dirty="0"/>
        </a:p>
      </dgm:t>
    </dgm:pt>
    <dgm:pt modelId="{F237FE93-984E-A047-9AA7-1AFEFBF762FE}" type="parTrans" cxnId="{49D4634F-7AF3-634B-B94A-726646156F3B}">
      <dgm:prSet/>
      <dgm:spPr/>
      <dgm:t>
        <a:bodyPr/>
        <a:lstStyle/>
        <a:p>
          <a:endParaRPr lang="en-US"/>
        </a:p>
      </dgm:t>
    </dgm:pt>
    <dgm:pt modelId="{323C6049-0B10-264D-AE2E-ABA603D82873}" type="sibTrans" cxnId="{49D4634F-7AF3-634B-B94A-726646156F3B}">
      <dgm:prSet/>
      <dgm:spPr/>
      <dgm:t>
        <a:bodyPr/>
        <a:lstStyle/>
        <a:p>
          <a:endParaRPr lang="en-US"/>
        </a:p>
      </dgm:t>
    </dgm:pt>
    <dgm:pt modelId="{F7B63C77-42D5-2141-A6B7-61C2C60B88F5}">
      <dgm:prSet/>
      <dgm:spPr/>
      <dgm:t>
        <a:bodyPr/>
        <a:lstStyle/>
        <a:p>
          <a:r>
            <a:rPr lang="en-US" dirty="0" smtClean="0"/>
            <a:t>READMEs</a:t>
          </a:r>
          <a:endParaRPr lang="en-US" dirty="0"/>
        </a:p>
      </dgm:t>
    </dgm:pt>
    <dgm:pt modelId="{7F252E18-0C94-ED4A-A730-185FE7700A15}" type="parTrans" cxnId="{64D9FFB2-2B65-D847-895B-FB1EC0065D70}">
      <dgm:prSet/>
      <dgm:spPr/>
      <dgm:t>
        <a:bodyPr/>
        <a:lstStyle/>
        <a:p>
          <a:endParaRPr lang="en-US"/>
        </a:p>
      </dgm:t>
    </dgm:pt>
    <dgm:pt modelId="{C9698F34-8CF0-734A-ABCB-2CE74777B865}" type="sibTrans" cxnId="{64D9FFB2-2B65-D847-895B-FB1EC0065D70}">
      <dgm:prSet/>
      <dgm:spPr/>
      <dgm:t>
        <a:bodyPr/>
        <a:lstStyle/>
        <a:p>
          <a:endParaRPr lang="en-US"/>
        </a:p>
      </dgm:t>
    </dgm:pt>
    <dgm:pt modelId="{9B261537-7750-2B4A-9A8E-7F75F076D482}">
      <dgm:prSet/>
      <dgm:spPr/>
      <dgm:t>
        <a:bodyPr/>
        <a:lstStyle/>
        <a:p>
          <a:r>
            <a:rPr lang="en-US" dirty="0" smtClean="0"/>
            <a:t>Metadata</a:t>
          </a:r>
          <a:endParaRPr lang="en-US" dirty="0"/>
        </a:p>
      </dgm:t>
    </dgm:pt>
    <dgm:pt modelId="{1C9BED13-6CCF-844E-A4BE-1D3BDBCE732E}" type="parTrans" cxnId="{986B28E0-9F4F-0045-B9DB-90C6A7544D89}">
      <dgm:prSet/>
      <dgm:spPr/>
      <dgm:t>
        <a:bodyPr/>
        <a:lstStyle/>
        <a:p>
          <a:endParaRPr lang="en-US"/>
        </a:p>
      </dgm:t>
    </dgm:pt>
    <dgm:pt modelId="{E68633AF-4AD9-274F-8821-2B65AE0435F6}" type="sibTrans" cxnId="{986B28E0-9F4F-0045-B9DB-90C6A7544D89}">
      <dgm:prSet/>
      <dgm:spPr/>
      <dgm:t>
        <a:bodyPr/>
        <a:lstStyle/>
        <a:p>
          <a:endParaRPr lang="en-US"/>
        </a:p>
      </dgm:t>
    </dgm:pt>
    <dgm:pt modelId="{69F87788-03EB-D143-9AC6-3C85DF5CCB3A}">
      <dgm:prSet/>
      <dgm:spPr/>
      <dgm:t>
        <a:bodyPr/>
        <a:lstStyle/>
        <a:p>
          <a:r>
            <a:rPr lang="en-US" dirty="0" smtClean="0"/>
            <a:t>File manifest</a:t>
          </a:r>
          <a:endParaRPr lang="en-US" dirty="0"/>
        </a:p>
      </dgm:t>
    </dgm:pt>
    <dgm:pt modelId="{C1D02F36-B3AF-5D4D-A7F4-6094DCB4B4FD}" type="parTrans" cxnId="{38CF66B6-562A-204C-8825-22DED8FFF478}">
      <dgm:prSet/>
      <dgm:spPr/>
      <dgm:t>
        <a:bodyPr/>
        <a:lstStyle/>
        <a:p>
          <a:endParaRPr lang="en-US"/>
        </a:p>
      </dgm:t>
    </dgm:pt>
    <dgm:pt modelId="{B80C88A0-717B-8840-8C85-9C06196F1ACE}" type="sibTrans" cxnId="{38CF66B6-562A-204C-8825-22DED8FFF478}">
      <dgm:prSet/>
      <dgm:spPr/>
      <dgm:t>
        <a:bodyPr/>
        <a:lstStyle/>
        <a:p>
          <a:endParaRPr lang="en-US"/>
        </a:p>
      </dgm:t>
    </dgm:pt>
    <dgm:pt modelId="{98A3D169-08D7-2443-B20A-F1F41D294F48}">
      <dgm:prSet/>
      <dgm:spPr/>
      <dgm:t>
        <a:bodyPr/>
        <a:lstStyle/>
        <a:p>
          <a:r>
            <a:rPr lang="en-US" dirty="0" smtClean="0"/>
            <a:t>Image management</a:t>
          </a:r>
          <a:endParaRPr lang="en-US" dirty="0"/>
        </a:p>
      </dgm:t>
    </dgm:pt>
    <dgm:pt modelId="{34F5F4E0-3E20-F545-B842-CD7F916BEBEA}" type="parTrans" cxnId="{E196C0AD-B42B-F94F-80ED-C6B2C95E6FD4}">
      <dgm:prSet/>
      <dgm:spPr/>
      <dgm:t>
        <a:bodyPr/>
        <a:lstStyle/>
        <a:p>
          <a:endParaRPr lang="en-US"/>
        </a:p>
      </dgm:t>
    </dgm:pt>
    <dgm:pt modelId="{D826F038-11FB-A241-97E6-B2ECB8AB5D3C}" type="sibTrans" cxnId="{E196C0AD-B42B-F94F-80ED-C6B2C95E6FD4}">
      <dgm:prSet/>
      <dgm:spPr/>
      <dgm:t>
        <a:bodyPr/>
        <a:lstStyle/>
        <a:p>
          <a:endParaRPr lang="en-US"/>
        </a:p>
      </dgm:t>
    </dgm:pt>
    <dgm:pt modelId="{D419909D-9B7A-FC48-94E6-0EE34FA99089}">
      <dgm:prSet/>
      <dgm:spPr/>
      <dgm:t>
        <a:bodyPr/>
        <a:lstStyle/>
        <a:p>
          <a:r>
            <a:rPr lang="en-US" dirty="0" smtClean="0"/>
            <a:t>Data dictionaries</a:t>
          </a:r>
          <a:endParaRPr lang="en-US" dirty="0"/>
        </a:p>
      </dgm:t>
    </dgm:pt>
    <dgm:pt modelId="{4922C4FF-8533-4747-A947-604E6B0F2B31}" type="parTrans" cxnId="{29B7BA7D-9AF1-0848-87D3-1F70096CCB84}">
      <dgm:prSet/>
      <dgm:spPr/>
      <dgm:t>
        <a:bodyPr/>
        <a:lstStyle/>
        <a:p>
          <a:endParaRPr lang="en-US"/>
        </a:p>
      </dgm:t>
    </dgm:pt>
    <dgm:pt modelId="{5E0D0213-4015-2042-8828-B720D11F875E}" type="sibTrans" cxnId="{29B7BA7D-9AF1-0848-87D3-1F70096CCB84}">
      <dgm:prSet/>
      <dgm:spPr/>
      <dgm:t>
        <a:bodyPr/>
        <a:lstStyle/>
        <a:p>
          <a:endParaRPr lang="en-US"/>
        </a:p>
      </dgm:t>
    </dgm:pt>
    <dgm:pt modelId="{B73A5B4D-9972-1C4A-9654-72B7D9CD4661}">
      <dgm:prSet/>
      <dgm:spPr/>
      <dgm:t>
        <a:bodyPr/>
        <a:lstStyle/>
        <a:p>
          <a:r>
            <a:rPr lang="en-US" dirty="0" smtClean="0"/>
            <a:t>Data Repositories</a:t>
          </a:r>
          <a:endParaRPr lang="en-US" dirty="0"/>
        </a:p>
      </dgm:t>
    </dgm:pt>
    <dgm:pt modelId="{4DDA9C6C-EC62-2F4D-9B78-6049539DA1A6}" type="parTrans" cxnId="{81A653FA-8B90-D24C-A098-6D9E5C94385C}">
      <dgm:prSet/>
      <dgm:spPr/>
      <dgm:t>
        <a:bodyPr/>
        <a:lstStyle/>
        <a:p>
          <a:endParaRPr lang="en-US"/>
        </a:p>
      </dgm:t>
    </dgm:pt>
    <dgm:pt modelId="{D4C95170-99CD-F049-AADD-0BCD9C226A8E}" type="sibTrans" cxnId="{81A653FA-8B90-D24C-A098-6D9E5C94385C}">
      <dgm:prSet/>
      <dgm:spPr/>
      <dgm:t>
        <a:bodyPr/>
        <a:lstStyle/>
        <a:p>
          <a:endParaRPr lang="en-US"/>
        </a:p>
      </dgm:t>
    </dgm:pt>
    <dgm:pt modelId="{7026A9F1-E6E1-434D-A3D6-4C65C3FC3EC0}">
      <dgm:prSet/>
      <dgm:spPr/>
      <dgm:t>
        <a:bodyPr/>
        <a:lstStyle/>
        <a:p>
          <a:r>
            <a:rPr lang="en-US" dirty="0" smtClean="0"/>
            <a:t>Data Curation</a:t>
          </a:r>
          <a:endParaRPr lang="en-US" dirty="0"/>
        </a:p>
      </dgm:t>
    </dgm:pt>
    <dgm:pt modelId="{4C0451EC-131F-6B49-8532-75659CF59CDA}" type="parTrans" cxnId="{0E692291-DF57-C345-8633-97C2C9FCE3DE}">
      <dgm:prSet/>
      <dgm:spPr/>
      <dgm:t>
        <a:bodyPr/>
        <a:lstStyle/>
        <a:p>
          <a:endParaRPr lang="en-US"/>
        </a:p>
      </dgm:t>
    </dgm:pt>
    <dgm:pt modelId="{45FB8C82-5D05-364C-B7C1-947A0835F95E}" type="sibTrans" cxnId="{0E692291-DF57-C345-8633-97C2C9FCE3DE}">
      <dgm:prSet/>
      <dgm:spPr/>
      <dgm:t>
        <a:bodyPr/>
        <a:lstStyle/>
        <a:p>
          <a:endParaRPr lang="en-US"/>
        </a:p>
      </dgm:t>
    </dgm:pt>
    <dgm:pt modelId="{30BDEAD8-FFA6-B54E-924C-81E0A06A4F9A}">
      <dgm:prSet/>
      <dgm:spPr/>
      <dgm:t>
        <a:bodyPr/>
        <a:lstStyle/>
        <a:p>
          <a:r>
            <a:rPr lang="en-US" dirty="0" smtClean="0"/>
            <a:t>Script Archiving</a:t>
          </a:r>
          <a:endParaRPr lang="en-US" dirty="0"/>
        </a:p>
      </dgm:t>
    </dgm:pt>
    <dgm:pt modelId="{68D8E039-65FA-1345-816F-03D07238C86A}" type="parTrans" cxnId="{C72B7FD6-04C1-324B-AF5B-6194773D74F7}">
      <dgm:prSet/>
      <dgm:spPr/>
      <dgm:t>
        <a:bodyPr/>
        <a:lstStyle/>
        <a:p>
          <a:endParaRPr lang="en-US"/>
        </a:p>
      </dgm:t>
    </dgm:pt>
    <dgm:pt modelId="{5DDF99B1-FD3C-784D-9A48-712A21ED81A1}" type="sibTrans" cxnId="{C72B7FD6-04C1-324B-AF5B-6194773D74F7}">
      <dgm:prSet/>
      <dgm:spPr/>
      <dgm:t>
        <a:bodyPr/>
        <a:lstStyle/>
        <a:p>
          <a:endParaRPr lang="en-US"/>
        </a:p>
      </dgm:t>
    </dgm:pt>
    <dgm:pt modelId="{351BE7E9-7E2C-FF46-94E7-16DED44B5A0D}">
      <dgm:prSet/>
      <dgm:spPr/>
      <dgm:t>
        <a:bodyPr/>
        <a:lstStyle/>
        <a:p>
          <a:r>
            <a:rPr lang="en-US" dirty="0" smtClean="0"/>
            <a:t>Data Archiving</a:t>
          </a:r>
          <a:endParaRPr lang="en-US" dirty="0"/>
        </a:p>
      </dgm:t>
    </dgm:pt>
    <dgm:pt modelId="{0D3884DF-4EA4-BF49-86C7-91A01029B3C6}" type="parTrans" cxnId="{BF2C7310-1910-BA42-B423-4B6CC266405F}">
      <dgm:prSet/>
      <dgm:spPr/>
      <dgm:t>
        <a:bodyPr/>
        <a:lstStyle/>
        <a:p>
          <a:endParaRPr lang="en-US"/>
        </a:p>
      </dgm:t>
    </dgm:pt>
    <dgm:pt modelId="{D267458C-28EE-8349-A7F1-9126B1F9E961}" type="sibTrans" cxnId="{BF2C7310-1910-BA42-B423-4B6CC266405F}">
      <dgm:prSet/>
      <dgm:spPr/>
      <dgm:t>
        <a:bodyPr/>
        <a:lstStyle/>
        <a:p>
          <a:endParaRPr lang="en-US"/>
        </a:p>
      </dgm:t>
    </dgm:pt>
    <dgm:pt modelId="{145FB756-1F42-F043-B2CF-89EAAD0F7BA4}">
      <dgm:prSet/>
      <dgm:spPr/>
      <dgm:t>
        <a:bodyPr/>
        <a:lstStyle/>
        <a:p>
          <a:r>
            <a:rPr lang="en-US" dirty="0" smtClean="0"/>
            <a:t>Data Citation</a:t>
          </a:r>
          <a:endParaRPr lang="en-US" dirty="0"/>
        </a:p>
      </dgm:t>
    </dgm:pt>
    <dgm:pt modelId="{EDB1C92A-1B14-F245-B06B-3A86968D4535}" type="parTrans" cxnId="{3CF8E243-62DF-454E-AD47-7DA126A77286}">
      <dgm:prSet/>
      <dgm:spPr/>
      <dgm:t>
        <a:bodyPr/>
        <a:lstStyle/>
        <a:p>
          <a:endParaRPr lang="en-US"/>
        </a:p>
      </dgm:t>
    </dgm:pt>
    <dgm:pt modelId="{E703BEA9-8CC1-4642-85DA-9CF0F408EB48}" type="sibTrans" cxnId="{3CF8E243-62DF-454E-AD47-7DA126A77286}">
      <dgm:prSet/>
      <dgm:spPr/>
      <dgm:t>
        <a:bodyPr/>
        <a:lstStyle/>
        <a:p>
          <a:endParaRPr lang="en-US"/>
        </a:p>
      </dgm:t>
    </dgm:pt>
    <dgm:pt modelId="{AD77E03A-0D17-1148-8C18-542C9BAC91C3}">
      <dgm:prSet/>
      <dgm:spPr/>
      <dgm:t>
        <a:bodyPr/>
        <a:lstStyle/>
        <a:p>
          <a:r>
            <a:rPr lang="en-US" dirty="0" smtClean="0"/>
            <a:t>ICPSR</a:t>
          </a:r>
          <a:endParaRPr lang="en-US" dirty="0"/>
        </a:p>
      </dgm:t>
    </dgm:pt>
    <dgm:pt modelId="{6F28744F-2C1E-C246-884C-D9962EE5AB4F}" type="parTrans" cxnId="{EFC646DC-ECEC-E748-91BF-4F240F67BD08}">
      <dgm:prSet/>
      <dgm:spPr/>
      <dgm:t>
        <a:bodyPr/>
        <a:lstStyle/>
        <a:p>
          <a:endParaRPr lang="en-US"/>
        </a:p>
      </dgm:t>
    </dgm:pt>
    <dgm:pt modelId="{41E905A2-F6A1-7C4F-B0FC-90F26254188D}" type="sibTrans" cxnId="{EFC646DC-ECEC-E748-91BF-4F240F67BD08}">
      <dgm:prSet/>
      <dgm:spPr/>
      <dgm:t>
        <a:bodyPr/>
        <a:lstStyle/>
        <a:p>
          <a:endParaRPr lang="en-US"/>
        </a:p>
      </dgm:t>
    </dgm:pt>
    <dgm:pt modelId="{929B043D-E464-DC43-8200-8369BFD740B2}">
      <dgm:prSet/>
      <dgm:spPr/>
      <dgm:t>
        <a:bodyPr/>
        <a:lstStyle/>
        <a:p>
          <a:r>
            <a:rPr lang="en-US" dirty="0" smtClean="0"/>
            <a:t>NCBI</a:t>
          </a:r>
          <a:endParaRPr lang="en-US" dirty="0"/>
        </a:p>
      </dgm:t>
    </dgm:pt>
    <dgm:pt modelId="{F39CD3AF-E397-6245-99A9-C78ED2F96382}" type="parTrans" cxnId="{140DEA87-0C05-8140-A7E6-4EEC8EA55219}">
      <dgm:prSet/>
      <dgm:spPr/>
      <dgm:t>
        <a:bodyPr/>
        <a:lstStyle/>
        <a:p>
          <a:endParaRPr lang="en-US"/>
        </a:p>
      </dgm:t>
    </dgm:pt>
    <dgm:pt modelId="{F25F7AB7-8E8A-814A-B7CA-68057C97121F}" type="sibTrans" cxnId="{140DEA87-0C05-8140-A7E6-4EEC8EA55219}">
      <dgm:prSet/>
      <dgm:spPr/>
      <dgm:t>
        <a:bodyPr/>
        <a:lstStyle/>
        <a:p>
          <a:endParaRPr lang="en-US"/>
        </a:p>
      </dgm:t>
    </dgm:pt>
    <dgm:pt modelId="{186121FC-E061-FB40-ADFE-D99B8340047F}">
      <dgm:prSet/>
      <dgm:spPr/>
      <dgm:t>
        <a:bodyPr/>
        <a:lstStyle/>
        <a:p>
          <a:r>
            <a:rPr lang="en-US" dirty="0" err="1" smtClean="0"/>
            <a:t>Scholarsphere</a:t>
          </a:r>
          <a:endParaRPr lang="en-US" dirty="0"/>
        </a:p>
      </dgm:t>
    </dgm:pt>
    <dgm:pt modelId="{87CE1966-3FD0-C341-B25C-D26196496DA5}" type="parTrans" cxnId="{30AD1F04-1457-4344-B342-39AAC38B5370}">
      <dgm:prSet/>
      <dgm:spPr/>
      <dgm:t>
        <a:bodyPr/>
        <a:lstStyle/>
        <a:p>
          <a:endParaRPr lang="en-US"/>
        </a:p>
      </dgm:t>
    </dgm:pt>
    <dgm:pt modelId="{7EB73FD2-060E-6541-94A3-FB75CB351A4B}" type="sibTrans" cxnId="{30AD1F04-1457-4344-B342-39AAC38B5370}">
      <dgm:prSet/>
      <dgm:spPr/>
      <dgm:t>
        <a:bodyPr/>
        <a:lstStyle/>
        <a:p>
          <a:endParaRPr lang="en-US"/>
        </a:p>
      </dgm:t>
    </dgm:pt>
    <dgm:pt modelId="{54DACC1C-5E9F-534C-8FCA-B67402EBE45C}">
      <dgm:prSet/>
      <dgm:spPr/>
      <dgm:t>
        <a:bodyPr/>
        <a:lstStyle/>
        <a:p>
          <a:r>
            <a:rPr lang="en-US" dirty="0" err="1" smtClean="0"/>
            <a:t>DataCommons</a:t>
          </a:r>
          <a:endParaRPr lang="en-US" dirty="0"/>
        </a:p>
      </dgm:t>
    </dgm:pt>
    <dgm:pt modelId="{E1871E6C-2C66-0A4E-BA49-9B2F2D6B6A49}" type="parTrans" cxnId="{E3EAAA37-A0AA-BB4E-BCF5-936D37F64C7D}">
      <dgm:prSet/>
      <dgm:spPr/>
      <dgm:t>
        <a:bodyPr/>
        <a:lstStyle/>
        <a:p>
          <a:endParaRPr lang="en-US"/>
        </a:p>
      </dgm:t>
    </dgm:pt>
    <dgm:pt modelId="{B10427A7-1419-9748-AD7B-2BD091A48C65}" type="sibTrans" cxnId="{E3EAAA37-A0AA-BB4E-BCF5-936D37F64C7D}">
      <dgm:prSet/>
      <dgm:spPr/>
      <dgm:t>
        <a:bodyPr/>
        <a:lstStyle/>
        <a:p>
          <a:endParaRPr lang="en-US"/>
        </a:p>
      </dgm:t>
    </dgm:pt>
    <dgm:pt modelId="{3E26069E-32A3-E14D-B44F-EF2011FE0304}">
      <dgm:prSet/>
      <dgm:spPr/>
      <dgm:t>
        <a:bodyPr/>
        <a:lstStyle/>
        <a:p>
          <a:r>
            <a:rPr lang="en-US" dirty="0" smtClean="0"/>
            <a:t>Identifier</a:t>
          </a:r>
          <a:endParaRPr lang="en-US" dirty="0"/>
        </a:p>
      </dgm:t>
    </dgm:pt>
    <dgm:pt modelId="{920DD93C-862B-9F48-9CAD-A86B15F2B071}" type="parTrans" cxnId="{186C333F-4BD4-BC42-9CA7-94DBDA7D7F17}">
      <dgm:prSet/>
      <dgm:spPr/>
      <dgm:t>
        <a:bodyPr/>
        <a:lstStyle/>
        <a:p>
          <a:endParaRPr lang="en-US"/>
        </a:p>
      </dgm:t>
    </dgm:pt>
    <dgm:pt modelId="{B7F0CECE-FCD2-8442-9048-E90A8982A64F}" type="sibTrans" cxnId="{186C333F-4BD4-BC42-9CA7-94DBDA7D7F17}">
      <dgm:prSet/>
      <dgm:spPr/>
      <dgm:t>
        <a:bodyPr/>
        <a:lstStyle/>
        <a:p>
          <a:endParaRPr lang="en-US"/>
        </a:p>
      </dgm:t>
    </dgm:pt>
    <dgm:pt modelId="{E0452FA2-0B4A-0E41-889A-D8ED1A4FCC83}">
      <dgm:prSet/>
      <dgm:spPr/>
      <dgm:t>
        <a:bodyPr/>
        <a:lstStyle/>
        <a:p>
          <a:r>
            <a:rPr lang="en-US" dirty="0" smtClean="0"/>
            <a:t>DOI</a:t>
          </a:r>
          <a:endParaRPr lang="en-US" dirty="0"/>
        </a:p>
      </dgm:t>
    </dgm:pt>
    <dgm:pt modelId="{E8360895-CBAA-0540-AB00-E57688AA3F04}" type="parTrans" cxnId="{0FB9F228-4797-C442-BE45-852F730BBB2B}">
      <dgm:prSet/>
      <dgm:spPr/>
      <dgm:t>
        <a:bodyPr/>
        <a:lstStyle/>
        <a:p>
          <a:endParaRPr lang="en-US"/>
        </a:p>
      </dgm:t>
    </dgm:pt>
    <dgm:pt modelId="{9521A7DB-C837-1244-BB93-C1BAF11067D9}" type="sibTrans" cxnId="{0FB9F228-4797-C442-BE45-852F730BBB2B}">
      <dgm:prSet/>
      <dgm:spPr/>
      <dgm:t>
        <a:bodyPr/>
        <a:lstStyle/>
        <a:p>
          <a:endParaRPr lang="en-US"/>
        </a:p>
      </dgm:t>
    </dgm:pt>
    <dgm:pt modelId="{176EC4EF-0A76-1F45-A6CF-2CF6BCFCAF3D}">
      <dgm:prSet/>
      <dgm:spPr/>
      <dgm:t>
        <a:bodyPr/>
        <a:lstStyle/>
        <a:p>
          <a:r>
            <a:rPr lang="en-US" dirty="0" smtClean="0"/>
            <a:t>ARK</a:t>
          </a:r>
          <a:endParaRPr lang="en-US" dirty="0"/>
        </a:p>
      </dgm:t>
    </dgm:pt>
    <dgm:pt modelId="{844CACE9-BBFD-1F4C-8B81-3DF21CE0A114}" type="parTrans" cxnId="{A4E068BF-58BF-E54C-8C3B-AB0454E7841E}">
      <dgm:prSet/>
      <dgm:spPr/>
      <dgm:t>
        <a:bodyPr/>
        <a:lstStyle/>
        <a:p>
          <a:endParaRPr lang="en-US"/>
        </a:p>
      </dgm:t>
    </dgm:pt>
    <dgm:pt modelId="{2E054E45-0FA2-BC49-9BE9-392C22A16917}" type="sibTrans" cxnId="{A4E068BF-58BF-E54C-8C3B-AB0454E7841E}">
      <dgm:prSet/>
      <dgm:spPr/>
      <dgm:t>
        <a:bodyPr/>
        <a:lstStyle/>
        <a:p>
          <a:endParaRPr lang="en-US"/>
        </a:p>
      </dgm:t>
    </dgm:pt>
    <dgm:pt modelId="{399C9AF7-1BB1-004B-AF41-B6FDE3C1062C}">
      <dgm:prSet/>
      <dgm:spPr/>
      <dgm:t>
        <a:bodyPr/>
        <a:lstStyle/>
        <a:p>
          <a:r>
            <a:rPr lang="en-US" dirty="0" smtClean="0"/>
            <a:t>ORCID</a:t>
          </a:r>
          <a:endParaRPr lang="en-US" dirty="0"/>
        </a:p>
      </dgm:t>
    </dgm:pt>
    <dgm:pt modelId="{66BFEF92-8B43-9349-951C-5D4E6B647C76}" type="parTrans" cxnId="{AE29BFD7-097F-F84A-9AD7-1B96E2B579B7}">
      <dgm:prSet/>
      <dgm:spPr/>
      <dgm:t>
        <a:bodyPr/>
        <a:lstStyle/>
        <a:p>
          <a:endParaRPr lang="en-US"/>
        </a:p>
      </dgm:t>
    </dgm:pt>
    <dgm:pt modelId="{822AFE7D-4F3A-B54F-9C70-B40A053A7EDA}" type="sibTrans" cxnId="{AE29BFD7-097F-F84A-9AD7-1B96E2B579B7}">
      <dgm:prSet/>
      <dgm:spPr/>
      <dgm:t>
        <a:bodyPr/>
        <a:lstStyle/>
        <a:p>
          <a:endParaRPr lang="en-US"/>
        </a:p>
      </dgm:t>
    </dgm:pt>
    <dgm:pt modelId="{0050CEC5-8A29-494C-9E77-0B0903DAC2C1}">
      <dgm:prSet/>
      <dgm:spPr/>
      <dgm:t>
        <a:bodyPr/>
        <a:lstStyle/>
        <a:p>
          <a:r>
            <a:rPr lang="en-US" dirty="0" smtClean="0"/>
            <a:t>PUBMED Profiles</a:t>
          </a:r>
          <a:endParaRPr lang="en-US" dirty="0"/>
        </a:p>
      </dgm:t>
    </dgm:pt>
    <dgm:pt modelId="{5D3C4186-9D25-0E49-86F9-F7A8A8565B5E}" type="parTrans" cxnId="{0EA34B27-EA03-4643-9E1E-E974FFD8F588}">
      <dgm:prSet/>
      <dgm:spPr/>
      <dgm:t>
        <a:bodyPr/>
        <a:lstStyle/>
        <a:p>
          <a:endParaRPr lang="en-US"/>
        </a:p>
      </dgm:t>
    </dgm:pt>
    <dgm:pt modelId="{E71BF546-961D-374A-9CEF-EC5B23F0257E}" type="sibTrans" cxnId="{0EA34B27-EA03-4643-9E1E-E974FFD8F588}">
      <dgm:prSet/>
      <dgm:spPr/>
      <dgm:t>
        <a:bodyPr/>
        <a:lstStyle/>
        <a:p>
          <a:endParaRPr lang="en-US"/>
        </a:p>
      </dgm:t>
    </dgm:pt>
    <dgm:pt modelId="{4593962E-416D-6C47-B985-DDB7925BDA16}">
      <dgm:prSet/>
      <dgm:spPr/>
      <dgm:t>
        <a:bodyPr/>
        <a:lstStyle/>
        <a:p>
          <a:r>
            <a:rPr lang="en-US" dirty="0" smtClean="0"/>
            <a:t>Course Related Instruction</a:t>
          </a:r>
          <a:endParaRPr lang="en-US" dirty="0"/>
        </a:p>
      </dgm:t>
    </dgm:pt>
    <dgm:pt modelId="{FA3D1DFE-DDEF-CA4E-9561-ADDE4AF4455E}" type="parTrans" cxnId="{30E57363-8E9F-D945-96F5-D920EBD1A37D}">
      <dgm:prSet/>
      <dgm:spPr/>
      <dgm:t>
        <a:bodyPr/>
        <a:lstStyle/>
        <a:p>
          <a:endParaRPr lang="en-US"/>
        </a:p>
      </dgm:t>
    </dgm:pt>
    <dgm:pt modelId="{0B529548-530C-094F-8C2C-77366D50F3D6}" type="sibTrans" cxnId="{30E57363-8E9F-D945-96F5-D920EBD1A37D}">
      <dgm:prSet/>
      <dgm:spPr/>
      <dgm:t>
        <a:bodyPr/>
        <a:lstStyle/>
        <a:p>
          <a:endParaRPr lang="en-US"/>
        </a:p>
      </dgm:t>
    </dgm:pt>
    <dgm:pt modelId="{D5DD3102-1A72-2248-B7AE-B166A6BD7BE9}">
      <dgm:prSet/>
      <dgm:spPr/>
      <dgm:t>
        <a:bodyPr/>
        <a:lstStyle/>
        <a:p>
          <a:r>
            <a:rPr lang="en-US" dirty="0" smtClean="0"/>
            <a:t>Workshops</a:t>
          </a:r>
          <a:endParaRPr lang="en-US" dirty="0"/>
        </a:p>
      </dgm:t>
    </dgm:pt>
    <dgm:pt modelId="{DCDB18A6-66EC-9144-84F6-D6CC2D9E3817}" type="parTrans" cxnId="{AA72BED1-85B1-6B4E-A344-E8475372EEBC}">
      <dgm:prSet/>
      <dgm:spPr/>
      <dgm:t>
        <a:bodyPr/>
        <a:lstStyle/>
        <a:p>
          <a:endParaRPr lang="en-US"/>
        </a:p>
      </dgm:t>
    </dgm:pt>
    <dgm:pt modelId="{AAD4D32A-42A1-F645-9927-2C9D9498C895}" type="sibTrans" cxnId="{AA72BED1-85B1-6B4E-A344-E8475372EEBC}">
      <dgm:prSet/>
      <dgm:spPr/>
      <dgm:t>
        <a:bodyPr/>
        <a:lstStyle/>
        <a:p>
          <a:endParaRPr lang="en-US"/>
        </a:p>
      </dgm:t>
    </dgm:pt>
    <dgm:pt modelId="{7332FF74-21A5-934E-A679-9DC6D56D93A7}">
      <dgm:prSet/>
      <dgm:spPr/>
      <dgm:t>
        <a:bodyPr/>
        <a:lstStyle/>
        <a:p>
          <a:r>
            <a:rPr lang="en-US" dirty="0" smtClean="0"/>
            <a:t>Current sessions</a:t>
          </a:r>
          <a:endParaRPr lang="en-US" dirty="0"/>
        </a:p>
      </dgm:t>
    </dgm:pt>
    <dgm:pt modelId="{27FF3908-4CBF-E04B-8C77-C9192706243A}" type="parTrans" cxnId="{2B0AEBAB-C9E6-5E4D-85E5-2A2A984E7071}">
      <dgm:prSet/>
      <dgm:spPr/>
      <dgm:t>
        <a:bodyPr/>
        <a:lstStyle/>
        <a:p>
          <a:endParaRPr lang="en-US"/>
        </a:p>
      </dgm:t>
    </dgm:pt>
    <dgm:pt modelId="{2700E3B5-C7B6-8B4D-8C52-C4100E019E25}" type="sibTrans" cxnId="{2B0AEBAB-C9E6-5E4D-85E5-2A2A984E7071}">
      <dgm:prSet/>
      <dgm:spPr/>
      <dgm:t>
        <a:bodyPr/>
        <a:lstStyle/>
        <a:p>
          <a:endParaRPr lang="en-US"/>
        </a:p>
      </dgm:t>
    </dgm:pt>
    <dgm:pt modelId="{B9BDF694-2880-B642-A53A-2628237048C3}">
      <dgm:prSet/>
      <dgm:spPr/>
      <dgm:t>
        <a:bodyPr/>
        <a:lstStyle/>
        <a:p>
          <a:r>
            <a:rPr lang="en-US" dirty="0" smtClean="0"/>
            <a:t>Instructional  Archive</a:t>
          </a:r>
          <a:endParaRPr lang="en-US" dirty="0"/>
        </a:p>
      </dgm:t>
    </dgm:pt>
    <dgm:pt modelId="{A6739CA4-1942-2641-A6BF-DBC286BA06C0}" type="parTrans" cxnId="{794668D6-C758-084E-9631-A02A866A093E}">
      <dgm:prSet/>
      <dgm:spPr/>
      <dgm:t>
        <a:bodyPr/>
        <a:lstStyle/>
        <a:p>
          <a:endParaRPr lang="en-US"/>
        </a:p>
      </dgm:t>
    </dgm:pt>
    <dgm:pt modelId="{38C55AAE-8801-614F-A4A6-BB605A641056}" type="sibTrans" cxnId="{794668D6-C758-084E-9631-A02A866A093E}">
      <dgm:prSet/>
      <dgm:spPr/>
      <dgm:t>
        <a:bodyPr/>
        <a:lstStyle/>
        <a:p>
          <a:endParaRPr lang="en-US"/>
        </a:p>
      </dgm:t>
    </dgm:pt>
    <dgm:pt modelId="{4FC36E18-092A-2945-AC0A-43B5AB291058}">
      <dgm:prSet/>
      <dgm:spPr/>
      <dgm:t>
        <a:bodyPr/>
        <a:lstStyle/>
        <a:p>
          <a:endParaRPr lang="en-US" dirty="0"/>
        </a:p>
      </dgm:t>
    </dgm:pt>
    <dgm:pt modelId="{0FF5602A-652F-0D42-847A-E03D84E274AC}" type="parTrans" cxnId="{B437CF46-4412-4F4B-AD03-720F3F8855B2}">
      <dgm:prSet/>
      <dgm:spPr/>
      <dgm:t>
        <a:bodyPr/>
        <a:lstStyle/>
        <a:p>
          <a:endParaRPr lang="en-US"/>
        </a:p>
      </dgm:t>
    </dgm:pt>
    <dgm:pt modelId="{8BE30D86-E3A6-294B-A02B-3920BA92E83B}" type="sibTrans" cxnId="{B437CF46-4412-4F4B-AD03-720F3F8855B2}">
      <dgm:prSet/>
      <dgm:spPr/>
      <dgm:t>
        <a:bodyPr/>
        <a:lstStyle/>
        <a:p>
          <a:endParaRPr lang="en-US"/>
        </a:p>
      </dgm:t>
    </dgm:pt>
    <dgm:pt modelId="{46100061-7A3D-364B-842E-C84D7E1089FB}">
      <dgm:prSet phldrT="[Text]"/>
      <dgm:spPr/>
      <dgm:t>
        <a:bodyPr/>
        <a:lstStyle/>
        <a:p>
          <a:r>
            <a:rPr lang="en-US" dirty="0" smtClean="0"/>
            <a:t>Digital Humanities</a:t>
          </a:r>
          <a:endParaRPr lang="en-US" dirty="0"/>
        </a:p>
      </dgm:t>
    </dgm:pt>
    <dgm:pt modelId="{B535F0A8-755B-554A-8743-900A0C6ED604}" type="parTrans" cxnId="{E4661D1F-A1CB-6742-B8D7-02A799DADFC9}">
      <dgm:prSet/>
      <dgm:spPr/>
      <dgm:t>
        <a:bodyPr/>
        <a:lstStyle/>
        <a:p>
          <a:endParaRPr lang="en-US"/>
        </a:p>
      </dgm:t>
    </dgm:pt>
    <dgm:pt modelId="{4707738B-B08C-DD4E-B6FE-EEFFBF3B08E0}" type="sibTrans" cxnId="{E4661D1F-A1CB-6742-B8D7-02A799DADFC9}">
      <dgm:prSet/>
      <dgm:spPr/>
      <dgm:t>
        <a:bodyPr/>
        <a:lstStyle/>
        <a:p>
          <a:endParaRPr lang="en-US"/>
        </a:p>
      </dgm:t>
    </dgm:pt>
    <dgm:pt modelId="{DA037D06-6242-A24A-A2D4-6DBA207D7F82}">
      <dgm:prSet phldrT="[Text]"/>
      <dgm:spPr/>
      <dgm:t>
        <a:bodyPr/>
        <a:lstStyle/>
        <a:p>
          <a:r>
            <a:rPr lang="en-US" dirty="0" smtClean="0"/>
            <a:t>Consultation</a:t>
          </a:r>
          <a:endParaRPr lang="en-US" dirty="0"/>
        </a:p>
      </dgm:t>
    </dgm:pt>
    <dgm:pt modelId="{C5AE21AE-AC85-3D49-8F0B-8B9DECEC0B86}" type="parTrans" cxnId="{712F6046-4E0F-B946-BA6C-940096C65787}">
      <dgm:prSet/>
      <dgm:spPr/>
      <dgm:t>
        <a:bodyPr/>
        <a:lstStyle/>
        <a:p>
          <a:endParaRPr lang="en-US"/>
        </a:p>
      </dgm:t>
    </dgm:pt>
    <dgm:pt modelId="{C31BAD90-9D52-8744-93CB-1EAF8D49D372}" type="sibTrans" cxnId="{712F6046-4E0F-B946-BA6C-940096C65787}">
      <dgm:prSet/>
      <dgm:spPr/>
      <dgm:t>
        <a:bodyPr/>
        <a:lstStyle/>
        <a:p>
          <a:endParaRPr lang="en-US"/>
        </a:p>
      </dgm:t>
    </dgm:pt>
    <dgm:pt modelId="{1E49A4A2-4FBB-C94B-8DAC-F1EF53839A66}">
      <dgm:prSet phldrT="[Text]"/>
      <dgm:spPr/>
      <dgm:t>
        <a:bodyPr/>
        <a:lstStyle/>
        <a:p>
          <a:r>
            <a:rPr lang="en-US" dirty="0" smtClean="0"/>
            <a:t>Instructions</a:t>
          </a:r>
          <a:endParaRPr lang="en-US" dirty="0"/>
        </a:p>
      </dgm:t>
    </dgm:pt>
    <dgm:pt modelId="{0B740F86-8DD8-0243-8CD6-008D0935DD55}" type="parTrans" cxnId="{AB9B62F2-9915-0B4F-8CC0-9D6263395AA6}">
      <dgm:prSet/>
      <dgm:spPr/>
      <dgm:t>
        <a:bodyPr/>
        <a:lstStyle/>
        <a:p>
          <a:endParaRPr lang="en-US"/>
        </a:p>
      </dgm:t>
    </dgm:pt>
    <dgm:pt modelId="{E94CEAFA-9C60-874F-A1A8-276C21FEA85B}" type="sibTrans" cxnId="{AB9B62F2-9915-0B4F-8CC0-9D6263395AA6}">
      <dgm:prSet/>
      <dgm:spPr/>
      <dgm:t>
        <a:bodyPr/>
        <a:lstStyle/>
        <a:p>
          <a:endParaRPr lang="en-US"/>
        </a:p>
      </dgm:t>
    </dgm:pt>
    <dgm:pt modelId="{DEA400A6-2790-E74E-A92D-A36E5DC2C4B2}">
      <dgm:prSet/>
      <dgm:spPr/>
      <dgm:t>
        <a:bodyPr/>
        <a:lstStyle/>
        <a:p>
          <a:r>
            <a:rPr lang="en-US" dirty="0" smtClean="0"/>
            <a:t>Text Analysis</a:t>
          </a:r>
          <a:endParaRPr lang="en-US" dirty="0"/>
        </a:p>
      </dgm:t>
    </dgm:pt>
    <dgm:pt modelId="{CA09C711-A5C7-E24E-B575-9B5A2D786C1B}" type="parTrans" cxnId="{85540C09-D77F-9A47-860F-42007B4A4B1F}">
      <dgm:prSet/>
      <dgm:spPr/>
      <dgm:t>
        <a:bodyPr/>
        <a:lstStyle/>
        <a:p>
          <a:endParaRPr lang="en-US"/>
        </a:p>
      </dgm:t>
    </dgm:pt>
    <dgm:pt modelId="{366054A9-4D75-004A-8467-97830E851A1B}" type="sibTrans" cxnId="{85540C09-D77F-9A47-860F-42007B4A4B1F}">
      <dgm:prSet/>
      <dgm:spPr/>
      <dgm:t>
        <a:bodyPr/>
        <a:lstStyle/>
        <a:p>
          <a:endParaRPr lang="en-US"/>
        </a:p>
      </dgm:t>
    </dgm:pt>
    <dgm:pt modelId="{7723F16E-F649-C347-A7F1-7E32693B9738}">
      <dgm:prSet/>
      <dgm:spPr/>
      <dgm:t>
        <a:bodyPr/>
        <a:lstStyle/>
        <a:p>
          <a:r>
            <a:rPr lang="en-US" dirty="0" smtClean="0"/>
            <a:t>Digital Humanities</a:t>
          </a:r>
          <a:endParaRPr lang="en-US" dirty="0"/>
        </a:p>
      </dgm:t>
    </dgm:pt>
    <dgm:pt modelId="{E8452D8B-15DA-5341-912C-F7E67950BE13}" type="parTrans" cxnId="{B2604B99-18C7-5244-8A82-262816267F71}">
      <dgm:prSet/>
      <dgm:spPr/>
      <dgm:t>
        <a:bodyPr/>
        <a:lstStyle/>
        <a:p>
          <a:endParaRPr lang="en-US"/>
        </a:p>
      </dgm:t>
    </dgm:pt>
    <dgm:pt modelId="{07F81BDD-8534-804D-9D04-0720D935BF2A}" type="sibTrans" cxnId="{B2604B99-18C7-5244-8A82-262816267F71}">
      <dgm:prSet/>
      <dgm:spPr/>
      <dgm:t>
        <a:bodyPr/>
        <a:lstStyle/>
        <a:p>
          <a:endParaRPr lang="en-US"/>
        </a:p>
      </dgm:t>
    </dgm:pt>
    <dgm:pt modelId="{A4EB1B02-E12B-6C42-A0A2-5DE99E41EE89}">
      <dgm:prSet/>
      <dgm:spPr/>
      <dgm:t>
        <a:bodyPr/>
        <a:lstStyle/>
        <a:p>
          <a:r>
            <a:rPr lang="en-US" dirty="0" smtClean="0"/>
            <a:t>Text Encoding</a:t>
          </a:r>
          <a:endParaRPr lang="en-US" dirty="0"/>
        </a:p>
      </dgm:t>
    </dgm:pt>
    <dgm:pt modelId="{B0639F0E-6B5F-AF48-BD3A-D220568B99D5}" type="parTrans" cxnId="{90D12E13-399F-F045-82A5-29D3189F75D1}">
      <dgm:prSet/>
      <dgm:spPr/>
      <dgm:t>
        <a:bodyPr/>
        <a:lstStyle/>
        <a:p>
          <a:endParaRPr lang="en-US"/>
        </a:p>
      </dgm:t>
    </dgm:pt>
    <dgm:pt modelId="{57437D0F-E9AD-E549-B015-ADE7545F52AF}" type="sibTrans" cxnId="{90D12E13-399F-F045-82A5-29D3189F75D1}">
      <dgm:prSet/>
      <dgm:spPr/>
      <dgm:t>
        <a:bodyPr/>
        <a:lstStyle/>
        <a:p>
          <a:endParaRPr lang="en-US"/>
        </a:p>
      </dgm:t>
    </dgm:pt>
    <dgm:pt modelId="{42B640AC-F01C-9E4D-8104-E4BFEAEE1E8A}">
      <dgm:prSet phldrT="[Text]"/>
      <dgm:spPr/>
      <dgm:t>
        <a:bodyPr/>
        <a:lstStyle/>
        <a:p>
          <a:r>
            <a:rPr lang="en-US" dirty="0" smtClean="0"/>
            <a:t>Data Aggregation</a:t>
          </a:r>
          <a:endParaRPr lang="en-US" dirty="0"/>
        </a:p>
      </dgm:t>
    </dgm:pt>
    <dgm:pt modelId="{66FDA0E6-0104-2542-9D99-58727E32309D}" type="parTrans" cxnId="{3B16A3A6-1270-3145-BB37-F4CD927F52B8}">
      <dgm:prSet/>
      <dgm:spPr/>
      <dgm:t>
        <a:bodyPr/>
        <a:lstStyle/>
        <a:p>
          <a:endParaRPr lang="en-US"/>
        </a:p>
      </dgm:t>
    </dgm:pt>
    <dgm:pt modelId="{83E109B8-D5A2-3C48-BFCD-2405E277AFF8}" type="sibTrans" cxnId="{3B16A3A6-1270-3145-BB37-F4CD927F52B8}">
      <dgm:prSet/>
      <dgm:spPr/>
      <dgm:t>
        <a:bodyPr/>
        <a:lstStyle/>
        <a:p>
          <a:endParaRPr lang="en-US"/>
        </a:p>
      </dgm:t>
    </dgm:pt>
    <dgm:pt modelId="{A94DEFCE-212B-5947-B3C5-0FBAFCA962D0}">
      <dgm:prSet/>
      <dgm:spPr/>
      <dgm:t>
        <a:bodyPr/>
        <a:lstStyle/>
        <a:p>
          <a:r>
            <a:rPr lang="en-US" dirty="0" smtClean="0"/>
            <a:t>Citation Management</a:t>
          </a:r>
          <a:endParaRPr lang="en-US" dirty="0"/>
        </a:p>
      </dgm:t>
    </dgm:pt>
    <dgm:pt modelId="{0D2B5E41-9B6E-EF43-9D58-B43AEC46160C}" type="parTrans" cxnId="{8C8BAC1E-1CA2-A143-AF0A-A89D1A2F4DBF}">
      <dgm:prSet/>
      <dgm:spPr/>
      <dgm:t>
        <a:bodyPr/>
        <a:lstStyle/>
        <a:p>
          <a:endParaRPr lang="en-US"/>
        </a:p>
      </dgm:t>
    </dgm:pt>
    <dgm:pt modelId="{2ED4333F-6068-014B-9F4B-260EBAEE46B5}" type="sibTrans" cxnId="{8C8BAC1E-1CA2-A143-AF0A-A89D1A2F4DBF}">
      <dgm:prSet/>
      <dgm:spPr/>
      <dgm:t>
        <a:bodyPr/>
        <a:lstStyle/>
        <a:p>
          <a:endParaRPr lang="en-US"/>
        </a:p>
      </dgm:t>
    </dgm:pt>
    <dgm:pt modelId="{8F004E2E-59EF-0B43-B784-24A85F9301DA}">
      <dgm:prSet/>
      <dgm:spPr/>
      <dgm:t>
        <a:bodyPr/>
        <a:lstStyle/>
        <a:p>
          <a:r>
            <a:rPr lang="en-US" dirty="0" err="1" smtClean="0"/>
            <a:t>bibtex</a:t>
          </a:r>
          <a:endParaRPr lang="en-US" dirty="0"/>
        </a:p>
      </dgm:t>
    </dgm:pt>
    <dgm:pt modelId="{FCAEF18C-9659-5A46-88E3-701D35627243}" type="parTrans" cxnId="{5B7AD964-3305-5A40-B4E1-B39696E10584}">
      <dgm:prSet/>
      <dgm:spPr/>
      <dgm:t>
        <a:bodyPr/>
        <a:lstStyle/>
        <a:p>
          <a:endParaRPr lang="en-US"/>
        </a:p>
      </dgm:t>
    </dgm:pt>
    <dgm:pt modelId="{0B58853B-8D6D-2548-B0EC-7CF9CBBE46CE}" type="sibTrans" cxnId="{5B7AD964-3305-5A40-B4E1-B39696E10584}">
      <dgm:prSet/>
      <dgm:spPr/>
      <dgm:t>
        <a:bodyPr/>
        <a:lstStyle/>
        <a:p>
          <a:endParaRPr lang="en-US"/>
        </a:p>
      </dgm:t>
    </dgm:pt>
    <dgm:pt modelId="{CB61647F-3ADC-E04F-ABB4-847EDDE023D4}">
      <dgm:prSet/>
      <dgm:spPr/>
      <dgm:t>
        <a:bodyPr/>
        <a:lstStyle/>
        <a:p>
          <a:r>
            <a:rPr lang="en-US" dirty="0" smtClean="0"/>
            <a:t>Endnote</a:t>
          </a:r>
          <a:endParaRPr lang="en-US" dirty="0"/>
        </a:p>
      </dgm:t>
    </dgm:pt>
    <dgm:pt modelId="{BE5419C4-83B3-9441-9902-150EB2FCC3B4}" type="parTrans" cxnId="{DF5BE4AE-1A8C-D248-9CA1-AC9DA3A6204B}">
      <dgm:prSet/>
      <dgm:spPr/>
      <dgm:t>
        <a:bodyPr/>
        <a:lstStyle/>
        <a:p>
          <a:endParaRPr lang="en-US"/>
        </a:p>
      </dgm:t>
    </dgm:pt>
    <dgm:pt modelId="{2EC30758-DF50-504B-ACAE-696AC28F1E59}" type="sibTrans" cxnId="{DF5BE4AE-1A8C-D248-9CA1-AC9DA3A6204B}">
      <dgm:prSet/>
      <dgm:spPr/>
      <dgm:t>
        <a:bodyPr/>
        <a:lstStyle/>
        <a:p>
          <a:endParaRPr lang="en-US"/>
        </a:p>
      </dgm:t>
    </dgm:pt>
    <dgm:pt modelId="{9B8E3A10-A9CD-AF46-B30C-3E1891491A5F}">
      <dgm:prSet/>
      <dgm:spPr/>
      <dgm:t>
        <a:bodyPr/>
        <a:lstStyle/>
        <a:p>
          <a:r>
            <a:rPr lang="en-US" dirty="0" err="1" smtClean="0"/>
            <a:t>Mendeley</a:t>
          </a:r>
          <a:endParaRPr lang="en-US" dirty="0"/>
        </a:p>
      </dgm:t>
    </dgm:pt>
    <dgm:pt modelId="{EF1195CB-D361-1B4A-B430-0B75DDF7FED7}" type="parTrans" cxnId="{F38C588A-C724-E64B-B3D6-02419DD64D5A}">
      <dgm:prSet/>
      <dgm:spPr/>
      <dgm:t>
        <a:bodyPr/>
        <a:lstStyle/>
        <a:p>
          <a:endParaRPr lang="en-US"/>
        </a:p>
      </dgm:t>
    </dgm:pt>
    <dgm:pt modelId="{C7F0D274-BC93-BA4A-B1C3-6ABE964CB553}" type="sibTrans" cxnId="{F38C588A-C724-E64B-B3D6-02419DD64D5A}">
      <dgm:prSet/>
      <dgm:spPr/>
      <dgm:t>
        <a:bodyPr/>
        <a:lstStyle/>
        <a:p>
          <a:endParaRPr lang="en-US"/>
        </a:p>
      </dgm:t>
    </dgm:pt>
    <dgm:pt modelId="{BA0C4971-FB1A-6141-BB17-4D2602C20995}">
      <dgm:prSet/>
      <dgm:spPr/>
      <dgm:t>
        <a:bodyPr/>
        <a:lstStyle/>
        <a:p>
          <a:r>
            <a:rPr lang="en-US" dirty="0" err="1" smtClean="0"/>
            <a:t>Zotero</a:t>
          </a:r>
          <a:endParaRPr lang="en-US" dirty="0"/>
        </a:p>
      </dgm:t>
    </dgm:pt>
    <dgm:pt modelId="{C5A1A2A3-6FFB-1D4A-8696-1A1E786CF91C}" type="parTrans" cxnId="{6CFEB746-71A8-C741-A29F-3D4E1535AB21}">
      <dgm:prSet/>
      <dgm:spPr/>
      <dgm:t>
        <a:bodyPr/>
        <a:lstStyle/>
        <a:p>
          <a:endParaRPr lang="en-US"/>
        </a:p>
      </dgm:t>
    </dgm:pt>
    <dgm:pt modelId="{9646EA56-06B8-F44B-A5DD-133DE08E49C7}" type="sibTrans" cxnId="{6CFEB746-71A8-C741-A29F-3D4E1535AB21}">
      <dgm:prSet/>
      <dgm:spPr/>
      <dgm:t>
        <a:bodyPr/>
        <a:lstStyle/>
        <a:p>
          <a:endParaRPr lang="en-US"/>
        </a:p>
      </dgm:t>
    </dgm:pt>
    <dgm:pt modelId="{45AF1EEB-744F-0946-A730-2CF313974493}">
      <dgm:prSet/>
      <dgm:spPr/>
      <dgm:t>
        <a:bodyPr/>
        <a:lstStyle/>
        <a:p>
          <a:r>
            <a:rPr lang="en-US" dirty="0" smtClean="0"/>
            <a:t>Drupal </a:t>
          </a:r>
          <a:r>
            <a:rPr lang="en-US" dirty="0" err="1" smtClean="0"/>
            <a:t>Biblio</a:t>
          </a:r>
          <a:endParaRPr lang="en-US" dirty="0"/>
        </a:p>
      </dgm:t>
    </dgm:pt>
    <dgm:pt modelId="{D872251A-5CFC-3443-AA71-4C5B099D577C}" type="parTrans" cxnId="{D5C4BE80-DD27-AC49-8A8E-9406D13C1B8A}">
      <dgm:prSet/>
      <dgm:spPr/>
      <dgm:t>
        <a:bodyPr/>
        <a:lstStyle/>
        <a:p>
          <a:endParaRPr lang="en-US"/>
        </a:p>
      </dgm:t>
    </dgm:pt>
    <dgm:pt modelId="{B02940A2-1294-D548-8FF0-B5F911B32600}" type="sibTrans" cxnId="{D5C4BE80-DD27-AC49-8A8E-9406D13C1B8A}">
      <dgm:prSet/>
      <dgm:spPr/>
      <dgm:t>
        <a:bodyPr/>
        <a:lstStyle/>
        <a:p>
          <a:endParaRPr lang="en-US"/>
        </a:p>
      </dgm:t>
    </dgm:pt>
    <dgm:pt modelId="{FA8D7C28-9900-E946-B651-8C1A4400EBBC}">
      <dgm:prSet/>
      <dgm:spPr/>
      <dgm:t>
        <a:bodyPr/>
        <a:lstStyle/>
        <a:p>
          <a:r>
            <a:rPr lang="en-US" dirty="0" smtClean="0"/>
            <a:t>DMP support</a:t>
          </a:r>
          <a:endParaRPr lang="en-US" dirty="0"/>
        </a:p>
      </dgm:t>
    </dgm:pt>
    <dgm:pt modelId="{4293A9ED-8BE6-DB42-A836-1AECAAD3F1EF}" type="parTrans" cxnId="{3009C991-7FAC-F44E-81F7-04AE6058593D}">
      <dgm:prSet/>
      <dgm:spPr/>
    </dgm:pt>
    <dgm:pt modelId="{820859E5-2149-7E49-B464-931BD9793FD7}" type="sibTrans" cxnId="{3009C991-7FAC-F44E-81F7-04AE6058593D}">
      <dgm:prSet/>
      <dgm:spPr/>
    </dgm:pt>
    <dgm:pt modelId="{030A43AE-33BF-094E-976C-3CD4B38D3775}">
      <dgm:prSet/>
      <dgm:spPr/>
      <dgm:t>
        <a:bodyPr/>
        <a:lstStyle/>
        <a:p>
          <a:r>
            <a:rPr lang="en-US" dirty="0" smtClean="0"/>
            <a:t>DMP Consultation</a:t>
          </a:r>
          <a:endParaRPr lang="en-US" dirty="0"/>
        </a:p>
      </dgm:t>
    </dgm:pt>
    <dgm:pt modelId="{CEF006E1-DF3D-954F-9A4A-96EA6F32ECA6}" type="parTrans" cxnId="{29D9C86F-4D23-A647-B3A0-C8140CFA2A0D}">
      <dgm:prSet/>
      <dgm:spPr/>
      <dgm:t>
        <a:bodyPr/>
        <a:lstStyle/>
        <a:p>
          <a:endParaRPr lang="en-US"/>
        </a:p>
      </dgm:t>
    </dgm:pt>
    <dgm:pt modelId="{C36B5979-A41B-F54C-93B7-9CEBE64963F6}" type="sibTrans" cxnId="{29D9C86F-4D23-A647-B3A0-C8140CFA2A0D}">
      <dgm:prSet/>
      <dgm:spPr/>
      <dgm:t>
        <a:bodyPr/>
        <a:lstStyle/>
        <a:p>
          <a:endParaRPr lang="en-US"/>
        </a:p>
      </dgm:t>
    </dgm:pt>
    <dgm:pt modelId="{C23BE970-6BA6-EF48-B1B6-44B36B9AB62A}">
      <dgm:prSet/>
      <dgm:spPr/>
      <dgm:t>
        <a:bodyPr/>
        <a:lstStyle/>
        <a:p>
          <a:r>
            <a:rPr lang="en-US" dirty="0" smtClean="0"/>
            <a:t>DMP Tool</a:t>
          </a:r>
          <a:endParaRPr lang="en-US" dirty="0"/>
        </a:p>
      </dgm:t>
    </dgm:pt>
    <dgm:pt modelId="{B904BB2D-5EA2-BA49-A44E-1760AC1E8809}" type="parTrans" cxnId="{2212791F-FBA0-B047-80F0-9360CC462E13}">
      <dgm:prSet/>
      <dgm:spPr/>
      <dgm:t>
        <a:bodyPr/>
        <a:lstStyle/>
        <a:p>
          <a:endParaRPr lang="en-US"/>
        </a:p>
      </dgm:t>
    </dgm:pt>
    <dgm:pt modelId="{3B7CE60E-EAA6-1040-9BFA-32732476510B}" type="sibTrans" cxnId="{2212791F-FBA0-B047-80F0-9360CC462E13}">
      <dgm:prSet/>
      <dgm:spPr/>
      <dgm:t>
        <a:bodyPr/>
        <a:lstStyle/>
        <a:p>
          <a:endParaRPr lang="en-US"/>
        </a:p>
      </dgm:t>
    </dgm:pt>
    <dgm:pt modelId="{6F37228A-B027-224E-BEEF-E1A6B5D83645}">
      <dgm:prSet/>
      <dgm:spPr/>
      <dgm:t>
        <a:bodyPr/>
        <a:lstStyle/>
        <a:p>
          <a:r>
            <a:rPr lang="en-US" dirty="0" smtClean="0"/>
            <a:t>DMP Requirements</a:t>
          </a:r>
          <a:endParaRPr lang="en-US" dirty="0"/>
        </a:p>
      </dgm:t>
    </dgm:pt>
    <dgm:pt modelId="{1958360B-BB5B-7F46-9E79-8F09CCDEEF0B}" type="parTrans" cxnId="{341EE99A-7003-4A44-8D7B-E7E8CF6E4E05}">
      <dgm:prSet/>
      <dgm:spPr/>
      <dgm:t>
        <a:bodyPr/>
        <a:lstStyle/>
        <a:p>
          <a:endParaRPr lang="en-US"/>
        </a:p>
      </dgm:t>
    </dgm:pt>
    <dgm:pt modelId="{428620E9-E3C5-3741-9281-FE464011A3D6}" type="sibTrans" cxnId="{341EE99A-7003-4A44-8D7B-E7E8CF6E4E05}">
      <dgm:prSet/>
      <dgm:spPr/>
      <dgm:t>
        <a:bodyPr/>
        <a:lstStyle/>
        <a:p>
          <a:endParaRPr lang="en-US"/>
        </a:p>
      </dgm:t>
    </dgm:pt>
    <dgm:pt modelId="{3E29ECDE-0CDD-A04B-BB73-3E0B639DD81B}">
      <dgm:prSet/>
      <dgm:spPr/>
      <dgm:t>
        <a:bodyPr/>
        <a:lstStyle/>
        <a:p>
          <a:r>
            <a:rPr lang="en-US" dirty="0" smtClean="0"/>
            <a:t>Digital Humanities</a:t>
          </a:r>
          <a:endParaRPr lang="en-US" dirty="0"/>
        </a:p>
      </dgm:t>
    </dgm:pt>
    <dgm:pt modelId="{A18EF1B9-956B-354D-A485-AEA69366ECD4}" type="parTrans" cxnId="{6A0B27AD-6853-1F46-952E-9850D8C415E9}">
      <dgm:prSet/>
      <dgm:spPr/>
      <dgm:t>
        <a:bodyPr/>
        <a:lstStyle/>
        <a:p>
          <a:endParaRPr lang="en-US"/>
        </a:p>
      </dgm:t>
    </dgm:pt>
    <dgm:pt modelId="{A1E029F5-A72F-8245-8515-A25545E6DE53}" type="sibTrans" cxnId="{6A0B27AD-6853-1F46-952E-9850D8C415E9}">
      <dgm:prSet/>
      <dgm:spPr/>
      <dgm:t>
        <a:bodyPr/>
        <a:lstStyle/>
        <a:p>
          <a:endParaRPr lang="en-US"/>
        </a:p>
      </dgm:t>
    </dgm:pt>
    <dgm:pt modelId="{7FC43FD9-2EF7-154A-90C3-D927D06F86BD}">
      <dgm:prSet/>
      <dgm:spPr/>
      <dgm:t>
        <a:bodyPr/>
        <a:lstStyle/>
        <a:p>
          <a:r>
            <a:rPr lang="en-US" dirty="0" smtClean="0"/>
            <a:t>STEM</a:t>
          </a:r>
          <a:endParaRPr lang="en-US" dirty="0"/>
        </a:p>
      </dgm:t>
    </dgm:pt>
    <dgm:pt modelId="{E9129B47-51B4-674F-921F-D142C3AE98AF}" type="parTrans" cxnId="{1003EFAA-AEEB-644B-9177-5FBD909CE8C5}">
      <dgm:prSet/>
      <dgm:spPr/>
      <dgm:t>
        <a:bodyPr/>
        <a:lstStyle/>
        <a:p>
          <a:endParaRPr lang="en-US"/>
        </a:p>
      </dgm:t>
    </dgm:pt>
    <dgm:pt modelId="{511C4913-3B54-1F4E-9046-8776207DE28B}" type="sibTrans" cxnId="{1003EFAA-AEEB-644B-9177-5FBD909CE8C5}">
      <dgm:prSet/>
      <dgm:spPr/>
      <dgm:t>
        <a:bodyPr/>
        <a:lstStyle/>
        <a:p>
          <a:endParaRPr lang="en-US"/>
        </a:p>
      </dgm:t>
    </dgm:pt>
    <dgm:pt modelId="{D5EB9B65-CE03-E54B-A0DE-80E238B98E30}">
      <dgm:prSet/>
      <dgm:spPr/>
      <dgm:t>
        <a:bodyPr/>
        <a:lstStyle/>
        <a:p>
          <a:r>
            <a:rPr lang="en-US" dirty="0" smtClean="0"/>
            <a:t>Social Sciences</a:t>
          </a:r>
          <a:endParaRPr lang="en-US" dirty="0"/>
        </a:p>
      </dgm:t>
    </dgm:pt>
    <dgm:pt modelId="{3E91366E-997A-D445-A81F-FA0BFC2B8821}" type="parTrans" cxnId="{E5BB7416-AE07-A643-B0A4-B98C102BDB1D}">
      <dgm:prSet/>
      <dgm:spPr/>
      <dgm:t>
        <a:bodyPr/>
        <a:lstStyle/>
        <a:p>
          <a:endParaRPr lang="en-US"/>
        </a:p>
      </dgm:t>
    </dgm:pt>
    <dgm:pt modelId="{6FD49450-6142-8747-8F72-54EFDF3136C5}" type="sibTrans" cxnId="{E5BB7416-AE07-A643-B0A4-B98C102BDB1D}">
      <dgm:prSet/>
      <dgm:spPr/>
      <dgm:t>
        <a:bodyPr/>
        <a:lstStyle/>
        <a:p>
          <a:endParaRPr lang="en-US"/>
        </a:p>
      </dgm:t>
    </dgm:pt>
    <dgm:pt modelId="{B1E88A5A-9628-574C-965A-AD9A4E9FDAC0}">
      <dgm:prSet/>
      <dgm:spPr/>
      <dgm:t>
        <a:bodyPr/>
        <a:lstStyle/>
        <a:p>
          <a:r>
            <a:rPr lang="en-US" dirty="0" smtClean="0"/>
            <a:t>Resources</a:t>
          </a:r>
          <a:endParaRPr lang="en-US" dirty="0"/>
        </a:p>
      </dgm:t>
    </dgm:pt>
    <dgm:pt modelId="{7041ACA8-D26B-6A48-8D74-E69EB7FE0652}" type="parTrans" cxnId="{837D3ABE-E27F-B740-AEAC-BB355271BA77}">
      <dgm:prSet/>
      <dgm:spPr/>
    </dgm:pt>
    <dgm:pt modelId="{B8CA9811-D126-844D-86E2-9AC7EBAF453B}" type="sibTrans" cxnId="{837D3ABE-E27F-B740-AEAC-BB355271BA77}">
      <dgm:prSet/>
      <dgm:spPr/>
    </dgm:pt>
    <dgm:pt modelId="{158EF1F2-F7FC-5248-9971-61C26701DF40}" type="pres">
      <dgm:prSet presAssocID="{A14B670D-0AAD-6349-9043-113660A511B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EFD5D4-2590-5D42-ACFA-A38D5ED7DF57}" type="pres">
      <dgm:prSet presAssocID="{24C8AA0B-C3A4-5D4A-A138-0AA6697431C2}" presName="vertOne" presStyleCnt="0"/>
      <dgm:spPr/>
    </dgm:pt>
    <dgm:pt modelId="{FA41FD3F-F83A-3545-9F2B-D61EE7D3A927}" type="pres">
      <dgm:prSet presAssocID="{24C8AA0B-C3A4-5D4A-A138-0AA6697431C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D00236-2AFD-9E41-9C1F-2EBDA3922FCF}" type="pres">
      <dgm:prSet presAssocID="{24C8AA0B-C3A4-5D4A-A138-0AA6697431C2}" presName="parTransOne" presStyleCnt="0"/>
      <dgm:spPr/>
    </dgm:pt>
    <dgm:pt modelId="{818D07DA-57EB-6244-95DF-B94CD183FE69}" type="pres">
      <dgm:prSet presAssocID="{24C8AA0B-C3A4-5D4A-A138-0AA6697431C2}" presName="horzOne" presStyleCnt="0"/>
      <dgm:spPr/>
    </dgm:pt>
    <dgm:pt modelId="{D961F298-109D-F94C-B39E-06CADA15D902}" type="pres">
      <dgm:prSet presAssocID="{69592C7A-3A0F-C641-9027-971A48E798DA}" presName="vertTwo" presStyleCnt="0"/>
      <dgm:spPr/>
    </dgm:pt>
    <dgm:pt modelId="{105E06A8-813C-3B40-8CDB-4512900AD207}" type="pres">
      <dgm:prSet presAssocID="{69592C7A-3A0F-C641-9027-971A48E798DA}" presName="txTwo" presStyleLbl="node2" presStyleIdx="0" presStyleCnt="11">
        <dgm:presLayoutVars>
          <dgm:chPref val="3"/>
        </dgm:presLayoutVars>
      </dgm:prSet>
      <dgm:spPr/>
    </dgm:pt>
    <dgm:pt modelId="{8B445BC6-B07B-E846-BDA0-4C74C38F972D}" type="pres">
      <dgm:prSet presAssocID="{69592C7A-3A0F-C641-9027-971A48E798DA}" presName="parTransTwo" presStyleCnt="0"/>
      <dgm:spPr/>
    </dgm:pt>
    <dgm:pt modelId="{35B16CBC-6399-9E41-AAA9-5974950E20CB}" type="pres">
      <dgm:prSet presAssocID="{69592C7A-3A0F-C641-9027-971A48E798DA}" presName="horzTwo" presStyleCnt="0"/>
      <dgm:spPr/>
    </dgm:pt>
    <dgm:pt modelId="{437897EC-D538-1247-A270-2E17006EDCE0}" type="pres">
      <dgm:prSet presAssocID="{1F363940-F527-7C40-99B7-A706F620C634}" presName="vertThree" presStyleCnt="0"/>
      <dgm:spPr/>
    </dgm:pt>
    <dgm:pt modelId="{1C77C55B-3087-2F43-A2D7-DA5173A8F512}" type="pres">
      <dgm:prSet presAssocID="{1F363940-F527-7C40-99B7-A706F620C634}" presName="txThree" presStyleLbl="node3" presStyleIdx="0" presStyleCnt="55">
        <dgm:presLayoutVars>
          <dgm:chPref val="3"/>
        </dgm:presLayoutVars>
      </dgm:prSet>
      <dgm:spPr/>
    </dgm:pt>
    <dgm:pt modelId="{3A866752-FE8D-FB4E-AE71-D3A1D8F7FA76}" type="pres">
      <dgm:prSet presAssocID="{1F363940-F527-7C40-99B7-A706F620C634}" presName="horzThree" presStyleCnt="0"/>
      <dgm:spPr/>
    </dgm:pt>
    <dgm:pt modelId="{4D4F88AD-28E9-394B-B31C-20A6D90A0511}" type="pres">
      <dgm:prSet presAssocID="{E1A50C72-B380-6741-A201-1C260E85CE24}" presName="sibSpaceThree" presStyleCnt="0"/>
      <dgm:spPr/>
    </dgm:pt>
    <dgm:pt modelId="{A66DC756-6A2A-6F4D-AB51-9CD3DF8B6B48}" type="pres">
      <dgm:prSet presAssocID="{DC3C624B-DE86-534C-8FB3-D33E2EC54428}" presName="vertThree" presStyleCnt="0"/>
      <dgm:spPr/>
    </dgm:pt>
    <dgm:pt modelId="{623D03AD-6E7D-8D4A-9103-1F32CAA8B484}" type="pres">
      <dgm:prSet presAssocID="{DC3C624B-DE86-534C-8FB3-D33E2EC54428}" presName="txThree" presStyleLbl="node3" presStyleIdx="1" presStyleCnt="55">
        <dgm:presLayoutVars>
          <dgm:chPref val="3"/>
        </dgm:presLayoutVars>
      </dgm:prSet>
      <dgm:spPr/>
    </dgm:pt>
    <dgm:pt modelId="{7AB4B491-3FE3-F747-9C63-3BEB86C8D9A2}" type="pres">
      <dgm:prSet presAssocID="{DC3C624B-DE86-534C-8FB3-D33E2EC54428}" presName="horzThree" presStyleCnt="0"/>
      <dgm:spPr/>
    </dgm:pt>
    <dgm:pt modelId="{84268668-406F-5C47-8929-871C06175BEA}" type="pres">
      <dgm:prSet presAssocID="{7B2FADDC-5317-4042-8035-202BABA0E732}" presName="sibSpaceThree" presStyleCnt="0"/>
      <dgm:spPr/>
    </dgm:pt>
    <dgm:pt modelId="{C4BF2868-43D0-E74E-90F6-DA02F084591B}" type="pres">
      <dgm:prSet presAssocID="{84BA00DB-AFCB-F44E-93C0-10DEFA80462B}" presName="vertThree" presStyleCnt="0"/>
      <dgm:spPr/>
    </dgm:pt>
    <dgm:pt modelId="{54FA63A4-2D6B-2140-8BF5-927D3CA2F1CC}" type="pres">
      <dgm:prSet presAssocID="{84BA00DB-AFCB-F44E-93C0-10DEFA80462B}" presName="txThree" presStyleLbl="node3" presStyleIdx="2" presStyleCnt="55">
        <dgm:presLayoutVars>
          <dgm:chPref val="3"/>
        </dgm:presLayoutVars>
      </dgm:prSet>
      <dgm:spPr/>
    </dgm:pt>
    <dgm:pt modelId="{378B6516-C2B4-6A4B-B123-9CD12C87394F}" type="pres">
      <dgm:prSet presAssocID="{84BA00DB-AFCB-F44E-93C0-10DEFA80462B}" presName="horzThree" presStyleCnt="0"/>
      <dgm:spPr/>
    </dgm:pt>
    <dgm:pt modelId="{09ECC8FC-98C8-7D44-8A46-C025E9D9DB32}" type="pres">
      <dgm:prSet presAssocID="{32CFBD9F-2311-734E-A6FD-DFF2751197DB}" presName="sibSpaceThree" presStyleCnt="0"/>
      <dgm:spPr/>
    </dgm:pt>
    <dgm:pt modelId="{DA5DBFD9-18C5-BD43-BE9D-E183D62769A0}" type="pres">
      <dgm:prSet presAssocID="{DA979B4C-5A1E-A348-BB12-FE015C383F5B}" presName="vertThree" presStyleCnt="0"/>
      <dgm:spPr/>
    </dgm:pt>
    <dgm:pt modelId="{39E2A38A-FBE1-3445-BF41-0E2C39AD2A98}" type="pres">
      <dgm:prSet presAssocID="{DA979B4C-5A1E-A348-BB12-FE015C383F5B}" presName="txThree" presStyleLbl="node3" presStyleIdx="3" presStyleCnt="55">
        <dgm:presLayoutVars>
          <dgm:chPref val="3"/>
        </dgm:presLayoutVars>
      </dgm:prSet>
      <dgm:spPr/>
    </dgm:pt>
    <dgm:pt modelId="{1C8D82E8-8C87-DE46-93E0-425E0C5A7B4F}" type="pres">
      <dgm:prSet presAssocID="{DA979B4C-5A1E-A348-BB12-FE015C383F5B}" presName="horzThree" presStyleCnt="0"/>
      <dgm:spPr/>
    </dgm:pt>
    <dgm:pt modelId="{CE460DB1-E885-B945-941B-70413109A8F0}" type="pres">
      <dgm:prSet presAssocID="{B9D5DD5B-586A-1E41-BEDF-77782F60B3CA}" presName="sibSpaceThree" presStyleCnt="0"/>
      <dgm:spPr/>
    </dgm:pt>
    <dgm:pt modelId="{EE093962-2D21-B841-958F-B76F7193BF92}" type="pres">
      <dgm:prSet presAssocID="{E85FEF28-A85B-8946-BFDF-F66A76609B61}" presName="vertThree" presStyleCnt="0"/>
      <dgm:spPr/>
    </dgm:pt>
    <dgm:pt modelId="{4EF43FB4-6DCB-B041-9441-A864BB3DD7B9}" type="pres">
      <dgm:prSet presAssocID="{E85FEF28-A85B-8946-BFDF-F66A76609B61}" presName="txThree" presStyleLbl="node3" presStyleIdx="4" presStyleCnt="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9CED79-E09C-CD42-9A61-B82293F003B7}" type="pres">
      <dgm:prSet presAssocID="{E85FEF28-A85B-8946-BFDF-F66A76609B61}" presName="horzThree" presStyleCnt="0"/>
      <dgm:spPr/>
    </dgm:pt>
    <dgm:pt modelId="{424DA0CD-162C-564D-87EE-2A85D383B6B5}" type="pres">
      <dgm:prSet presAssocID="{2EE6B709-0F57-5C41-BF08-7920684D219B}" presName="sibSpaceThree" presStyleCnt="0"/>
      <dgm:spPr/>
    </dgm:pt>
    <dgm:pt modelId="{D1B2B833-41A6-3F41-9798-7D423EFF8F29}" type="pres">
      <dgm:prSet presAssocID="{ED76EB7D-427A-E145-A945-57FEBDADC840}" presName="vertThree" presStyleCnt="0"/>
      <dgm:spPr/>
    </dgm:pt>
    <dgm:pt modelId="{1016331D-ABC1-AB4E-AB29-F623F9A96C6E}" type="pres">
      <dgm:prSet presAssocID="{ED76EB7D-427A-E145-A945-57FEBDADC840}" presName="txThree" presStyleLbl="node3" presStyleIdx="5" presStyleCnt="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A799A5-1732-3045-8E55-DED415C1CB43}" type="pres">
      <dgm:prSet presAssocID="{ED76EB7D-427A-E145-A945-57FEBDADC840}" presName="horzThree" presStyleCnt="0"/>
      <dgm:spPr/>
    </dgm:pt>
    <dgm:pt modelId="{728576E8-4350-E746-A1AB-2D8A8DD8D857}" type="pres">
      <dgm:prSet presAssocID="{0B09422C-96EE-5343-9FED-E4B0E3C9603B}" presName="sibSpaceThree" presStyleCnt="0"/>
      <dgm:spPr/>
    </dgm:pt>
    <dgm:pt modelId="{BC114514-7D15-494F-A2C7-E338638611ED}" type="pres">
      <dgm:prSet presAssocID="{021AAF0F-E2D5-DB4A-98B9-487C860BC024}" presName="vertThree" presStyleCnt="0"/>
      <dgm:spPr/>
    </dgm:pt>
    <dgm:pt modelId="{248AC093-8318-3F47-B70F-BBFC0317B6B2}" type="pres">
      <dgm:prSet presAssocID="{021AAF0F-E2D5-DB4A-98B9-487C860BC024}" presName="txThree" presStyleLbl="node3" presStyleIdx="6" presStyleCnt="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EEE8CF-783B-2643-BC2E-892F4ED1D620}" type="pres">
      <dgm:prSet presAssocID="{021AAF0F-E2D5-DB4A-98B9-487C860BC024}" presName="horzThree" presStyleCnt="0"/>
      <dgm:spPr/>
    </dgm:pt>
    <dgm:pt modelId="{4139293F-6D79-C742-B7EF-442AB09EC0F2}" type="pres">
      <dgm:prSet presAssocID="{488BFA20-9B95-CC4F-AF32-3F1F23AAC034}" presName="sibSpaceThree" presStyleCnt="0"/>
      <dgm:spPr/>
    </dgm:pt>
    <dgm:pt modelId="{407E7CCE-7375-E148-BF49-4F2FB150BAB8}" type="pres">
      <dgm:prSet presAssocID="{927D7A8F-B998-E546-AFB4-9042D586BAB8}" presName="vertThree" presStyleCnt="0"/>
      <dgm:spPr/>
    </dgm:pt>
    <dgm:pt modelId="{AE8B8093-AC43-A44D-990D-A05822E76A63}" type="pres">
      <dgm:prSet presAssocID="{927D7A8F-B998-E546-AFB4-9042D586BAB8}" presName="txThree" presStyleLbl="node3" presStyleIdx="7" presStyleCnt="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C75D3-7F18-5F44-84B0-B54475538B9D}" type="pres">
      <dgm:prSet presAssocID="{927D7A8F-B998-E546-AFB4-9042D586BAB8}" presName="horzThree" presStyleCnt="0"/>
      <dgm:spPr/>
    </dgm:pt>
    <dgm:pt modelId="{0E859DEF-EE2F-514D-A860-5614EB201BCE}" type="pres">
      <dgm:prSet presAssocID="{D6BABC79-63B5-DD4D-889B-36BCDCF0BF4E}" presName="sibSpaceTwo" presStyleCnt="0"/>
      <dgm:spPr/>
    </dgm:pt>
    <dgm:pt modelId="{5C1C55C7-3E88-BD44-B4CA-568FFA23630A}" type="pres">
      <dgm:prSet presAssocID="{0AB3A4C1-9540-CD47-9A07-13217740C6C7}" presName="vertTwo" presStyleCnt="0"/>
      <dgm:spPr/>
    </dgm:pt>
    <dgm:pt modelId="{57D23E91-8A47-8C44-8004-E9C790FB8D5D}" type="pres">
      <dgm:prSet presAssocID="{0AB3A4C1-9540-CD47-9A07-13217740C6C7}" presName="txTwo" presStyleLbl="node2" presStyleIdx="1" presStyleCnt="11">
        <dgm:presLayoutVars>
          <dgm:chPref val="3"/>
        </dgm:presLayoutVars>
      </dgm:prSet>
      <dgm:spPr/>
    </dgm:pt>
    <dgm:pt modelId="{64A72500-F6C7-5A42-A55A-92D4B721E28A}" type="pres">
      <dgm:prSet presAssocID="{0AB3A4C1-9540-CD47-9A07-13217740C6C7}" presName="parTransTwo" presStyleCnt="0"/>
      <dgm:spPr/>
    </dgm:pt>
    <dgm:pt modelId="{C4048193-C67B-4C48-95D1-1FC176BA89EC}" type="pres">
      <dgm:prSet presAssocID="{0AB3A4C1-9540-CD47-9A07-13217740C6C7}" presName="horzTwo" presStyleCnt="0"/>
      <dgm:spPr/>
    </dgm:pt>
    <dgm:pt modelId="{D0984110-83C9-3F48-91BC-A3EA78A7988A}" type="pres">
      <dgm:prSet presAssocID="{463D9EF0-9127-7942-B815-69142E71ECCF}" presName="vertThree" presStyleCnt="0"/>
      <dgm:spPr/>
    </dgm:pt>
    <dgm:pt modelId="{01AC1CDE-3E38-A94F-B0C8-FD2CCD50D322}" type="pres">
      <dgm:prSet presAssocID="{463D9EF0-9127-7942-B815-69142E71ECCF}" presName="txThree" presStyleLbl="node3" presStyleIdx="8" presStyleCnt="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8D649-7E19-E74D-BA30-409F13D3C752}" type="pres">
      <dgm:prSet presAssocID="{463D9EF0-9127-7942-B815-69142E71ECCF}" presName="horzThree" presStyleCnt="0"/>
      <dgm:spPr/>
    </dgm:pt>
    <dgm:pt modelId="{88CB31BB-0BB0-BA4D-8797-56EE0130A9F4}" type="pres">
      <dgm:prSet presAssocID="{38092D5A-5501-4142-BA52-98F634B33083}" presName="sibSpaceThree" presStyleCnt="0"/>
      <dgm:spPr/>
    </dgm:pt>
    <dgm:pt modelId="{DA459ACC-AA22-524A-827A-04E01E14BED3}" type="pres">
      <dgm:prSet presAssocID="{8EDB64CB-A993-E349-B3CC-D5277C59EBCE}" presName="vertThree" presStyleCnt="0"/>
      <dgm:spPr/>
    </dgm:pt>
    <dgm:pt modelId="{F508A42D-7898-6F45-9F24-863F995B7D28}" type="pres">
      <dgm:prSet presAssocID="{8EDB64CB-A993-E349-B3CC-D5277C59EBCE}" presName="txThree" presStyleLbl="node3" presStyleIdx="9" presStyleCnt="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4AF702-644E-9348-AEE7-55A7532D6204}" type="pres">
      <dgm:prSet presAssocID="{8EDB64CB-A993-E349-B3CC-D5277C59EBCE}" presName="horzThree" presStyleCnt="0"/>
      <dgm:spPr/>
    </dgm:pt>
    <dgm:pt modelId="{7ADD8390-32D8-BA4C-BACF-A0BBB0F8BCB7}" type="pres">
      <dgm:prSet presAssocID="{9181030D-65DA-A84C-864F-55EA866A71AD}" presName="sibSpaceThree" presStyleCnt="0"/>
      <dgm:spPr/>
    </dgm:pt>
    <dgm:pt modelId="{0B41A175-CDDE-1F4F-A347-006BA7642F40}" type="pres">
      <dgm:prSet presAssocID="{6E0FCDFC-9EA2-7143-B3F6-FD4CFAE7F1BB}" presName="vertThree" presStyleCnt="0"/>
      <dgm:spPr/>
    </dgm:pt>
    <dgm:pt modelId="{B271D602-DF7E-DC4F-8B65-C5C7AF249831}" type="pres">
      <dgm:prSet presAssocID="{6E0FCDFC-9EA2-7143-B3F6-FD4CFAE7F1BB}" presName="txThree" presStyleLbl="node3" presStyleIdx="10" presStyleCnt="55">
        <dgm:presLayoutVars>
          <dgm:chPref val="3"/>
        </dgm:presLayoutVars>
      </dgm:prSet>
      <dgm:spPr/>
    </dgm:pt>
    <dgm:pt modelId="{949C2984-C957-8D4C-86C0-40E94476FB6E}" type="pres">
      <dgm:prSet presAssocID="{6E0FCDFC-9EA2-7143-B3F6-FD4CFAE7F1BB}" presName="horzThree" presStyleCnt="0"/>
      <dgm:spPr/>
    </dgm:pt>
    <dgm:pt modelId="{91C18DA4-25E3-AA48-9DD8-F6BAF587B6C0}" type="pres">
      <dgm:prSet presAssocID="{68ECB8EE-FB00-9241-96FD-25B8B21C29DB}" presName="sibSpaceTwo" presStyleCnt="0"/>
      <dgm:spPr/>
    </dgm:pt>
    <dgm:pt modelId="{D518D70E-D7FB-EA4D-ABFC-2186150E6B78}" type="pres">
      <dgm:prSet presAssocID="{46100061-7A3D-364B-842E-C84D7E1089FB}" presName="vertTwo" presStyleCnt="0"/>
      <dgm:spPr/>
    </dgm:pt>
    <dgm:pt modelId="{D848FA0F-8318-9B41-8709-464B58BC87F5}" type="pres">
      <dgm:prSet presAssocID="{46100061-7A3D-364B-842E-C84D7E1089FB}" presName="txTwo" presStyleLbl="node2" presStyleIdx="2" presStyleCnt="11">
        <dgm:presLayoutVars>
          <dgm:chPref val="3"/>
        </dgm:presLayoutVars>
      </dgm:prSet>
      <dgm:spPr/>
    </dgm:pt>
    <dgm:pt modelId="{A05850E2-9F39-4545-B69D-0B7A01C70DB8}" type="pres">
      <dgm:prSet presAssocID="{46100061-7A3D-364B-842E-C84D7E1089FB}" presName="parTransTwo" presStyleCnt="0"/>
      <dgm:spPr/>
    </dgm:pt>
    <dgm:pt modelId="{2CFA1B29-961C-BA4F-962C-076E69E8AA53}" type="pres">
      <dgm:prSet presAssocID="{46100061-7A3D-364B-842E-C84D7E1089FB}" presName="horzTwo" presStyleCnt="0"/>
      <dgm:spPr/>
    </dgm:pt>
    <dgm:pt modelId="{7245E7D5-AC78-374E-BF6F-C0610CAF4B03}" type="pres">
      <dgm:prSet presAssocID="{DA037D06-6242-A24A-A2D4-6DBA207D7F82}" presName="vertThree" presStyleCnt="0"/>
      <dgm:spPr/>
    </dgm:pt>
    <dgm:pt modelId="{3527E59F-0541-D247-82CF-AEB5F19D0965}" type="pres">
      <dgm:prSet presAssocID="{DA037D06-6242-A24A-A2D4-6DBA207D7F82}" presName="txThree" presStyleLbl="node3" presStyleIdx="11" presStyleCnt="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FA99AE-94F8-8643-BC4F-773E7E0408B6}" type="pres">
      <dgm:prSet presAssocID="{DA037D06-6242-A24A-A2D4-6DBA207D7F82}" presName="horzThree" presStyleCnt="0"/>
      <dgm:spPr/>
    </dgm:pt>
    <dgm:pt modelId="{964A25B3-84DE-2842-AB74-9B9642050BF0}" type="pres">
      <dgm:prSet presAssocID="{C31BAD90-9D52-8744-93CB-1EAF8D49D372}" presName="sibSpaceThree" presStyleCnt="0"/>
      <dgm:spPr/>
    </dgm:pt>
    <dgm:pt modelId="{DFC18F91-FDA8-6C41-98B9-9527805B181D}" type="pres">
      <dgm:prSet presAssocID="{1E49A4A2-4FBB-C94B-8DAC-F1EF53839A66}" presName="vertThree" presStyleCnt="0"/>
      <dgm:spPr/>
    </dgm:pt>
    <dgm:pt modelId="{FDF0CE24-83E6-784E-9FCC-6985B694ECA7}" type="pres">
      <dgm:prSet presAssocID="{1E49A4A2-4FBB-C94B-8DAC-F1EF53839A66}" presName="txThree" presStyleLbl="node3" presStyleIdx="12" presStyleCnt="55">
        <dgm:presLayoutVars>
          <dgm:chPref val="3"/>
        </dgm:presLayoutVars>
      </dgm:prSet>
      <dgm:spPr/>
    </dgm:pt>
    <dgm:pt modelId="{2F634442-322F-ED4E-8AC9-4B182600A2C5}" type="pres">
      <dgm:prSet presAssocID="{1E49A4A2-4FBB-C94B-8DAC-F1EF53839A66}" presName="horzThree" presStyleCnt="0"/>
      <dgm:spPr/>
    </dgm:pt>
    <dgm:pt modelId="{84C050FE-58FF-F248-873E-3FDDEE7EA085}" type="pres">
      <dgm:prSet presAssocID="{E94CEAFA-9C60-874F-A1A8-276C21FEA85B}" presName="sibSpaceThree" presStyleCnt="0"/>
      <dgm:spPr/>
    </dgm:pt>
    <dgm:pt modelId="{7D1CAF15-98AE-914C-8B3B-F8D00BB61428}" type="pres">
      <dgm:prSet presAssocID="{DEA400A6-2790-E74E-A92D-A36E5DC2C4B2}" presName="vertThree" presStyleCnt="0"/>
      <dgm:spPr/>
    </dgm:pt>
    <dgm:pt modelId="{41B3EB3C-9057-A84C-ABF1-C095EAB543B5}" type="pres">
      <dgm:prSet presAssocID="{DEA400A6-2790-E74E-A92D-A36E5DC2C4B2}" presName="txThree" presStyleLbl="node3" presStyleIdx="13" presStyleCnt="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2019FC-A230-614E-8D82-A995BEB9BCE5}" type="pres">
      <dgm:prSet presAssocID="{DEA400A6-2790-E74E-A92D-A36E5DC2C4B2}" presName="horzThree" presStyleCnt="0"/>
      <dgm:spPr/>
    </dgm:pt>
    <dgm:pt modelId="{0ED27E00-8763-404B-A2E0-4AAA6BD03074}" type="pres">
      <dgm:prSet presAssocID="{366054A9-4D75-004A-8467-97830E851A1B}" presName="sibSpaceThree" presStyleCnt="0"/>
      <dgm:spPr/>
    </dgm:pt>
    <dgm:pt modelId="{FBA2D1B1-4124-6D4C-A2B6-2F674D7282FD}" type="pres">
      <dgm:prSet presAssocID="{7723F16E-F649-C347-A7F1-7E32693B9738}" presName="vertThree" presStyleCnt="0"/>
      <dgm:spPr/>
    </dgm:pt>
    <dgm:pt modelId="{4A58EAF1-0702-054D-B1F4-A1269D181527}" type="pres">
      <dgm:prSet presAssocID="{7723F16E-F649-C347-A7F1-7E32693B9738}" presName="txThree" presStyleLbl="node3" presStyleIdx="14" presStyleCnt="55">
        <dgm:presLayoutVars>
          <dgm:chPref val="3"/>
        </dgm:presLayoutVars>
      </dgm:prSet>
      <dgm:spPr/>
    </dgm:pt>
    <dgm:pt modelId="{79B5DA9C-23B6-0742-BED7-8FA4FB7D6104}" type="pres">
      <dgm:prSet presAssocID="{7723F16E-F649-C347-A7F1-7E32693B9738}" presName="horzThree" presStyleCnt="0"/>
      <dgm:spPr/>
    </dgm:pt>
    <dgm:pt modelId="{2E53BD28-EA41-8F48-932F-F64C027ACB2D}" type="pres">
      <dgm:prSet presAssocID="{07F81BDD-8534-804D-9D04-0720D935BF2A}" presName="sibSpaceThree" presStyleCnt="0"/>
      <dgm:spPr/>
    </dgm:pt>
    <dgm:pt modelId="{6E4E5266-674A-8D4A-9AF0-9CCC759264AB}" type="pres">
      <dgm:prSet presAssocID="{A4EB1B02-E12B-6C42-A0A2-5DE99E41EE89}" presName="vertThree" presStyleCnt="0"/>
      <dgm:spPr/>
    </dgm:pt>
    <dgm:pt modelId="{37A53879-CB56-654A-9555-B720B51893CE}" type="pres">
      <dgm:prSet presAssocID="{A4EB1B02-E12B-6C42-A0A2-5DE99E41EE89}" presName="txThree" presStyleLbl="node3" presStyleIdx="15" presStyleCnt="55">
        <dgm:presLayoutVars>
          <dgm:chPref val="3"/>
        </dgm:presLayoutVars>
      </dgm:prSet>
      <dgm:spPr/>
    </dgm:pt>
    <dgm:pt modelId="{8F0FF744-9344-E64E-8D8C-9AB2FD7539B8}" type="pres">
      <dgm:prSet presAssocID="{A4EB1B02-E12B-6C42-A0A2-5DE99E41EE89}" presName="horzThree" presStyleCnt="0"/>
      <dgm:spPr/>
    </dgm:pt>
    <dgm:pt modelId="{9AC69101-67AA-354B-8899-494D18FEB225}" type="pres">
      <dgm:prSet presAssocID="{4707738B-B08C-DD4E-B6FE-EEFFBF3B08E0}" presName="sibSpaceTwo" presStyleCnt="0"/>
      <dgm:spPr/>
    </dgm:pt>
    <dgm:pt modelId="{4F9ED0C4-5987-1F4D-92E2-E0E4D83CCC80}" type="pres">
      <dgm:prSet presAssocID="{DC9B0DB5-D7DB-DD4C-900D-121D5A1B3C3B}" presName="vertTwo" presStyleCnt="0"/>
      <dgm:spPr/>
    </dgm:pt>
    <dgm:pt modelId="{9E03E54A-3FDB-4F42-9B89-C3F8A0C95ABB}" type="pres">
      <dgm:prSet presAssocID="{DC9B0DB5-D7DB-DD4C-900D-121D5A1B3C3B}" presName="txTwo" presStyleLbl="node2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A23CEE-F9EB-3544-8DEB-BD30B80ECAE4}" type="pres">
      <dgm:prSet presAssocID="{DC9B0DB5-D7DB-DD4C-900D-121D5A1B3C3B}" presName="parTransTwo" presStyleCnt="0"/>
      <dgm:spPr/>
    </dgm:pt>
    <dgm:pt modelId="{64C681E0-3207-4D4D-A427-F76EAA4E3665}" type="pres">
      <dgm:prSet presAssocID="{DC9B0DB5-D7DB-DD4C-900D-121D5A1B3C3B}" presName="horzTwo" presStyleCnt="0"/>
      <dgm:spPr/>
    </dgm:pt>
    <dgm:pt modelId="{2A18D990-709A-3F45-874D-8BA4AB9E83A6}" type="pres">
      <dgm:prSet presAssocID="{0521C7A9-D437-BE43-8F9F-23EF606F4E13}" presName="vertThree" presStyleCnt="0"/>
      <dgm:spPr/>
    </dgm:pt>
    <dgm:pt modelId="{A7BFD3D3-8017-0842-ABFF-97AB73EF5577}" type="pres">
      <dgm:prSet presAssocID="{0521C7A9-D437-BE43-8F9F-23EF606F4E13}" presName="txThree" presStyleLbl="node3" presStyleIdx="16" presStyleCnt="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935196-A0AF-DB4A-B854-70AFC13BC2B2}" type="pres">
      <dgm:prSet presAssocID="{0521C7A9-D437-BE43-8F9F-23EF606F4E13}" presName="horzThree" presStyleCnt="0"/>
      <dgm:spPr/>
    </dgm:pt>
    <dgm:pt modelId="{707C9975-7B83-F44E-A471-A677A281366C}" type="pres">
      <dgm:prSet presAssocID="{9084FF13-6E6F-3F49-8DE0-CD64BAE020EC}" presName="sibSpaceThree" presStyleCnt="0"/>
      <dgm:spPr/>
    </dgm:pt>
    <dgm:pt modelId="{25110FA8-2F34-B947-96C6-BC68E8C8657D}" type="pres">
      <dgm:prSet presAssocID="{AAD4ED3E-EDEA-DD4B-BB13-214D46561343}" presName="vertThree" presStyleCnt="0"/>
      <dgm:spPr/>
    </dgm:pt>
    <dgm:pt modelId="{FB911EEC-669D-174A-B1CE-3E474BC1068B}" type="pres">
      <dgm:prSet presAssocID="{AAD4ED3E-EDEA-DD4B-BB13-214D46561343}" presName="txThree" presStyleLbl="node3" presStyleIdx="17" presStyleCnt="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1E6F8-6873-C84A-A228-348D50E75029}" type="pres">
      <dgm:prSet presAssocID="{AAD4ED3E-EDEA-DD4B-BB13-214D46561343}" presName="horzThree" presStyleCnt="0"/>
      <dgm:spPr/>
    </dgm:pt>
    <dgm:pt modelId="{7F357D22-4985-1743-9058-2A7E10ABC047}" type="pres">
      <dgm:prSet presAssocID="{B9A3D613-9E9E-124A-B44C-13899B097E22}" presName="sibSpaceThree" presStyleCnt="0"/>
      <dgm:spPr/>
    </dgm:pt>
    <dgm:pt modelId="{94E0FE1F-1B20-A440-B6D5-43B8B9EECB5B}" type="pres">
      <dgm:prSet presAssocID="{26DB87F3-9B3F-E242-8CEA-2B15D1CEDF2E}" presName="vertThree" presStyleCnt="0"/>
      <dgm:spPr/>
    </dgm:pt>
    <dgm:pt modelId="{D80E3B6C-917E-434D-BD9D-622DA65097C7}" type="pres">
      <dgm:prSet presAssocID="{26DB87F3-9B3F-E242-8CEA-2B15D1CEDF2E}" presName="txThree" presStyleLbl="node3" presStyleIdx="18" presStyleCnt="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56B81-0C8A-A84A-B714-375C607CC39F}" type="pres">
      <dgm:prSet presAssocID="{26DB87F3-9B3F-E242-8CEA-2B15D1CEDF2E}" presName="horzThree" presStyleCnt="0"/>
      <dgm:spPr/>
    </dgm:pt>
    <dgm:pt modelId="{4D73C128-B88A-3D4C-80CE-A043AE30D4A1}" type="pres">
      <dgm:prSet presAssocID="{231629DD-90F8-1143-8F75-72F085001504}" presName="sibSpaceThree" presStyleCnt="0"/>
      <dgm:spPr/>
    </dgm:pt>
    <dgm:pt modelId="{B32E3F30-5951-314D-80F6-54FB28088FE0}" type="pres">
      <dgm:prSet presAssocID="{7E5CFA9D-88F1-614D-9094-E441DFBD578B}" presName="vertThree" presStyleCnt="0"/>
      <dgm:spPr/>
    </dgm:pt>
    <dgm:pt modelId="{919EDC93-20F4-D44A-B5E2-22EF803A51CD}" type="pres">
      <dgm:prSet presAssocID="{7E5CFA9D-88F1-614D-9094-E441DFBD578B}" presName="txThree" presStyleLbl="node3" presStyleIdx="19" presStyleCnt="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9C3C3-66B1-D347-BB8C-E80C5997D8D8}" type="pres">
      <dgm:prSet presAssocID="{7E5CFA9D-88F1-614D-9094-E441DFBD578B}" presName="horzThree" presStyleCnt="0"/>
      <dgm:spPr/>
    </dgm:pt>
    <dgm:pt modelId="{CD11C669-E043-7A43-8133-E75E8174556D}" type="pres">
      <dgm:prSet presAssocID="{23156D93-DDE2-AA44-A8C4-6B127CEDA78F}" presName="sibSpaceThree" presStyleCnt="0"/>
      <dgm:spPr/>
    </dgm:pt>
    <dgm:pt modelId="{A62EE92C-6C00-9B4B-A804-F77D94B43E34}" type="pres">
      <dgm:prSet presAssocID="{FD219240-255A-7640-BBD3-F50F5A568DCC}" presName="vertThree" presStyleCnt="0"/>
      <dgm:spPr/>
    </dgm:pt>
    <dgm:pt modelId="{EB37441F-FD14-7F46-A690-FBBAB3DD3097}" type="pres">
      <dgm:prSet presAssocID="{FD219240-255A-7640-BBD3-F50F5A568DCC}" presName="txThree" presStyleLbl="node3" presStyleIdx="20" presStyleCnt="55">
        <dgm:presLayoutVars>
          <dgm:chPref val="3"/>
        </dgm:presLayoutVars>
      </dgm:prSet>
      <dgm:spPr/>
    </dgm:pt>
    <dgm:pt modelId="{02694737-B93E-3148-8E4C-A5F31D3FF79B}" type="pres">
      <dgm:prSet presAssocID="{FD219240-255A-7640-BBD3-F50F5A568DCC}" presName="horzThree" presStyleCnt="0"/>
      <dgm:spPr/>
    </dgm:pt>
    <dgm:pt modelId="{2FFE1D91-3805-8E41-BC4C-F2513CCD7BFD}" type="pres">
      <dgm:prSet presAssocID="{D91671C6-AAB8-464B-8E45-288D838EF82C}" presName="sibSpaceThree" presStyleCnt="0"/>
      <dgm:spPr/>
    </dgm:pt>
    <dgm:pt modelId="{2F920BCF-72FC-5549-994A-71B71B7F2FA0}" type="pres">
      <dgm:prSet presAssocID="{B58063E6-670F-4249-A787-B29C4A100675}" presName="vertThree" presStyleCnt="0"/>
      <dgm:spPr/>
    </dgm:pt>
    <dgm:pt modelId="{100EE3F6-9169-F748-B4FC-466D1E2B591B}" type="pres">
      <dgm:prSet presAssocID="{B58063E6-670F-4249-A787-B29C4A100675}" presName="txThree" presStyleLbl="node3" presStyleIdx="21" presStyleCnt="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E09EDD-5C2E-3142-88D6-DBBBCC12440D}" type="pres">
      <dgm:prSet presAssocID="{B58063E6-670F-4249-A787-B29C4A100675}" presName="horzThree" presStyleCnt="0"/>
      <dgm:spPr/>
    </dgm:pt>
    <dgm:pt modelId="{5EC828C4-DB41-8246-B5B5-2801DFF08A66}" type="pres">
      <dgm:prSet presAssocID="{5B62D45F-2C3F-E146-909E-D39B166B4479}" presName="sibSpaceTwo" presStyleCnt="0"/>
      <dgm:spPr/>
    </dgm:pt>
    <dgm:pt modelId="{BB6CA0BD-F3F4-1F4B-8A1B-6052BD6FF12C}" type="pres">
      <dgm:prSet presAssocID="{DD4BA368-1D26-274F-BCF0-E316B41E3B21}" presName="vertTwo" presStyleCnt="0"/>
      <dgm:spPr/>
    </dgm:pt>
    <dgm:pt modelId="{D384AB38-2A2E-6F48-B851-E1B8BCF64413}" type="pres">
      <dgm:prSet presAssocID="{DD4BA368-1D26-274F-BCF0-E316B41E3B21}" presName="txTwo" presStyleLbl="node2" presStyleIdx="4" presStyleCnt="11">
        <dgm:presLayoutVars>
          <dgm:chPref val="3"/>
        </dgm:presLayoutVars>
      </dgm:prSet>
      <dgm:spPr/>
    </dgm:pt>
    <dgm:pt modelId="{6F1FA161-0335-A345-AE35-FEE170664363}" type="pres">
      <dgm:prSet presAssocID="{DD4BA368-1D26-274F-BCF0-E316B41E3B21}" presName="parTransTwo" presStyleCnt="0"/>
      <dgm:spPr/>
    </dgm:pt>
    <dgm:pt modelId="{2F4C6CF4-6F99-3F42-9D65-86E159960D85}" type="pres">
      <dgm:prSet presAssocID="{DD4BA368-1D26-274F-BCF0-E316B41E3B21}" presName="horzTwo" presStyleCnt="0"/>
      <dgm:spPr/>
    </dgm:pt>
    <dgm:pt modelId="{7F435DD5-389D-7F48-8086-C06D2B8898A1}" type="pres">
      <dgm:prSet presAssocID="{74AE84B3-8613-EE4C-87A4-E1E10300B417}" presName="vertThree" presStyleCnt="0"/>
      <dgm:spPr/>
    </dgm:pt>
    <dgm:pt modelId="{FAAA8D25-7AB2-0741-A2C6-F058C9ADCC9F}" type="pres">
      <dgm:prSet presAssocID="{74AE84B3-8613-EE4C-87A4-E1E10300B417}" presName="txThree" presStyleLbl="node3" presStyleIdx="22" presStyleCnt="55">
        <dgm:presLayoutVars>
          <dgm:chPref val="3"/>
        </dgm:presLayoutVars>
      </dgm:prSet>
      <dgm:spPr/>
    </dgm:pt>
    <dgm:pt modelId="{DC03E2E4-4056-9148-8855-840D20D85F2C}" type="pres">
      <dgm:prSet presAssocID="{74AE84B3-8613-EE4C-87A4-E1E10300B417}" presName="parTransThree" presStyleCnt="0"/>
      <dgm:spPr/>
    </dgm:pt>
    <dgm:pt modelId="{E98C3ADD-4C1C-A642-B4DA-F687E9CDDF0C}" type="pres">
      <dgm:prSet presAssocID="{74AE84B3-8613-EE4C-87A4-E1E10300B417}" presName="horzThree" presStyleCnt="0"/>
      <dgm:spPr/>
    </dgm:pt>
    <dgm:pt modelId="{E75BF5BA-86FA-5045-92EB-E4C0A823A6C8}" type="pres">
      <dgm:prSet presAssocID="{00512945-5908-7E4A-A664-7EC0B8D58281}" presName="vertFour" presStyleCnt="0">
        <dgm:presLayoutVars>
          <dgm:chPref val="3"/>
        </dgm:presLayoutVars>
      </dgm:prSet>
      <dgm:spPr/>
    </dgm:pt>
    <dgm:pt modelId="{8CA038CE-EA1C-4F4F-9546-CABEDC90ED72}" type="pres">
      <dgm:prSet presAssocID="{00512945-5908-7E4A-A664-7EC0B8D58281}" presName="txFour" presStyleLbl="node4" presStyleIdx="0" presStyleCnt="61">
        <dgm:presLayoutVars>
          <dgm:chPref val="3"/>
        </dgm:presLayoutVars>
      </dgm:prSet>
      <dgm:spPr/>
    </dgm:pt>
    <dgm:pt modelId="{42869909-B0BB-1B4F-90E1-6908E8608BD5}" type="pres">
      <dgm:prSet presAssocID="{00512945-5908-7E4A-A664-7EC0B8D58281}" presName="horzFour" presStyleCnt="0"/>
      <dgm:spPr/>
    </dgm:pt>
    <dgm:pt modelId="{CDB82982-B9BC-264B-963E-C016345D7615}" type="pres">
      <dgm:prSet presAssocID="{059B4433-252F-4C44-96C6-9A8D59A04350}" presName="sibSpaceFour" presStyleCnt="0"/>
      <dgm:spPr/>
    </dgm:pt>
    <dgm:pt modelId="{6E3890A9-C387-5242-AC63-33F7ED640CBA}" type="pres">
      <dgm:prSet presAssocID="{AAD35616-AA3A-B944-8B2E-8D9EFAC9BDD3}" presName="vertFour" presStyleCnt="0">
        <dgm:presLayoutVars>
          <dgm:chPref val="3"/>
        </dgm:presLayoutVars>
      </dgm:prSet>
      <dgm:spPr/>
    </dgm:pt>
    <dgm:pt modelId="{28DD59F0-B683-6941-8DBE-9B5BA1D640E6}" type="pres">
      <dgm:prSet presAssocID="{AAD35616-AA3A-B944-8B2E-8D9EFAC9BDD3}" presName="txFour" presStyleLbl="node4" presStyleIdx="1" presStyleCnt="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E2AD7F-4C92-7348-BE5B-4DB62DCCD205}" type="pres">
      <dgm:prSet presAssocID="{AAD35616-AA3A-B944-8B2E-8D9EFAC9BDD3}" presName="horzFour" presStyleCnt="0"/>
      <dgm:spPr/>
    </dgm:pt>
    <dgm:pt modelId="{913AB0FB-EFBA-434F-AD83-E95D59930CC7}" type="pres">
      <dgm:prSet presAssocID="{BF211B1A-8C4D-FA47-AD4C-209FDDE47331}" presName="sibSpaceFour" presStyleCnt="0"/>
      <dgm:spPr/>
    </dgm:pt>
    <dgm:pt modelId="{09C50A9B-A28D-8347-AA0A-D8DF2CF5CCE4}" type="pres">
      <dgm:prSet presAssocID="{0A8890C9-E40D-2A4D-A1E0-541559190D41}" presName="vertFour" presStyleCnt="0">
        <dgm:presLayoutVars>
          <dgm:chPref val="3"/>
        </dgm:presLayoutVars>
      </dgm:prSet>
      <dgm:spPr/>
    </dgm:pt>
    <dgm:pt modelId="{48A2A1BE-50C6-A74F-8A8A-865E9755806B}" type="pres">
      <dgm:prSet presAssocID="{0A8890C9-E40D-2A4D-A1E0-541559190D41}" presName="txFour" presStyleLbl="node4" presStyleIdx="2" presStyleCnt="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8AD207-485C-BD4C-893C-73E36A080277}" type="pres">
      <dgm:prSet presAssocID="{0A8890C9-E40D-2A4D-A1E0-541559190D41}" presName="parTransFour" presStyleCnt="0"/>
      <dgm:spPr/>
    </dgm:pt>
    <dgm:pt modelId="{3D31E3B1-C535-EA4A-B7AF-E0246074BBFE}" type="pres">
      <dgm:prSet presAssocID="{0A8890C9-E40D-2A4D-A1E0-541559190D41}" presName="horzFour" presStyleCnt="0"/>
      <dgm:spPr/>
    </dgm:pt>
    <dgm:pt modelId="{322F40CE-6272-E548-A1EC-DF309F37FE49}" type="pres">
      <dgm:prSet presAssocID="{23E627AA-50C8-4A45-8B66-4E8C07594130}" presName="vertFour" presStyleCnt="0">
        <dgm:presLayoutVars>
          <dgm:chPref val="3"/>
        </dgm:presLayoutVars>
      </dgm:prSet>
      <dgm:spPr/>
    </dgm:pt>
    <dgm:pt modelId="{C6BE5F66-A6FB-D24D-86A6-DF7E6964D558}" type="pres">
      <dgm:prSet presAssocID="{23E627AA-50C8-4A45-8B66-4E8C07594130}" presName="txFour" presStyleLbl="node4" presStyleIdx="3" presStyleCnt="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199510-6648-ED45-8EF3-313BE204D088}" type="pres">
      <dgm:prSet presAssocID="{23E627AA-50C8-4A45-8B66-4E8C07594130}" presName="horzFour" presStyleCnt="0"/>
      <dgm:spPr/>
    </dgm:pt>
    <dgm:pt modelId="{84DF303D-4EA3-0746-B0F9-0144A971BF43}" type="pres">
      <dgm:prSet presAssocID="{24070226-15C5-BB4C-92BA-89F1EC540B92}" presName="sibSpaceFour" presStyleCnt="0"/>
      <dgm:spPr/>
    </dgm:pt>
    <dgm:pt modelId="{B86E9295-748F-984A-B107-98CE12CFEEF3}" type="pres">
      <dgm:prSet presAssocID="{486BA3E0-FAFD-0B42-8025-CFC57EEC9B5F}" presName="vertFour" presStyleCnt="0">
        <dgm:presLayoutVars>
          <dgm:chPref val="3"/>
        </dgm:presLayoutVars>
      </dgm:prSet>
      <dgm:spPr/>
    </dgm:pt>
    <dgm:pt modelId="{2DEDE4E1-FAE7-1640-B78E-5861787A81F9}" type="pres">
      <dgm:prSet presAssocID="{486BA3E0-FAFD-0B42-8025-CFC57EEC9B5F}" presName="txFour" presStyleLbl="node4" presStyleIdx="4" presStyleCnt="61">
        <dgm:presLayoutVars>
          <dgm:chPref val="3"/>
        </dgm:presLayoutVars>
      </dgm:prSet>
      <dgm:spPr/>
    </dgm:pt>
    <dgm:pt modelId="{077FE4D2-9DE3-0E42-B2BB-A4667D854030}" type="pres">
      <dgm:prSet presAssocID="{486BA3E0-FAFD-0B42-8025-CFC57EEC9B5F}" presName="horzFour" presStyleCnt="0"/>
      <dgm:spPr/>
    </dgm:pt>
    <dgm:pt modelId="{DDA8BE88-DBE3-AC41-96C6-697D08CE339A}" type="pres">
      <dgm:prSet presAssocID="{0A4162CB-2812-BC41-94DE-9B718CC5BB45}" presName="sibSpaceFour" presStyleCnt="0"/>
      <dgm:spPr/>
    </dgm:pt>
    <dgm:pt modelId="{B0AB152D-8964-8B46-9819-A457FFC58BD4}" type="pres">
      <dgm:prSet presAssocID="{1C04A0DA-9E8D-5340-89AE-9ADF1F35C437}" presName="vertFour" presStyleCnt="0">
        <dgm:presLayoutVars>
          <dgm:chPref val="3"/>
        </dgm:presLayoutVars>
      </dgm:prSet>
      <dgm:spPr/>
    </dgm:pt>
    <dgm:pt modelId="{8494C08A-E520-3341-ABD9-D071574F1393}" type="pres">
      <dgm:prSet presAssocID="{1C04A0DA-9E8D-5340-89AE-9ADF1F35C437}" presName="txFour" presStyleLbl="node4" presStyleIdx="5" presStyleCnt="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255717-2D32-5443-A711-A28429945168}" type="pres">
      <dgm:prSet presAssocID="{1C04A0DA-9E8D-5340-89AE-9ADF1F35C437}" presName="horzFour" presStyleCnt="0"/>
      <dgm:spPr/>
    </dgm:pt>
    <dgm:pt modelId="{1516AB90-0D1D-1743-8A24-811452D032C9}" type="pres">
      <dgm:prSet presAssocID="{0A125DDB-3CAE-0045-9981-FF27BDD8D32C}" presName="sibSpaceThree" presStyleCnt="0"/>
      <dgm:spPr/>
    </dgm:pt>
    <dgm:pt modelId="{BCE7FAA7-9C5D-5B4F-8EF9-CFC0CCF6F9D6}" type="pres">
      <dgm:prSet presAssocID="{7A54EFAE-AB24-4D4C-94A4-83E84DCBD0F5}" presName="vertThree" presStyleCnt="0"/>
      <dgm:spPr/>
    </dgm:pt>
    <dgm:pt modelId="{2EAC5AC3-8570-D84E-81E4-81112ECA8A53}" type="pres">
      <dgm:prSet presAssocID="{7A54EFAE-AB24-4D4C-94A4-83E84DCBD0F5}" presName="txThree" presStyleLbl="node3" presStyleIdx="23" presStyleCnt="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F83728-F071-A549-87C0-C0A22E5D9584}" type="pres">
      <dgm:prSet presAssocID="{7A54EFAE-AB24-4D4C-94A4-83E84DCBD0F5}" presName="parTransThree" presStyleCnt="0"/>
      <dgm:spPr/>
    </dgm:pt>
    <dgm:pt modelId="{600A2A91-8B9F-BE4A-8A44-AE51AB89EC5A}" type="pres">
      <dgm:prSet presAssocID="{7A54EFAE-AB24-4D4C-94A4-83E84DCBD0F5}" presName="horzThree" presStyleCnt="0"/>
      <dgm:spPr/>
    </dgm:pt>
    <dgm:pt modelId="{306ECF6D-6CEF-0747-9375-E7C4C9992BAB}" type="pres">
      <dgm:prSet presAssocID="{BCA3405C-D8CF-394A-B173-83C1A5FC22D0}" presName="vertFour" presStyleCnt="0">
        <dgm:presLayoutVars>
          <dgm:chPref val="3"/>
        </dgm:presLayoutVars>
      </dgm:prSet>
      <dgm:spPr/>
    </dgm:pt>
    <dgm:pt modelId="{728EC582-9469-B649-BF1D-EED551D70457}" type="pres">
      <dgm:prSet presAssocID="{BCA3405C-D8CF-394A-B173-83C1A5FC22D0}" presName="txFour" presStyleLbl="node4" presStyleIdx="6" presStyleCnt="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64DEC8-B43A-A440-95B2-07FC44174DC0}" type="pres">
      <dgm:prSet presAssocID="{BCA3405C-D8CF-394A-B173-83C1A5FC22D0}" presName="horzFour" presStyleCnt="0"/>
      <dgm:spPr/>
    </dgm:pt>
    <dgm:pt modelId="{5CDDCBD8-2AC0-8C47-B382-C311CCF6633E}" type="pres">
      <dgm:prSet presAssocID="{2FED5A56-8F6F-0D4B-A7FC-4F887192DD2B}" presName="sibSpaceFour" presStyleCnt="0"/>
      <dgm:spPr/>
    </dgm:pt>
    <dgm:pt modelId="{305B80BE-55EE-DA46-854F-71245A0D017B}" type="pres">
      <dgm:prSet presAssocID="{81331546-B2ED-3A48-B291-FBE211D6460D}" presName="vertFour" presStyleCnt="0">
        <dgm:presLayoutVars>
          <dgm:chPref val="3"/>
        </dgm:presLayoutVars>
      </dgm:prSet>
      <dgm:spPr/>
    </dgm:pt>
    <dgm:pt modelId="{0721A03B-695D-FE4D-9C73-AFD9FCE8E8A8}" type="pres">
      <dgm:prSet presAssocID="{81331546-B2ED-3A48-B291-FBE211D6460D}" presName="txFour" presStyleLbl="node4" presStyleIdx="7" presStyleCnt="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65F2B7-6086-9141-A80E-6157E2BE6D9A}" type="pres">
      <dgm:prSet presAssocID="{81331546-B2ED-3A48-B291-FBE211D6460D}" presName="horzFour" presStyleCnt="0"/>
      <dgm:spPr/>
    </dgm:pt>
    <dgm:pt modelId="{468A4CF6-0FB8-AF44-9CD6-12E505503EF0}" type="pres">
      <dgm:prSet presAssocID="{1841CCFA-2899-BE48-99F2-C7B40EE355C6}" presName="sibSpaceFour" presStyleCnt="0"/>
      <dgm:spPr/>
    </dgm:pt>
    <dgm:pt modelId="{39678533-CFA7-8C4E-80C3-666250F60906}" type="pres">
      <dgm:prSet presAssocID="{6B6D9571-23E7-334D-93D8-AB41D7B40BE7}" presName="vertFour" presStyleCnt="0">
        <dgm:presLayoutVars>
          <dgm:chPref val="3"/>
        </dgm:presLayoutVars>
      </dgm:prSet>
      <dgm:spPr/>
    </dgm:pt>
    <dgm:pt modelId="{0C5B48D5-E7C6-EC48-AC36-CD556DD19565}" type="pres">
      <dgm:prSet presAssocID="{6B6D9571-23E7-334D-93D8-AB41D7B40BE7}" presName="txFour" presStyleLbl="node4" presStyleIdx="8" presStyleCnt="61">
        <dgm:presLayoutVars>
          <dgm:chPref val="3"/>
        </dgm:presLayoutVars>
      </dgm:prSet>
      <dgm:spPr/>
    </dgm:pt>
    <dgm:pt modelId="{2BEAFDFA-9E19-C74D-B3CE-FDAACE200A2A}" type="pres">
      <dgm:prSet presAssocID="{6B6D9571-23E7-334D-93D8-AB41D7B40BE7}" presName="horzFour" presStyleCnt="0"/>
      <dgm:spPr/>
    </dgm:pt>
    <dgm:pt modelId="{4F408F28-3BED-FF4F-9BDD-17727A276A2A}" type="pres">
      <dgm:prSet presAssocID="{0CD032CB-CCCD-E94D-AE6F-86AD6734327D}" presName="sibSpaceFour" presStyleCnt="0"/>
      <dgm:spPr/>
    </dgm:pt>
    <dgm:pt modelId="{58B3421B-201E-4947-8259-85417EFD36B4}" type="pres">
      <dgm:prSet presAssocID="{98FA3E37-606B-8949-9804-A4195EC14D58}" presName="vertFour" presStyleCnt="0">
        <dgm:presLayoutVars>
          <dgm:chPref val="3"/>
        </dgm:presLayoutVars>
      </dgm:prSet>
      <dgm:spPr/>
    </dgm:pt>
    <dgm:pt modelId="{16273B0B-50E9-3A4E-89F7-D8148F1CA752}" type="pres">
      <dgm:prSet presAssocID="{98FA3E37-606B-8949-9804-A4195EC14D58}" presName="txFour" presStyleLbl="node4" presStyleIdx="9" presStyleCnt="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29DDEB-57D2-5145-89BD-60CE3CAD836A}" type="pres">
      <dgm:prSet presAssocID="{98FA3E37-606B-8949-9804-A4195EC14D58}" presName="horzFour" presStyleCnt="0"/>
      <dgm:spPr/>
    </dgm:pt>
    <dgm:pt modelId="{3ECAF744-A775-564B-8966-358A494EE42F}" type="pres">
      <dgm:prSet presAssocID="{468BDBA0-DBAC-C74F-94A3-9EB6C1E3EAD0}" presName="sibSpaceThree" presStyleCnt="0"/>
      <dgm:spPr/>
    </dgm:pt>
    <dgm:pt modelId="{75622F4D-560A-E348-9BC6-C4A393A6E439}" type="pres">
      <dgm:prSet presAssocID="{E5834F51-EB5B-6247-BBFD-52DE7D529329}" presName="vertThree" presStyleCnt="0"/>
      <dgm:spPr/>
    </dgm:pt>
    <dgm:pt modelId="{798E1F94-9621-A24A-8F04-7CC16F88FF9A}" type="pres">
      <dgm:prSet presAssocID="{E5834F51-EB5B-6247-BBFD-52DE7D529329}" presName="txThree" presStyleLbl="node3" presStyleIdx="24" presStyleCnt="55">
        <dgm:presLayoutVars>
          <dgm:chPref val="3"/>
        </dgm:presLayoutVars>
      </dgm:prSet>
      <dgm:spPr/>
    </dgm:pt>
    <dgm:pt modelId="{0A5E3C14-D2D3-3840-95BE-FB077BFDB799}" type="pres">
      <dgm:prSet presAssocID="{E5834F51-EB5B-6247-BBFD-52DE7D529329}" presName="parTransThree" presStyleCnt="0"/>
      <dgm:spPr/>
    </dgm:pt>
    <dgm:pt modelId="{5237E557-03B2-9B4D-93FB-6875770F5185}" type="pres">
      <dgm:prSet presAssocID="{E5834F51-EB5B-6247-BBFD-52DE7D529329}" presName="horzThree" presStyleCnt="0"/>
      <dgm:spPr/>
    </dgm:pt>
    <dgm:pt modelId="{928FE39C-4887-C449-B725-5063FAA752A9}" type="pres">
      <dgm:prSet presAssocID="{D259DA22-2D89-9848-9C8E-13E6A84D9CC3}" presName="vertFour" presStyleCnt="0">
        <dgm:presLayoutVars>
          <dgm:chPref val="3"/>
        </dgm:presLayoutVars>
      </dgm:prSet>
      <dgm:spPr/>
    </dgm:pt>
    <dgm:pt modelId="{1DF14881-06CE-B644-BE8F-E02A015518B5}" type="pres">
      <dgm:prSet presAssocID="{D259DA22-2D89-9848-9C8E-13E6A84D9CC3}" presName="txFour" presStyleLbl="node4" presStyleIdx="10" presStyleCnt="61">
        <dgm:presLayoutVars>
          <dgm:chPref val="3"/>
        </dgm:presLayoutVars>
      </dgm:prSet>
      <dgm:spPr/>
    </dgm:pt>
    <dgm:pt modelId="{A5F23A2A-2C5D-A941-95B3-025858D27F7D}" type="pres">
      <dgm:prSet presAssocID="{D259DA22-2D89-9848-9C8E-13E6A84D9CC3}" presName="horzFour" presStyleCnt="0"/>
      <dgm:spPr/>
    </dgm:pt>
    <dgm:pt modelId="{833033F8-BF6D-944E-A4BD-94F11256792F}" type="pres">
      <dgm:prSet presAssocID="{4E0871D6-05C4-194F-B504-6E73E6CA98B4}" presName="sibSpaceFour" presStyleCnt="0"/>
      <dgm:spPr/>
    </dgm:pt>
    <dgm:pt modelId="{0CDE5CBF-5848-C041-BDC8-A23CBAADE9CE}" type="pres">
      <dgm:prSet presAssocID="{FF618367-BAFE-EC44-8FFF-CC800EC785D0}" presName="vertFour" presStyleCnt="0">
        <dgm:presLayoutVars>
          <dgm:chPref val="3"/>
        </dgm:presLayoutVars>
      </dgm:prSet>
      <dgm:spPr/>
    </dgm:pt>
    <dgm:pt modelId="{50504156-4A33-9D43-99A1-1946596E539B}" type="pres">
      <dgm:prSet presAssocID="{FF618367-BAFE-EC44-8FFF-CC800EC785D0}" presName="txFour" presStyleLbl="node4" presStyleIdx="11" presStyleCnt="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C5965-3848-5346-81A8-5282D5E174B5}" type="pres">
      <dgm:prSet presAssocID="{FF618367-BAFE-EC44-8FFF-CC800EC785D0}" presName="horzFour" presStyleCnt="0"/>
      <dgm:spPr/>
    </dgm:pt>
    <dgm:pt modelId="{DC720DAD-44EC-0148-AD1F-1DC95EC6C2E4}" type="pres">
      <dgm:prSet presAssocID="{780BD761-EE1A-694F-8D72-6949B86B4C75}" presName="sibSpaceFour" presStyleCnt="0"/>
      <dgm:spPr/>
    </dgm:pt>
    <dgm:pt modelId="{D5694BD5-62F1-FC4D-B32B-B2FCBAF76B81}" type="pres">
      <dgm:prSet presAssocID="{E68EAC3A-8896-B841-8AFB-855F67CACB56}" presName="vertFour" presStyleCnt="0">
        <dgm:presLayoutVars>
          <dgm:chPref val="3"/>
        </dgm:presLayoutVars>
      </dgm:prSet>
      <dgm:spPr/>
    </dgm:pt>
    <dgm:pt modelId="{892081A2-B22C-2D4B-BC19-5E28754AFD4D}" type="pres">
      <dgm:prSet presAssocID="{E68EAC3A-8896-B841-8AFB-855F67CACB56}" presName="txFour" presStyleLbl="node4" presStyleIdx="12" presStyleCnt="61">
        <dgm:presLayoutVars>
          <dgm:chPref val="3"/>
        </dgm:presLayoutVars>
      </dgm:prSet>
      <dgm:spPr/>
    </dgm:pt>
    <dgm:pt modelId="{30C217B6-DA36-EE4C-930C-8F1D2F91075C}" type="pres">
      <dgm:prSet presAssocID="{E68EAC3A-8896-B841-8AFB-855F67CACB56}" presName="horzFour" presStyleCnt="0"/>
      <dgm:spPr/>
    </dgm:pt>
    <dgm:pt modelId="{43687134-3619-8345-A69A-0FA552716FAA}" type="pres">
      <dgm:prSet presAssocID="{CED0270A-8A06-2444-ACFD-4CA482C16470}" presName="sibSpaceTwo" presStyleCnt="0"/>
      <dgm:spPr/>
    </dgm:pt>
    <dgm:pt modelId="{15BF9BC4-A330-284C-9843-28BECBAD1378}" type="pres">
      <dgm:prSet presAssocID="{9EC7F9A6-80C5-A549-9272-A8AFA4A999F8}" presName="vertTwo" presStyleCnt="0"/>
      <dgm:spPr/>
    </dgm:pt>
    <dgm:pt modelId="{F3458948-0311-1240-BEDD-2F5A7501ECEB}" type="pres">
      <dgm:prSet presAssocID="{9EC7F9A6-80C5-A549-9272-A8AFA4A999F8}" presName="txTwo" presStyleLbl="node2" presStyleIdx="5" presStyleCnt="11">
        <dgm:presLayoutVars>
          <dgm:chPref val="3"/>
        </dgm:presLayoutVars>
      </dgm:prSet>
      <dgm:spPr/>
    </dgm:pt>
    <dgm:pt modelId="{D1067F5E-A448-1740-A3E8-6A07D26949ED}" type="pres">
      <dgm:prSet presAssocID="{9EC7F9A6-80C5-A549-9272-A8AFA4A999F8}" presName="parTransTwo" presStyleCnt="0"/>
      <dgm:spPr/>
    </dgm:pt>
    <dgm:pt modelId="{E3782D10-18F3-6548-87DB-A5B3553AD639}" type="pres">
      <dgm:prSet presAssocID="{9EC7F9A6-80C5-A549-9272-A8AFA4A999F8}" presName="horzTwo" presStyleCnt="0"/>
      <dgm:spPr/>
    </dgm:pt>
    <dgm:pt modelId="{D153AC47-B92D-024C-A5E6-B3F4D0CCBBF5}" type="pres">
      <dgm:prSet presAssocID="{745A53FB-0FB4-5842-A121-82EABA146B58}" presName="vertThree" presStyleCnt="0"/>
      <dgm:spPr/>
    </dgm:pt>
    <dgm:pt modelId="{0B08B5E2-4400-5D40-988E-5F0DB5920343}" type="pres">
      <dgm:prSet presAssocID="{745A53FB-0FB4-5842-A121-82EABA146B58}" presName="txThree" presStyleLbl="node3" presStyleIdx="25" presStyleCnt="55">
        <dgm:presLayoutVars>
          <dgm:chPref val="3"/>
        </dgm:presLayoutVars>
      </dgm:prSet>
      <dgm:spPr/>
    </dgm:pt>
    <dgm:pt modelId="{466134E2-3E3E-6245-A761-B49E4DA65DD8}" type="pres">
      <dgm:prSet presAssocID="{745A53FB-0FB4-5842-A121-82EABA146B58}" presName="horzThree" presStyleCnt="0"/>
      <dgm:spPr/>
    </dgm:pt>
    <dgm:pt modelId="{AD3FD349-EDB9-7A49-A910-3DA12C1E6C97}" type="pres">
      <dgm:prSet presAssocID="{3E2EFD8C-D389-9A48-A6DD-ACAD1E12D91A}" presName="sibSpaceThree" presStyleCnt="0"/>
      <dgm:spPr/>
    </dgm:pt>
    <dgm:pt modelId="{734C9976-DC5F-3747-A11D-CF8DE7AA9EC7}" type="pres">
      <dgm:prSet presAssocID="{1C390FFD-7C5E-B744-BBD3-EBAC4BD4EC41}" presName="vertThree" presStyleCnt="0"/>
      <dgm:spPr/>
    </dgm:pt>
    <dgm:pt modelId="{BDCA885C-5B51-BD48-ADAA-E737D3CA2D0F}" type="pres">
      <dgm:prSet presAssocID="{1C390FFD-7C5E-B744-BBD3-EBAC4BD4EC41}" presName="txThree" presStyleLbl="node3" presStyleIdx="26" presStyleCnt="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67C6BA-765E-F74A-ADDF-596F92D46147}" type="pres">
      <dgm:prSet presAssocID="{1C390FFD-7C5E-B744-BBD3-EBAC4BD4EC41}" presName="parTransThree" presStyleCnt="0"/>
      <dgm:spPr/>
    </dgm:pt>
    <dgm:pt modelId="{01BA5A0A-FFD2-614A-8E80-90AC513C9DF3}" type="pres">
      <dgm:prSet presAssocID="{1C390FFD-7C5E-B744-BBD3-EBAC4BD4EC41}" presName="horzThree" presStyleCnt="0"/>
      <dgm:spPr/>
    </dgm:pt>
    <dgm:pt modelId="{B72D0DDD-4F73-C043-AD07-0793F5C3221C}" type="pres">
      <dgm:prSet presAssocID="{9E0E0452-4DA9-DB4F-AF0A-9903C9638398}" presName="vertFour" presStyleCnt="0">
        <dgm:presLayoutVars>
          <dgm:chPref val="3"/>
        </dgm:presLayoutVars>
      </dgm:prSet>
      <dgm:spPr/>
    </dgm:pt>
    <dgm:pt modelId="{CB4CCB20-142F-D745-AF66-1E8FCB9C28C0}" type="pres">
      <dgm:prSet presAssocID="{9E0E0452-4DA9-DB4F-AF0A-9903C9638398}" presName="txFour" presStyleLbl="node4" presStyleIdx="13" presStyleCnt="61">
        <dgm:presLayoutVars>
          <dgm:chPref val="3"/>
        </dgm:presLayoutVars>
      </dgm:prSet>
      <dgm:spPr/>
    </dgm:pt>
    <dgm:pt modelId="{FD4917D4-56DC-F74D-BEC8-8B137688860E}" type="pres">
      <dgm:prSet presAssocID="{9E0E0452-4DA9-DB4F-AF0A-9903C9638398}" presName="horzFour" presStyleCnt="0"/>
      <dgm:spPr/>
    </dgm:pt>
    <dgm:pt modelId="{22B94C85-F87A-994D-A701-B7F26767EDE4}" type="pres">
      <dgm:prSet presAssocID="{2BD213E3-F23E-B348-A5DF-EB9EA29C521D}" presName="sibSpaceFour" presStyleCnt="0"/>
      <dgm:spPr/>
    </dgm:pt>
    <dgm:pt modelId="{AD89B751-B511-4B4F-BE75-0936656C62FB}" type="pres">
      <dgm:prSet presAssocID="{DBD6737A-E7AD-A847-BAF7-33A685475FB5}" presName="vertFour" presStyleCnt="0">
        <dgm:presLayoutVars>
          <dgm:chPref val="3"/>
        </dgm:presLayoutVars>
      </dgm:prSet>
      <dgm:spPr/>
    </dgm:pt>
    <dgm:pt modelId="{28AC60ED-0E10-4947-9FBA-BF0443ED3A5E}" type="pres">
      <dgm:prSet presAssocID="{DBD6737A-E7AD-A847-BAF7-33A685475FB5}" presName="txFour" presStyleLbl="node4" presStyleIdx="14" presStyleCnt="61">
        <dgm:presLayoutVars>
          <dgm:chPref val="3"/>
        </dgm:presLayoutVars>
      </dgm:prSet>
      <dgm:spPr/>
    </dgm:pt>
    <dgm:pt modelId="{EB656C19-41FB-934A-9A63-DE8A1D5ABF3D}" type="pres">
      <dgm:prSet presAssocID="{DBD6737A-E7AD-A847-BAF7-33A685475FB5}" presName="horzFour" presStyleCnt="0"/>
      <dgm:spPr/>
    </dgm:pt>
    <dgm:pt modelId="{61E28B9A-9448-7C46-B366-9688D0AA7DAB}" type="pres">
      <dgm:prSet presAssocID="{B1A6F207-419A-084D-BEF7-5EFA41CF4938}" presName="sibSpaceFour" presStyleCnt="0"/>
      <dgm:spPr/>
    </dgm:pt>
    <dgm:pt modelId="{B951EF71-6D72-364A-B251-322886D368E0}" type="pres">
      <dgm:prSet presAssocID="{F3B46B9C-8EC0-7E4E-80B9-41539B088D23}" presName="vertFour" presStyleCnt="0">
        <dgm:presLayoutVars>
          <dgm:chPref val="3"/>
        </dgm:presLayoutVars>
      </dgm:prSet>
      <dgm:spPr/>
    </dgm:pt>
    <dgm:pt modelId="{2DC1AC7A-EC29-6344-810C-949F5B9C3B84}" type="pres">
      <dgm:prSet presAssocID="{F3B46B9C-8EC0-7E4E-80B9-41539B088D23}" presName="txFour" presStyleLbl="node4" presStyleIdx="15" presStyleCnt="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0B379B-F28F-6747-B7E5-D9CC3FBAC50C}" type="pres">
      <dgm:prSet presAssocID="{F3B46B9C-8EC0-7E4E-80B9-41539B088D23}" presName="horzFour" presStyleCnt="0"/>
      <dgm:spPr/>
    </dgm:pt>
    <dgm:pt modelId="{1B606C94-CB25-294D-8D9D-06E59BDDE5AF}" type="pres">
      <dgm:prSet presAssocID="{B4FF5E02-6AF8-5A42-A0CF-002FCA474A24}" presName="sibSpaceTwo" presStyleCnt="0"/>
      <dgm:spPr/>
    </dgm:pt>
    <dgm:pt modelId="{4979740B-0538-464B-9D57-F16084618DC0}" type="pres">
      <dgm:prSet presAssocID="{BD2FD5A0-D64A-4D42-BF8F-C5D5A15862FE}" presName="vertTwo" presStyleCnt="0"/>
      <dgm:spPr/>
    </dgm:pt>
    <dgm:pt modelId="{CD8C2C9B-C580-F243-B157-B082FFC3F5F9}" type="pres">
      <dgm:prSet presAssocID="{BD2FD5A0-D64A-4D42-BF8F-C5D5A15862FE}" presName="txTwo" presStyleLbl="node2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C4CFBC-E807-F643-9112-22E3F6250269}" type="pres">
      <dgm:prSet presAssocID="{BD2FD5A0-D64A-4D42-BF8F-C5D5A15862FE}" presName="parTransTwo" presStyleCnt="0"/>
      <dgm:spPr/>
    </dgm:pt>
    <dgm:pt modelId="{D78EC5C2-81C0-734C-ABBE-C55DF8676399}" type="pres">
      <dgm:prSet presAssocID="{BD2FD5A0-D64A-4D42-BF8F-C5D5A15862FE}" presName="horzTwo" presStyleCnt="0"/>
      <dgm:spPr/>
    </dgm:pt>
    <dgm:pt modelId="{84C8429A-2061-5E45-8F1A-5027CC16D22F}" type="pres">
      <dgm:prSet presAssocID="{DDDC71B7-9E56-2E48-8038-B742E5816068}" presName="vertThree" presStyleCnt="0"/>
      <dgm:spPr/>
    </dgm:pt>
    <dgm:pt modelId="{01724639-B3EA-FB45-8001-D0419ED18F70}" type="pres">
      <dgm:prSet presAssocID="{DDDC71B7-9E56-2E48-8038-B742E5816068}" presName="txThree" presStyleLbl="node3" presStyleIdx="27" presStyleCnt="55">
        <dgm:presLayoutVars>
          <dgm:chPref val="3"/>
        </dgm:presLayoutVars>
      </dgm:prSet>
      <dgm:spPr/>
    </dgm:pt>
    <dgm:pt modelId="{34A5CB46-D025-164A-AE0B-BB575C9D80C4}" type="pres">
      <dgm:prSet presAssocID="{DDDC71B7-9E56-2E48-8038-B742E5816068}" presName="horzThree" presStyleCnt="0"/>
      <dgm:spPr/>
    </dgm:pt>
    <dgm:pt modelId="{ED00131C-FDDF-DA4A-BD4A-4B15E1D099D8}" type="pres">
      <dgm:prSet presAssocID="{63A2BBBB-0A01-A44D-9DA1-DF0ADA3B801C}" presName="sibSpaceThree" presStyleCnt="0"/>
      <dgm:spPr/>
    </dgm:pt>
    <dgm:pt modelId="{23053DB3-C52B-F54F-AE7E-D51AEF62EF9A}" type="pres">
      <dgm:prSet presAssocID="{4B0AC262-7C6D-C94D-80A6-516C22A3A09B}" presName="vertThree" presStyleCnt="0"/>
      <dgm:spPr/>
    </dgm:pt>
    <dgm:pt modelId="{B3461FB9-BFC5-1747-B096-AEB3BC09CD55}" type="pres">
      <dgm:prSet presAssocID="{4B0AC262-7C6D-C94D-80A6-516C22A3A09B}" presName="txThree" presStyleLbl="node3" presStyleIdx="28" presStyleCnt="55">
        <dgm:presLayoutVars>
          <dgm:chPref val="3"/>
        </dgm:presLayoutVars>
      </dgm:prSet>
      <dgm:spPr/>
    </dgm:pt>
    <dgm:pt modelId="{C8DA3279-D3D1-1143-BF92-C1FC85946294}" type="pres">
      <dgm:prSet presAssocID="{4B0AC262-7C6D-C94D-80A6-516C22A3A09B}" presName="horzThree" presStyleCnt="0"/>
      <dgm:spPr/>
    </dgm:pt>
    <dgm:pt modelId="{082912BB-359D-7347-BC3B-0279FED10AF6}" type="pres">
      <dgm:prSet presAssocID="{C5F92B84-74D5-3541-BCF5-E13E6A01D8D2}" presName="sibSpaceThree" presStyleCnt="0"/>
      <dgm:spPr/>
    </dgm:pt>
    <dgm:pt modelId="{F59B51E5-FEC4-EE4A-9A06-F5E5D58A577B}" type="pres">
      <dgm:prSet presAssocID="{D02E9653-FC4A-1D45-8052-22FAE4093A9B}" presName="vertThree" presStyleCnt="0"/>
      <dgm:spPr/>
    </dgm:pt>
    <dgm:pt modelId="{FB340CAC-080F-CF46-89EB-70468588368C}" type="pres">
      <dgm:prSet presAssocID="{D02E9653-FC4A-1D45-8052-22FAE4093A9B}" presName="txThree" presStyleLbl="node3" presStyleIdx="29" presStyleCnt="55">
        <dgm:presLayoutVars>
          <dgm:chPref val="3"/>
        </dgm:presLayoutVars>
      </dgm:prSet>
      <dgm:spPr/>
    </dgm:pt>
    <dgm:pt modelId="{219BF9CC-51DF-224C-AFB4-083C19185DC7}" type="pres">
      <dgm:prSet presAssocID="{D02E9653-FC4A-1D45-8052-22FAE4093A9B}" presName="horzThree" presStyleCnt="0"/>
      <dgm:spPr/>
    </dgm:pt>
    <dgm:pt modelId="{1241DA94-5EB1-BA48-BFE5-3A1C41271F02}" type="pres">
      <dgm:prSet presAssocID="{0423ADB6-A0C7-7347-9C92-244F1C67C547}" presName="sibSpaceThree" presStyleCnt="0"/>
      <dgm:spPr/>
    </dgm:pt>
    <dgm:pt modelId="{D801231D-09E1-7940-BABE-ECC90ECC182C}" type="pres">
      <dgm:prSet presAssocID="{14D31609-775E-3742-A1F8-AD9B53B5021E}" presName="vertThree" presStyleCnt="0"/>
      <dgm:spPr/>
    </dgm:pt>
    <dgm:pt modelId="{478C0814-7924-E440-8FAE-9B05CE285494}" type="pres">
      <dgm:prSet presAssocID="{14D31609-775E-3742-A1F8-AD9B53B5021E}" presName="txThree" presStyleLbl="node3" presStyleIdx="30" presStyleCnt="55">
        <dgm:presLayoutVars>
          <dgm:chPref val="3"/>
        </dgm:presLayoutVars>
      </dgm:prSet>
      <dgm:spPr/>
    </dgm:pt>
    <dgm:pt modelId="{AE412AC6-5E4C-FB4A-8D76-04C0CEDEAAD6}" type="pres">
      <dgm:prSet presAssocID="{14D31609-775E-3742-A1F8-AD9B53B5021E}" presName="horzThree" presStyleCnt="0"/>
      <dgm:spPr/>
    </dgm:pt>
    <dgm:pt modelId="{62D968A7-A86B-C64B-8AC0-6BCE04D65EE2}" type="pres">
      <dgm:prSet presAssocID="{3C7D5111-2873-5146-B949-C59DD1A8D810}" presName="sibSpaceThree" presStyleCnt="0"/>
      <dgm:spPr/>
    </dgm:pt>
    <dgm:pt modelId="{F95F8B0C-B915-454B-AC23-1CB8B02BBCC2}" type="pres">
      <dgm:prSet presAssocID="{09D18066-0568-7C43-961E-9F8553ADE019}" presName="vertThree" presStyleCnt="0"/>
      <dgm:spPr/>
    </dgm:pt>
    <dgm:pt modelId="{AD750887-BA01-5448-8E29-BCA22CF58B28}" type="pres">
      <dgm:prSet presAssocID="{09D18066-0568-7C43-961E-9F8553ADE019}" presName="txThree" presStyleLbl="node3" presStyleIdx="31" presStyleCnt="55">
        <dgm:presLayoutVars>
          <dgm:chPref val="3"/>
        </dgm:presLayoutVars>
      </dgm:prSet>
      <dgm:spPr/>
    </dgm:pt>
    <dgm:pt modelId="{71D34DA6-7D23-7A4B-87CB-BB236EE3A328}" type="pres">
      <dgm:prSet presAssocID="{09D18066-0568-7C43-961E-9F8553ADE019}" presName="horzThree" presStyleCnt="0"/>
      <dgm:spPr/>
    </dgm:pt>
    <dgm:pt modelId="{6C40D93B-E658-9743-9DF7-E504A50FF08C}" type="pres">
      <dgm:prSet presAssocID="{98DED3C6-B0E7-654D-AD2C-C6D916066282}" presName="sibSpaceThree" presStyleCnt="0"/>
      <dgm:spPr/>
    </dgm:pt>
    <dgm:pt modelId="{1467E02C-5B48-1B4B-82F7-3BC3F6C54D70}" type="pres">
      <dgm:prSet presAssocID="{62922D08-B3DD-3048-852B-8C231949F2EA}" presName="vertThree" presStyleCnt="0"/>
      <dgm:spPr/>
    </dgm:pt>
    <dgm:pt modelId="{57CA7B69-9DBA-C64C-A9FD-249184227E66}" type="pres">
      <dgm:prSet presAssocID="{62922D08-B3DD-3048-852B-8C231949F2EA}" presName="txThree" presStyleLbl="node3" presStyleIdx="32" presStyleCnt="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7C4173-D115-AD48-9B76-9452F796E624}" type="pres">
      <dgm:prSet presAssocID="{62922D08-B3DD-3048-852B-8C231949F2EA}" presName="horzThree" presStyleCnt="0"/>
      <dgm:spPr/>
    </dgm:pt>
    <dgm:pt modelId="{8A46F880-8DB2-5643-B679-22BF62B52267}" type="pres">
      <dgm:prSet presAssocID="{DA033393-6DA1-CD40-87D7-ED5750AE1310}" presName="sibSpaceTwo" presStyleCnt="0"/>
      <dgm:spPr/>
    </dgm:pt>
    <dgm:pt modelId="{410ED4CA-3EF9-0B46-9AB7-D9094BA2F7B0}" type="pres">
      <dgm:prSet presAssocID="{B8261179-D7A0-924E-B03E-BB5E09B0C5F3}" presName="vertTwo" presStyleCnt="0"/>
      <dgm:spPr/>
    </dgm:pt>
    <dgm:pt modelId="{628C67B1-28C2-8E49-A60C-BFA8F16514A7}" type="pres">
      <dgm:prSet presAssocID="{B8261179-D7A0-924E-B03E-BB5E09B0C5F3}" presName="txTwo" presStyleLbl="node2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4E6A85-E625-3B46-8372-66DDF74D1751}" type="pres">
      <dgm:prSet presAssocID="{B8261179-D7A0-924E-B03E-BB5E09B0C5F3}" presName="parTransTwo" presStyleCnt="0"/>
      <dgm:spPr/>
    </dgm:pt>
    <dgm:pt modelId="{81DB4402-DDDB-DB43-A664-256CDF594AA9}" type="pres">
      <dgm:prSet presAssocID="{B8261179-D7A0-924E-B03E-BB5E09B0C5F3}" presName="horzTwo" presStyleCnt="0"/>
      <dgm:spPr/>
    </dgm:pt>
    <dgm:pt modelId="{71A655C0-34BD-6B4B-A4EE-3D9604E75335}" type="pres">
      <dgm:prSet presAssocID="{FA8D7C28-9900-E946-B651-8C1A4400EBBC}" presName="vertThree" presStyleCnt="0"/>
      <dgm:spPr/>
    </dgm:pt>
    <dgm:pt modelId="{301ED6EA-C5DB-2D48-907A-2381F8FA3FEC}" type="pres">
      <dgm:prSet presAssocID="{FA8D7C28-9900-E946-B651-8C1A4400EBBC}" presName="txThree" presStyleLbl="node3" presStyleIdx="33" presStyleCnt="55">
        <dgm:presLayoutVars>
          <dgm:chPref val="3"/>
        </dgm:presLayoutVars>
      </dgm:prSet>
      <dgm:spPr/>
    </dgm:pt>
    <dgm:pt modelId="{7036B951-C63F-4247-812A-B3B291CCC223}" type="pres">
      <dgm:prSet presAssocID="{FA8D7C28-9900-E946-B651-8C1A4400EBBC}" presName="parTransThree" presStyleCnt="0"/>
      <dgm:spPr/>
    </dgm:pt>
    <dgm:pt modelId="{B6A6E251-B3F0-E44F-9B9E-9DEAD84B56FE}" type="pres">
      <dgm:prSet presAssocID="{FA8D7C28-9900-E946-B651-8C1A4400EBBC}" presName="horzThree" presStyleCnt="0"/>
      <dgm:spPr/>
    </dgm:pt>
    <dgm:pt modelId="{E2295B38-215A-CD4B-A53F-84C7EEF127C6}" type="pres">
      <dgm:prSet presAssocID="{030A43AE-33BF-094E-976C-3CD4B38D3775}" presName="vertFour" presStyleCnt="0">
        <dgm:presLayoutVars>
          <dgm:chPref val="3"/>
        </dgm:presLayoutVars>
      </dgm:prSet>
      <dgm:spPr/>
    </dgm:pt>
    <dgm:pt modelId="{C60BCEC8-3FCA-8D4C-9667-D072086EEF11}" type="pres">
      <dgm:prSet presAssocID="{030A43AE-33BF-094E-976C-3CD4B38D3775}" presName="txFour" presStyleLbl="node4" presStyleIdx="16" presStyleCnt="61">
        <dgm:presLayoutVars>
          <dgm:chPref val="3"/>
        </dgm:presLayoutVars>
      </dgm:prSet>
      <dgm:spPr/>
    </dgm:pt>
    <dgm:pt modelId="{CBF24F3E-52D2-3F4C-AC0B-61AD7F808C69}" type="pres">
      <dgm:prSet presAssocID="{030A43AE-33BF-094E-976C-3CD4B38D3775}" presName="horzFour" presStyleCnt="0"/>
      <dgm:spPr/>
    </dgm:pt>
    <dgm:pt modelId="{37407844-01BE-844A-B827-D482FA8BF67F}" type="pres">
      <dgm:prSet presAssocID="{C36B5979-A41B-F54C-93B7-9CEBE64963F6}" presName="sibSpaceFour" presStyleCnt="0"/>
      <dgm:spPr/>
    </dgm:pt>
    <dgm:pt modelId="{59078EEA-D2FF-3A43-9F77-A771C1E2CB82}" type="pres">
      <dgm:prSet presAssocID="{C23BE970-6BA6-EF48-B1B6-44B36B9AB62A}" presName="vertFour" presStyleCnt="0">
        <dgm:presLayoutVars>
          <dgm:chPref val="3"/>
        </dgm:presLayoutVars>
      </dgm:prSet>
      <dgm:spPr/>
    </dgm:pt>
    <dgm:pt modelId="{D412DCD5-C0E6-7444-B6D9-79AABCA11F0F}" type="pres">
      <dgm:prSet presAssocID="{C23BE970-6BA6-EF48-B1B6-44B36B9AB62A}" presName="txFour" presStyleLbl="node4" presStyleIdx="17" presStyleCnt="61">
        <dgm:presLayoutVars>
          <dgm:chPref val="3"/>
        </dgm:presLayoutVars>
      </dgm:prSet>
      <dgm:spPr/>
    </dgm:pt>
    <dgm:pt modelId="{A5C39E90-A9B5-1343-A545-492B8FF870CC}" type="pres">
      <dgm:prSet presAssocID="{C23BE970-6BA6-EF48-B1B6-44B36B9AB62A}" presName="horzFour" presStyleCnt="0"/>
      <dgm:spPr/>
    </dgm:pt>
    <dgm:pt modelId="{89A88206-7903-B940-BD85-5BAF8E7620EB}" type="pres">
      <dgm:prSet presAssocID="{3B7CE60E-EAA6-1040-9BFA-32732476510B}" presName="sibSpaceFour" presStyleCnt="0"/>
      <dgm:spPr/>
    </dgm:pt>
    <dgm:pt modelId="{06B17D40-AE74-524A-A897-5EC4244E2619}" type="pres">
      <dgm:prSet presAssocID="{6F37228A-B027-224E-BEEF-E1A6B5D83645}" presName="vertFour" presStyleCnt="0">
        <dgm:presLayoutVars>
          <dgm:chPref val="3"/>
        </dgm:presLayoutVars>
      </dgm:prSet>
      <dgm:spPr/>
    </dgm:pt>
    <dgm:pt modelId="{6060AD9A-A1C2-0549-90EC-1A13B716EF9A}" type="pres">
      <dgm:prSet presAssocID="{6F37228A-B027-224E-BEEF-E1A6B5D83645}" presName="txFour" presStyleLbl="node4" presStyleIdx="18" presStyleCnt="61">
        <dgm:presLayoutVars>
          <dgm:chPref val="3"/>
        </dgm:presLayoutVars>
      </dgm:prSet>
      <dgm:spPr/>
    </dgm:pt>
    <dgm:pt modelId="{03E87791-9D87-8445-8222-459C97FED280}" type="pres">
      <dgm:prSet presAssocID="{6F37228A-B027-224E-BEEF-E1A6B5D83645}" presName="horzFour" presStyleCnt="0"/>
      <dgm:spPr/>
    </dgm:pt>
    <dgm:pt modelId="{A380A05C-908A-934E-9667-9E240D2DBA7E}" type="pres">
      <dgm:prSet presAssocID="{428620E9-E3C5-3741-9281-FE464011A3D6}" presName="sibSpaceFour" presStyleCnt="0"/>
      <dgm:spPr/>
    </dgm:pt>
    <dgm:pt modelId="{EB2AFAD9-3381-F544-8F05-5D3F86E7816C}" type="pres">
      <dgm:prSet presAssocID="{3E29ECDE-0CDD-A04B-BB73-3E0B639DD81B}" presName="vertFour" presStyleCnt="0">
        <dgm:presLayoutVars>
          <dgm:chPref val="3"/>
        </dgm:presLayoutVars>
      </dgm:prSet>
      <dgm:spPr/>
    </dgm:pt>
    <dgm:pt modelId="{9930E69D-8769-BA45-A8A7-90F70DC52AD9}" type="pres">
      <dgm:prSet presAssocID="{3E29ECDE-0CDD-A04B-BB73-3E0B639DD81B}" presName="txFour" presStyleLbl="node4" presStyleIdx="19" presStyleCnt="61">
        <dgm:presLayoutVars>
          <dgm:chPref val="3"/>
        </dgm:presLayoutVars>
      </dgm:prSet>
      <dgm:spPr/>
    </dgm:pt>
    <dgm:pt modelId="{8FED04E1-CFE8-F448-8AB3-548C1B81902F}" type="pres">
      <dgm:prSet presAssocID="{3E29ECDE-0CDD-A04B-BB73-3E0B639DD81B}" presName="horzFour" presStyleCnt="0"/>
      <dgm:spPr/>
    </dgm:pt>
    <dgm:pt modelId="{65162EEB-7851-E442-96DC-1BF37FC2365B}" type="pres">
      <dgm:prSet presAssocID="{A1E029F5-A72F-8245-8515-A25545E6DE53}" presName="sibSpaceFour" presStyleCnt="0"/>
      <dgm:spPr/>
    </dgm:pt>
    <dgm:pt modelId="{EFAC96CD-36C7-9A40-B6FB-2EB25CAB6C04}" type="pres">
      <dgm:prSet presAssocID="{7FC43FD9-2EF7-154A-90C3-D927D06F86BD}" presName="vertFour" presStyleCnt="0">
        <dgm:presLayoutVars>
          <dgm:chPref val="3"/>
        </dgm:presLayoutVars>
      </dgm:prSet>
      <dgm:spPr/>
    </dgm:pt>
    <dgm:pt modelId="{75521084-81DC-5146-AA85-327B58C63363}" type="pres">
      <dgm:prSet presAssocID="{7FC43FD9-2EF7-154A-90C3-D927D06F86BD}" presName="txFour" presStyleLbl="node4" presStyleIdx="20" presStyleCnt="61">
        <dgm:presLayoutVars>
          <dgm:chPref val="3"/>
        </dgm:presLayoutVars>
      </dgm:prSet>
      <dgm:spPr/>
    </dgm:pt>
    <dgm:pt modelId="{CED44699-1876-7F4F-A1FB-CE208C28885A}" type="pres">
      <dgm:prSet presAssocID="{7FC43FD9-2EF7-154A-90C3-D927D06F86BD}" presName="horzFour" presStyleCnt="0"/>
      <dgm:spPr/>
    </dgm:pt>
    <dgm:pt modelId="{550BFECD-9FAD-5B4E-A47C-43DBBAF26E49}" type="pres">
      <dgm:prSet presAssocID="{511C4913-3B54-1F4E-9046-8776207DE28B}" presName="sibSpaceFour" presStyleCnt="0"/>
      <dgm:spPr/>
    </dgm:pt>
    <dgm:pt modelId="{3C50268A-4DFD-AC42-A68F-6434C956E810}" type="pres">
      <dgm:prSet presAssocID="{D5EB9B65-CE03-E54B-A0DE-80E238B98E30}" presName="vertFour" presStyleCnt="0">
        <dgm:presLayoutVars>
          <dgm:chPref val="3"/>
        </dgm:presLayoutVars>
      </dgm:prSet>
      <dgm:spPr/>
    </dgm:pt>
    <dgm:pt modelId="{D14E8CF7-A9EF-4E41-BBE9-38CCA8DAC3CA}" type="pres">
      <dgm:prSet presAssocID="{D5EB9B65-CE03-E54B-A0DE-80E238B98E30}" presName="txFour" presStyleLbl="node4" presStyleIdx="21" presStyleCnt="61">
        <dgm:presLayoutVars>
          <dgm:chPref val="3"/>
        </dgm:presLayoutVars>
      </dgm:prSet>
      <dgm:spPr/>
    </dgm:pt>
    <dgm:pt modelId="{DF51C12A-684E-164F-986F-D55077B1BC5E}" type="pres">
      <dgm:prSet presAssocID="{D5EB9B65-CE03-E54B-A0DE-80E238B98E30}" presName="horzFour" presStyleCnt="0"/>
      <dgm:spPr/>
    </dgm:pt>
    <dgm:pt modelId="{010DB6CF-537D-9643-9563-62EA5FE95285}" type="pres">
      <dgm:prSet presAssocID="{820859E5-2149-7E49-B464-931BD9793FD7}" presName="sibSpaceThree" presStyleCnt="0"/>
      <dgm:spPr/>
    </dgm:pt>
    <dgm:pt modelId="{CCCE09AB-5049-544C-A0A5-F1A3DCC5B615}" type="pres">
      <dgm:prSet presAssocID="{E8ACA587-88ED-734C-A7EA-47F42C2E4A6B}" presName="vertThree" presStyleCnt="0"/>
      <dgm:spPr/>
    </dgm:pt>
    <dgm:pt modelId="{94CDEECD-BAAF-B849-BE88-7B2B3F92C6E4}" type="pres">
      <dgm:prSet presAssocID="{E8ACA587-88ED-734C-A7EA-47F42C2E4A6B}" presName="txThree" presStyleLbl="node3" presStyleIdx="34" presStyleCnt="55">
        <dgm:presLayoutVars>
          <dgm:chPref val="3"/>
        </dgm:presLayoutVars>
      </dgm:prSet>
      <dgm:spPr/>
    </dgm:pt>
    <dgm:pt modelId="{384D702D-E8FD-9C46-8EF0-481945C9347D}" type="pres">
      <dgm:prSet presAssocID="{E8ACA587-88ED-734C-A7EA-47F42C2E4A6B}" presName="parTransThree" presStyleCnt="0"/>
      <dgm:spPr/>
    </dgm:pt>
    <dgm:pt modelId="{344EF2E1-8F2F-F648-8D00-EA1CE9415EE1}" type="pres">
      <dgm:prSet presAssocID="{E8ACA587-88ED-734C-A7EA-47F42C2E4A6B}" presName="horzThree" presStyleCnt="0"/>
      <dgm:spPr/>
    </dgm:pt>
    <dgm:pt modelId="{36525252-8466-3A4B-9080-1EF7B178188C}" type="pres">
      <dgm:prSet presAssocID="{B1E88A5A-9628-574C-965A-AD9A4E9FDAC0}" presName="vertFour" presStyleCnt="0">
        <dgm:presLayoutVars>
          <dgm:chPref val="3"/>
        </dgm:presLayoutVars>
      </dgm:prSet>
      <dgm:spPr/>
    </dgm:pt>
    <dgm:pt modelId="{C957C348-0C71-604F-A4CE-F3D51A0BA5D9}" type="pres">
      <dgm:prSet presAssocID="{B1E88A5A-9628-574C-965A-AD9A4E9FDAC0}" presName="txFour" presStyleLbl="node4" presStyleIdx="22" presStyleCnt="61">
        <dgm:presLayoutVars>
          <dgm:chPref val="3"/>
        </dgm:presLayoutVars>
      </dgm:prSet>
      <dgm:spPr/>
    </dgm:pt>
    <dgm:pt modelId="{DC158CD9-F93F-F548-A281-F16AF861B3E0}" type="pres">
      <dgm:prSet presAssocID="{B1E88A5A-9628-574C-965A-AD9A4E9FDAC0}" presName="horzFour" presStyleCnt="0"/>
      <dgm:spPr/>
    </dgm:pt>
    <dgm:pt modelId="{EB91C8E7-B314-D842-B341-5FAEB213BC58}" type="pres">
      <dgm:prSet presAssocID="{B8CA9811-D126-844D-86E2-9AC7EBAF453B}" presName="sibSpaceFour" presStyleCnt="0"/>
      <dgm:spPr/>
    </dgm:pt>
    <dgm:pt modelId="{1C5AA3C6-60E1-D540-AEBD-0C4604B1A9E2}" type="pres">
      <dgm:prSet presAssocID="{CF8E0B22-720E-5447-89A9-E9D7FC1FA80A}" presName="vertFour" presStyleCnt="0">
        <dgm:presLayoutVars>
          <dgm:chPref val="3"/>
        </dgm:presLayoutVars>
      </dgm:prSet>
      <dgm:spPr/>
    </dgm:pt>
    <dgm:pt modelId="{DFE6D636-0841-3B47-AD20-EE8714B48ACA}" type="pres">
      <dgm:prSet presAssocID="{CF8E0B22-720E-5447-89A9-E9D7FC1FA80A}" presName="txFour" presStyleLbl="node4" presStyleIdx="23" presStyleCnt="61">
        <dgm:presLayoutVars>
          <dgm:chPref val="3"/>
        </dgm:presLayoutVars>
      </dgm:prSet>
      <dgm:spPr/>
    </dgm:pt>
    <dgm:pt modelId="{5CC60866-8D30-3742-8F56-C4C8A63F1F5F}" type="pres">
      <dgm:prSet presAssocID="{CF8E0B22-720E-5447-89A9-E9D7FC1FA80A}" presName="parTransFour" presStyleCnt="0"/>
      <dgm:spPr/>
    </dgm:pt>
    <dgm:pt modelId="{EED15D02-117A-CB4A-A287-6010291A5770}" type="pres">
      <dgm:prSet presAssocID="{CF8E0B22-720E-5447-89A9-E9D7FC1FA80A}" presName="horzFour" presStyleCnt="0"/>
      <dgm:spPr/>
    </dgm:pt>
    <dgm:pt modelId="{9A4DC56E-5959-1A4F-B672-999D46E68D1D}" type="pres">
      <dgm:prSet presAssocID="{73089FA9-8710-5444-8FEB-1D3F833E9399}" presName="vertFour" presStyleCnt="0">
        <dgm:presLayoutVars>
          <dgm:chPref val="3"/>
        </dgm:presLayoutVars>
      </dgm:prSet>
      <dgm:spPr/>
    </dgm:pt>
    <dgm:pt modelId="{D866BAF8-5E7C-654E-814F-4DA8448E05EE}" type="pres">
      <dgm:prSet presAssocID="{73089FA9-8710-5444-8FEB-1D3F833E9399}" presName="txFour" presStyleLbl="node4" presStyleIdx="24" presStyleCnt="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1DB46B-A2B5-F74D-8E41-D024A279C34E}" type="pres">
      <dgm:prSet presAssocID="{73089FA9-8710-5444-8FEB-1D3F833E9399}" presName="horzFour" presStyleCnt="0"/>
      <dgm:spPr/>
    </dgm:pt>
    <dgm:pt modelId="{63E9CAD1-6340-A645-BDB1-D07DE5D99239}" type="pres">
      <dgm:prSet presAssocID="{1353CA61-6562-BB4F-93FA-DA6394CF4971}" presName="sibSpaceFour" presStyleCnt="0"/>
      <dgm:spPr/>
    </dgm:pt>
    <dgm:pt modelId="{04F62357-968A-D54D-96AD-9C31D9C96B90}" type="pres">
      <dgm:prSet presAssocID="{9B589F3A-C42F-9F4D-8DAD-0E6A7D028BEA}" presName="vertFour" presStyleCnt="0">
        <dgm:presLayoutVars>
          <dgm:chPref val="3"/>
        </dgm:presLayoutVars>
      </dgm:prSet>
      <dgm:spPr/>
    </dgm:pt>
    <dgm:pt modelId="{93214B4F-EDD6-6547-B86F-4A322966B561}" type="pres">
      <dgm:prSet presAssocID="{9B589F3A-C42F-9F4D-8DAD-0E6A7D028BEA}" presName="txFour" presStyleLbl="node4" presStyleIdx="25" presStyleCnt="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532D14-860D-F346-B048-4E2A858268F7}" type="pres">
      <dgm:prSet presAssocID="{9B589F3A-C42F-9F4D-8DAD-0E6A7D028BEA}" presName="horzFour" presStyleCnt="0"/>
      <dgm:spPr/>
    </dgm:pt>
    <dgm:pt modelId="{A0010DE0-D941-7F42-9FA7-4BDCE59BF880}" type="pres">
      <dgm:prSet presAssocID="{31B055D3-B074-A044-8748-EE491878B23B}" presName="sibSpaceFour" presStyleCnt="0"/>
      <dgm:spPr/>
    </dgm:pt>
    <dgm:pt modelId="{4E698EE6-9BA8-9F43-97B1-65DE71B012E7}" type="pres">
      <dgm:prSet presAssocID="{EEFB4853-1381-0B4D-9469-0E66DCFFD874}" presName="vertFour" presStyleCnt="0">
        <dgm:presLayoutVars>
          <dgm:chPref val="3"/>
        </dgm:presLayoutVars>
      </dgm:prSet>
      <dgm:spPr/>
    </dgm:pt>
    <dgm:pt modelId="{263DAC65-BE71-AD42-A207-A30AE75E00AF}" type="pres">
      <dgm:prSet presAssocID="{EEFB4853-1381-0B4D-9469-0E66DCFFD874}" presName="txFour" presStyleLbl="node4" presStyleIdx="26" presStyleCnt="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44BBF5-1684-1B40-AE1B-7F545A023AF6}" type="pres">
      <dgm:prSet presAssocID="{EEFB4853-1381-0B4D-9469-0E66DCFFD874}" presName="horzFour" presStyleCnt="0"/>
      <dgm:spPr/>
    </dgm:pt>
    <dgm:pt modelId="{D0A47574-7F58-4B43-A7E0-00BD8A4026DD}" type="pres">
      <dgm:prSet presAssocID="{CC314C58-9F1D-894A-AC8F-7755F105AED8}" presName="sibSpaceFour" presStyleCnt="0"/>
      <dgm:spPr/>
    </dgm:pt>
    <dgm:pt modelId="{437265CC-7EDB-5F40-9710-4AC0583B99A4}" type="pres">
      <dgm:prSet presAssocID="{8F430601-AF6E-B442-9398-65C318860C4B}" presName="vertFour" presStyleCnt="0">
        <dgm:presLayoutVars>
          <dgm:chPref val="3"/>
        </dgm:presLayoutVars>
      </dgm:prSet>
      <dgm:spPr/>
    </dgm:pt>
    <dgm:pt modelId="{A14F8156-DFF3-6646-B584-0E2FD8BFE5DC}" type="pres">
      <dgm:prSet presAssocID="{8F430601-AF6E-B442-9398-65C318860C4B}" presName="txFour" presStyleLbl="node4" presStyleIdx="27" presStyleCnt="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83A246-75CF-6948-8581-771B1A53BA00}" type="pres">
      <dgm:prSet presAssocID="{8F430601-AF6E-B442-9398-65C318860C4B}" presName="horzFour" presStyleCnt="0"/>
      <dgm:spPr/>
    </dgm:pt>
    <dgm:pt modelId="{285B248C-B895-6343-99A2-78963C732581}" type="pres">
      <dgm:prSet presAssocID="{8DFDB76F-47FF-F345-BA74-2A2346EEF4D4}" presName="sibSpaceThree" presStyleCnt="0"/>
      <dgm:spPr/>
    </dgm:pt>
    <dgm:pt modelId="{DA8C81E8-DB99-7248-B61A-F6759AAAA841}" type="pres">
      <dgm:prSet presAssocID="{2D1CC06A-C5C6-A643-B51C-D34292EA8EA4}" presName="vertThree" presStyleCnt="0"/>
      <dgm:spPr/>
    </dgm:pt>
    <dgm:pt modelId="{3BFF91FB-D42F-B946-8D79-B55C7E9E261A}" type="pres">
      <dgm:prSet presAssocID="{2D1CC06A-C5C6-A643-B51C-D34292EA8EA4}" presName="txThree" presStyleLbl="node3" presStyleIdx="35" presStyleCnt="55">
        <dgm:presLayoutVars>
          <dgm:chPref val="3"/>
        </dgm:presLayoutVars>
      </dgm:prSet>
      <dgm:spPr/>
    </dgm:pt>
    <dgm:pt modelId="{835B7A7E-4D42-804D-B5FB-CE9FB191E085}" type="pres">
      <dgm:prSet presAssocID="{2D1CC06A-C5C6-A643-B51C-D34292EA8EA4}" presName="parTransThree" presStyleCnt="0"/>
      <dgm:spPr/>
    </dgm:pt>
    <dgm:pt modelId="{576560BD-7D59-5B41-BE1E-E43FEE778AA2}" type="pres">
      <dgm:prSet presAssocID="{2D1CC06A-C5C6-A643-B51C-D34292EA8EA4}" presName="horzThree" presStyleCnt="0"/>
      <dgm:spPr/>
    </dgm:pt>
    <dgm:pt modelId="{37A75E94-FC1D-6747-A905-F62414776010}" type="pres">
      <dgm:prSet presAssocID="{0607BAD5-670A-6F48-ACA5-32A9467561D7}" presName="vertFour" presStyleCnt="0">
        <dgm:presLayoutVars>
          <dgm:chPref val="3"/>
        </dgm:presLayoutVars>
      </dgm:prSet>
      <dgm:spPr/>
    </dgm:pt>
    <dgm:pt modelId="{3918EC1A-534A-A54E-B4D9-1B0F0687D4DC}" type="pres">
      <dgm:prSet presAssocID="{0607BAD5-670A-6F48-ACA5-32A9467561D7}" presName="txFour" presStyleLbl="node4" presStyleIdx="28" presStyleCnt="61">
        <dgm:presLayoutVars>
          <dgm:chPref val="3"/>
        </dgm:presLayoutVars>
      </dgm:prSet>
      <dgm:spPr/>
    </dgm:pt>
    <dgm:pt modelId="{2EB1EB84-7BA3-3D43-9A7C-401FF89E240A}" type="pres">
      <dgm:prSet presAssocID="{0607BAD5-670A-6F48-ACA5-32A9467561D7}" presName="horzFour" presStyleCnt="0"/>
      <dgm:spPr/>
    </dgm:pt>
    <dgm:pt modelId="{CA015DE6-487B-F14E-9CCA-E23EF9407503}" type="pres">
      <dgm:prSet presAssocID="{06FE6549-5640-F640-830B-2B3B8047DD08}" presName="sibSpaceFour" presStyleCnt="0"/>
      <dgm:spPr/>
    </dgm:pt>
    <dgm:pt modelId="{DF8D7159-076B-D143-9CEE-0021DC9CA58F}" type="pres">
      <dgm:prSet presAssocID="{A1394099-E6ED-3B44-A947-33B32B4F7E5F}" presName="vertFour" presStyleCnt="0">
        <dgm:presLayoutVars>
          <dgm:chPref val="3"/>
        </dgm:presLayoutVars>
      </dgm:prSet>
      <dgm:spPr/>
    </dgm:pt>
    <dgm:pt modelId="{116177D0-D034-544A-A728-35B4EB58EFED}" type="pres">
      <dgm:prSet presAssocID="{A1394099-E6ED-3B44-A947-33B32B4F7E5F}" presName="txFour" presStyleLbl="node4" presStyleIdx="29" presStyleCnt="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2A993E-A000-8744-A346-D4EFEAFB6A88}" type="pres">
      <dgm:prSet presAssocID="{A1394099-E6ED-3B44-A947-33B32B4F7E5F}" presName="horzFour" presStyleCnt="0"/>
      <dgm:spPr/>
    </dgm:pt>
    <dgm:pt modelId="{9247E182-A565-204C-87F2-01760B1417C1}" type="pres">
      <dgm:prSet presAssocID="{5C3FA11B-84FF-F647-85F4-9AA0E7FD8E6E}" presName="sibSpaceFour" presStyleCnt="0"/>
      <dgm:spPr/>
    </dgm:pt>
    <dgm:pt modelId="{8E6B52C2-82D4-DD42-B188-13347F767E52}" type="pres">
      <dgm:prSet presAssocID="{1F2C7B24-4B0C-5B4B-B918-CBF9C0F14676}" presName="vertFour" presStyleCnt="0">
        <dgm:presLayoutVars>
          <dgm:chPref val="3"/>
        </dgm:presLayoutVars>
      </dgm:prSet>
      <dgm:spPr/>
    </dgm:pt>
    <dgm:pt modelId="{1CB1E7F3-EFD2-F14A-90DF-6FA4A7DCFB6E}" type="pres">
      <dgm:prSet presAssocID="{1F2C7B24-4B0C-5B4B-B918-CBF9C0F14676}" presName="txFour" presStyleLbl="node4" presStyleIdx="30" presStyleCnt="61">
        <dgm:presLayoutVars>
          <dgm:chPref val="3"/>
        </dgm:presLayoutVars>
      </dgm:prSet>
      <dgm:spPr/>
    </dgm:pt>
    <dgm:pt modelId="{07CA249A-A68A-6646-BAA1-F8C2FB8117F8}" type="pres">
      <dgm:prSet presAssocID="{1F2C7B24-4B0C-5B4B-B918-CBF9C0F14676}" presName="horzFour" presStyleCnt="0"/>
      <dgm:spPr/>
    </dgm:pt>
    <dgm:pt modelId="{14523EEE-024C-4747-ADE0-A495736815FA}" type="pres">
      <dgm:prSet presAssocID="{43448D56-BCB1-DD4D-AB6E-62F7578A190E}" presName="sibSpaceFour" presStyleCnt="0"/>
      <dgm:spPr/>
    </dgm:pt>
    <dgm:pt modelId="{5E8A400C-236C-1542-B797-1DD9C8675C33}" type="pres">
      <dgm:prSet presAssocID="{C11E19D7-1B3F-E140-8BC6-67EE6588047A}" presName="vertFour" presStyleCnt="0">
        <dgm:presLayoutVars>
          <dgm:chPref val="3"/>
        </dgm:presLayoutVars>
      </dgm:prSet>
      <dgm:spPr/>
    </dgm:pt>
    <dgm:pt modelId="{A46A54A2-47BE-B14A-BF30-23C19391BAF4}" type="pres">
      <dgm:prSet presAssocID="{C11E19D7-1B3F-E140-8BC6-67EE6588047A}" presName="txFour" presStyleLbl="node4" presStyleIdx="31" presStyleCnt="61">
        <dgm:presLayoutVars>
          <dgm:chPref val="3"/>
        </dgm:presLayoutVars>
      </dgm:prSet>
      <dgm:spPr/>
    </dgm:pt>
    <dgm:pt modelId="{95015504-D555-BA46-A7D9-51A46760CB1F}" type="pres">
      <dgm:prSet presAssocID="{C11E19D7-1B3F-E140-8BC6-67EE6588047A}" presName="parTransFour" presStyleCnt="0"/>
      <dgm:spPr/>
    </dgm:pt>
    <dgm:pt modelId="{586D5A54-84BD-3F4C-8A64-9FFE1511957D}" type="pres">
      <dgm:prSet presAssocID="{C11E19D7-1B3F-E140-8BC6-67EE6588047A}" presName="horzFour" presStyleCnt="0"/>
      <dgm:spPr/>
    </dgm:pt>
    <dgm:pt modelId="{EDE83459-AEBC-B548-90BC-30B0476F17F8}" type="pres">
      <dgm:prSet presAssocID="{2895163E-151C-7241-8EDF-E0A2EDF754A0}" presName="vertFour" presStyleCnt="0">
        <dgm:presLayoutVars>
          <dgm:chPref val="3"/>
        </dgm:presLayoutVars>
      </dgm:prSet>
      <dgm:spPr/>
    </dgm:pt>
    <dgm:pt modelId="{509EFE78-F7EF-4943-886B-D5A22A78A34C}" type="pres">
      <dgm:prSet presAssocID="{2895163E-151C-7241-8EDF-E0A2EDF754A0}" presName="txFour" presStyleLbl="node4" presStyleIdx="32" presStyleCnt="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07A98-DF42-6B48-98E4-10FAFBF0C869}" type="pres">
      <dgm:prSet presAssocID="{2895163E-151C-7241-8EDF-E0A2EDF754A0}" presName="horzFour" presStyleCnt="0"/>
      <dgm:spPr/>
    </dgm:pt>
    <dgm:pt modelId="{CE43F04B-B678-CD46-A959-6995DF3366F6}" type="pres">
      <dgm:prSet presAssocID="{AA111B10-053C-8540-B690-038B8F9F71A6}" presName="sibSpaceFour" presStyleCnt="0"/>
      <dgm:spPr/>
    </dgm:pt>
    <dgm:pt modelId="{5F9B5FF2-74AB-9940-9278-1B131D5159B1}" type="pres">
      <dgm:prSet presAssocID="{71B188BD-998E-4C44-B2EE-5804F874DCA2}" presName="vertFour" presStyleCnt="0">
        <dgm:presLayoutVars>
          <dgm:chPref val="3"/>
        </dgm:presLayoutVars>
      </dgm:prSet>
      <dgm:spPr/>
    </dgm:pt>
    <dgm:pt modelId="{C515B616-8C09-B840-B08E-256E1113FB25}" type="pres">
      <dgm:prSet presAssocID="{71B188BD-998E-4C44-B2EE-5804F874DCA2}" presName="txFour" presStyleLbl="node4" presStyleIdx="33" presStyleCnt="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4DACA1-E2BD-4948-A734-BE56A183F5E3}" type="pres">
      <dgm:prSet presAssocID="{71B188BD-998E-4C44-B2EE-5804F874DCA2}" presName="horzFour" presStyleCnt="0"/>
      <dgm:spPr/>
    </dgm:pt>
    <dgm:pt modelId="{25C2D242-83A7-CE48-8846-F798B958258E}" type="pres">
      <dgm:prSet presAssocID="{9C4F23F1-CAF2-0B44-87BF-74EE562796F2}" presName="sibSpaceFour" presStyleCnt="0"/>
      <dgm:spPr/>
    </dgm:pt>
    <dgm:pt modelId="{13BF6648-00FE-FE4D-9AE4-A8148EFC23B4}" type="pres">
      <dgm:prSet presAssocID="{25333358-E3EA-224A-A74A-424988847C88}" presName="vertFour" presStyleCnt="0">
        <dgm:presLayoutVars>
          <dgm:chPref val="3"/>
        </dgm:presLayoutVars>
      </dgm:prSet>
      <dgm:spPr/>
    </dgm:pt>
    <dgm:pt modelId="{DCEB3F7B-FC3D-A043-AD4A-0192BEBFF027}" type="pres">
      <dgm:prSet presAssocID="{25333358-E3EA-224A-A74A-424988847C88}" presName="txFour" presStyleLbl="node4" presStyleIdx="34" presStyleCnt="61">
        <dgm:presLayoutVars>
          <dgm:chPref val="3"/>
        </dgm:presLayoutVars>
      </dgm:prSet>
      <dgm:spPr/>
    </dgm:pt>
    <dgm:pt modelId="{9FCFB4C8-2B6C-F34D-985E-6F6F85B7EA61}" type="pres">
      <dgm:prSet presAssocID="{25333358-E3EA-224A-A74A-424988847C88}" presName="horzFour" presStyleCnt="0"/>
      <dgm:spPr/>
    </dgm:pt>
    <dgm:pt modelId="{5D5D71A4-A94E-3548-8F9C-37836A9829C1}" type="pres">
      <dgm:prSet presAssocID="{C0C8553B-EA5C-1443-A39F-4A2C33F8E306}" presName="sibSpaceFour" presStyleCnt="0"/>
      <dgm:spPr/>
    </dgm:pt>
    <dgm:pt modelId="{C2402895-E561-0343-B15A-282E31D23AA9}" type="pres">
      <dgm:prSet presAssocID="{D2B4B416-06F9-4342-A3C5-82016562CDE4}" presName="vertFour" presStyleCnt="0">
        <dgm:presLayoutVars>
          <dgm:chPref val="3"/>
        </dgm:presLayoutVars>
      </dgm:prSet>
      <dgm:spPr/>
    </dgm:pt>
    <dgm:pt modelId="{1B4FEB1D-7FB3-9B47-84BE-E455A7FBAE07}" type="pres">
      <dgm:prSet presAssocID="{D2B4B416-06F9-4342-A3C5-82016562CDE4}" presName="txFour" presStyleLbl="node4" presStyleIdx="35" presStyleCnt="61">
        <dgm:presLayoutVars>
          <dgm:chPref val="3"/>
        </dgm:presLayoutVars>
      </dgm:prSet>
      <dgm:spPr/>
    </dgm:pt>
    <dgm:pt modelId="{31FBC5B1-ACCE-E74A-898D-34A03FCF01CB}" type="pres">
      <dgm:prSet presAssocID="{D2B4B416-06F9-4342-A3C5-82016562CDE4}" presName="horzFour" presStyleCnt="0"/>
      <dgm:spPr/>
    </dgm:pt>
    <dgm:pt modelId="{E0C806E9-2667-F645-98B3-2647DE0E7481}" type="pres">
      <dgm:prSet presAssocID="{E489A4F4-4B14-8241-AB9F-EF65DF35B8AE}" presName="sibSpaceThree" presStyleCnt="0"/>
      <dgm:spPr/>
    </dgm:pt>
    <dgm:pt modelId="{E8C1C830-D1E4-6242-B116-4354BC5E9645}" type="pres">
      <dgm:prSet presAssocID="{BE06FE51-ED7A-1B4E-8B4D-C8623D6B28F3}" presName="vertThree" presStyleCnt="0"/>
      <dgm:spPr/>
    </dgm:pt>
    <dgm:pt modelId="{932DEA44-CD22-7D49-B775-AE67F9567478}" type="pres">
      <dgm:prSet presAssocID="{BE06FE51-ED7A-1B4E-8B4D-C8623D6B28F3}" presName="txThree" presStyleLbl="node3" presStyleIdx="36" presStyleCnt="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15A59-FC63-5D49-B178-80A44C9D106E}" type="pres">
      <dgm:prSet presAssocID="{BE06FE51-ED7A-1B4E-8B4D-C8623D6B28F3}" presName="parTransThree" presStyleCnt="0"/>
      <dgm:spPr/>
    </dgm:pt>
    <dgm:pt modelId="{EC5518A0-6F64-224D-AAF0-2E985C68B515}" type="pres">
      <dgm:prSet presAssocID="{BE06FE51-ED7A-1B4E-8B4D-C8623D6B28F3}" presName="horzThree" presStyleCnt="0"/>
      <dgm:spPr/>
    </dgm:pt>
    <dgm:pt modelId="{E3A4A48D-DFF2-4540-82E1-8907F8CD9937}" type="pres">
      <dgm:prSet presAssocID="{B9DCBC95-5D67-7742-8B24-F4AAAF36E869}" presName="vertFour" presStyleCnt="0">
        <dgm:presLayoutVars>
          <dgm:chPref val="3"/>
        </dgm:presLayoutVars>
      </dgm:prSet>
      <dgm:spPr/>
    </dgm:pt>
    <dgm:pt modelId="{48B7D825-03AE-C14F-99E4-D82EA27AECE5}" type="pres">
      <dgm:prSet presAssocID="{B9DCBC95-5D67-7742-8B24-F4AAAF36E869}" presName="txFour" presStyleLbl="node4" presStyleIdx="36" presStyleCnt="61">
        <dgm:presLayoutVars>
          <dgm:chPref val="3"/>
        </dgm:presLayoutVars>
      </dgm:prSet>
      <dgm:spPr/>
    </dgm:pt>
    <dgm:pt modelId="{E6D291DC-1FDE-A941-BA89-B8E84D11AB3F}" type="pres">
      <dgm:prSet presAssocID="{B9DCBC95-5D67-7742-8B24-F4AAAF36E869}" presName="horzFour" presStyleCnt="0"/>
      <dgm:spPr/>
    </dgm:pt>
    <dgm:pt modelId="{A99E9725-4EFE-4C4C-8276-7FA874F58338}" type="pres">
      <dgm:prSet presAssocID="{37F4D681-85A8-D94E-95B2-15F05F7E8D74}" presName="sibSpaceFour" presStyleCnt="0"/>
      <dgm:spPr/>
    </dgm:pt>
    <dgm:pt modelId="{E6FA6C17-60EF-504C-8493-B21E8647E5A1}" type="pres">
      <dgm:prSet presAssocID="{44026842-0695-7F46-9C8D-A470599DB7F6}" presName="vertFour" presStyleCnt="0">
        <dgm:presLayoutVars>
          <dgm:chPref val="3"/>
        </dgm:presLayoutVars>
      </dgm:prSet>
      <dgm:spPr/>
    </dgm:pt>
    <dgm:pt modelId="{FBD65883-9F88-934E-AB72-912CE7780A3F}" type="pres">
      <dgm:prSet presAssocID="{44026842-0695-7F46-9C8D-A470599DB7F6}" presName="txFour" presStyleLbl="node4" presStyleIdx="37" presStyleCnt="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A059C9-0ACC-6E4A-A473-E308A7A51B09}" type="pres">
      <dgm:prSet presAssocID="{44026842-0695-7F46-9C8D-A470599DB7F6}" presName="horzFour" presStyleCnt="0"/>
      <dgm:spPr/>
    </dgm:pt>
    <dgm:pt modelId="{0291D276-A00C-914B-A5A4-18024A0AB1CC}" type="pres">
      <dgm:prSet presAssocID="{3B1A6AF2-C784-924A-91FF-D6795E00C807}" presName="sibSpaceFour" presStyleCnt="0"/>
      <dgm:spPr/>
    </dgm:pt>
    <dgm:pt modelId="{8573DAF5-6631-7C42-945F-0F7D43468629}" type="pres">
      <dgm:prSet presAssocID="{F7025F2F-5252-C446-A675-8B35FDD97B63}" presName="vertFour" presStyleCnt="0">
        <dgm:presLayoutVars>
          <dgm:chPref val="3"/>
        </dgm:presLayoutVars>
      </dgm:prSet>
      <dgm:spPr/>
    </dgm:pt>
    <dgm:pt modelId="{B5042DAB-6780-8340-8054-90217ABEA848}" type="pres">
      <dgm:prSet presAssocID="{F7025F2F-5252-C446-A675-8B35FDD97B63}" presName="txFour" presStyleLbl="node4" presStyleIdx="38" presStyleCnt="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DE081B-DB2C-7B41-91C1-684AA5D81EA6}" type="pres">
      <dgm:prSet presAssocID="{F7025F2F-5252-C446-A675-8B35FDD97B63}" presName="parTransFour" presStyleCnt="0"/>
      <dgm:spPr/>
    </dgm:pt>
    <dgm:pt modelId="{710CC367-E19F-CD47-971C-BA7B5D09E59E}" type="pres">
      <dgm:prSet presAssocID="{F7025F2F-5252-C446-A675-8B35FDD97B63}" presName="horzFour" presStyleCnt="0"/>
      <dgm:spPr/>
    </dgm:pt>
    <dgm:pt modelId="{D30A0907-07A3-5248-8803-8B3BF8009CED}" type="pres">
      <dgm:prSet presAssocID="{0948BDA1-1F39-2E4B-AC7F-49F2CC4256EB}" presName="vertFour" presStyleCnt="0">
        <dgm:presLayoutVars>
          <dgm:chPref val="3"/>
        </dgm:presLayoutVars>
      </dgm:prSet>
      <dgm:spPr/>
    </dgm:pt>
    <dgm:pt modelId="{80526D38-2D88-0A4B-ABF2-EC7F26E0D96D}" type="pres">
      <dgm:prSet presAssocID="{0948BDA1-1F39-2E4B-AC7F-49F2CC4256EB}" presName="txFour" presStyleLbl="node4" presStyleIdx="39" presStyleCnt="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9DA0EC-60AF-7E42-A57F-FF9CB1B8CA49}" type="pres">
      <dgm:prSet presAssocID="{0948BDA1-1F39-2E4B-AC7F-49F2CC4256EB}" presName="horzFour" presStyleCnt="0"/>
      <dgm:spPr/>
    </dgm:pt>
    <dgm:pt modelId="{1531F10B-7838-1249-84C4-1692F76FAAAB}" type="pres">
      <dgm:prSet presAssocID="{74396786-5BF2-1F43-91CD-65B472F384D4}" presName="sibSpaceFour" presStyleCnt="0"/>
      <dgm:spPr/>
    </dgm:pt>
    <dgm:pt modelId="{C349BDED-E245-7A48-9F1E-FF3A8A01CCC9}" type="pres">
      <dgm:prSet presAssocID="{0276986F-C5A0-4948-9EAC-F165EABE4F2F}" presName="vertFour" presStyleCnt="0">
        <dgm:presLayoutVars>
          <dgm:chPref val="3"/>
        </dgm:presLayoutVars>
      </dgm:prSet>
      <dgm:spPr/>
    </dgm:pt>
    <dgm:pt modelId="{EF539124-2BB2-294B-8F0C-4D7264B68543}" type="pres">
      <dgm:prSet presAssocID="{0276986F-C5A0-4948-9EAC-F165EABE4F2F}" presName="txFour" presStyleLbl="node4" presStyleIdx="40" presStyleCnt="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A48456-A53F-9945-AB3F-6CB7CE4210EA}" type="pres">
      <dgm:prSet presAssocID="{0276986F-C5A0-4948-9EAC-F165EABE4F2F}" presName="horzFour" presStyleCnt="0"/>
      <dgm:spPr/>
    </dgm:pt>
    <dgm:pt modelId="{97DCD51F-8D5B-454B-8B28-9022810024A0}" type="pres">
      <dgm:prSet presAssocID="{CBE431DC-94DE-8743-938C-DAC837D198B3}" presName="sibSpaceThree" presStyleCnt="0"/>
      <dgm:spPr/>
    </dgm:pt>
    <dgm:pt modelId="{6E8033B4-A472-874C-B096-6D2521663B8F}" type="pres">
      <dgm:prSet presAssocID="{22A44BAE-B41A-144D-BFFB-32EAC470CA13}" presName="vertThree" presStyleCnt="0"/>
      <dgm:spPr/>
    </dgm:pt>
    <dgm:pt modelId="{64226BA5-DEDE-7249-A3A7-BFD9EDDB0C26}" type="pres">
      <dgm:prSet presAssocID="{22A44BAE-B41A-144D-BFFB-32EAC470CA13}" presName="txThree" presStyleLbl="node3" presStyleIdx="37" presStyleCnt="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3C151A-091B-FF4F-AF44-4F3A2784225F}" type="pres">
      <dgm:prSet presAssocID="{22A44BAE-B41A-144D-BFFB-32EAC470CA13}" presName="parTransThree" presStyleCnt="0"/>
      <dgm:spPr/>
    </dgm:pt>
    <dgm:pt modelId="{B24052C6-60DF-9549-90BB-A701430CFC98}" type="pres">
      <dgm:prSet presAssocID="{22A44BAE-B41A-144D-BFFB-32EAC470CA13}" presName="horzThree" presStyleCnt="0"/>
      <dgm:spPr/>
    </dgm:pt>
    <dgm:pt modelId="{B14E887A-4149-B443-89AC-67976CE54377}" type="pres">
      <dgm:prSet presAssocID="{F7B63C77-42D5-2141-A6B7-61C2C60B88F5}" presName="vertFour" presStyleCnt="0">
        <dgm:presLayoutVars>
          <dgm:chPref val="3"/>
        </dgm:presLayoutVars>
      </dgm:prSet>
      <dgm:spPr/>
    </dgm:pt>
    <dgm:pt modelId="{15B1781D-B198-8A4E-81F4-05A7F163775A}" type="pres">
      <dgm:prSet presAssocID="{F7B63C77-42D5-2141-A6B7-61C2C60B88F5}" presName="txFour" presStyleLbl="node4" presStyleIdx="41" presStyleCnt="61">
        <dgm:presLayoutVars>
          <dgm:chPref val="3"/>
        </dgm:presLayoutVars>
      </dgm:prSet>
      <dgm:spPr/>
    </dgm:pt>
    <dgm:pt modelId="{8AC24CD0-4DBB-0A44-A603-797DD96509CA}" type="pres">
      <dgm:prSet presAssocID="{F7B63C77-42D5-2141-A6B7-61C2C60B88F5}" presName="horzFour" presStyleCnt="0"/>
      <dgm:spPr/>
    </dgm:pt>
    <dgm:pt modelId="{B8C7CA88-0EB9-8E4A-8828-DCAF032F6FFD}" type="pres">
      <dgm:prSet presAssocID="{C9698F34-8CF0-734A-ABCB-2CE74777B865}" presName="sibSpaceFour" presStyleCnt="0"/>
      <dgm:spPr/>
    </dgm:pt>
    <dgm:pt modelId="{9CB70E8A-1633-CC4C-A26F-3440BF3A8CBC}" type="pres">
      <dgm:prSet presAssocID="{9B261537-7750-2B4A-9A8E-7F75F076D482}" presName="vertFour" presStyleCnt="0">
        <dgm:presLayoutVars>
          <dgm:chPref val="3"/>
        </dgm:presLayoutVars>
      </dgm:prSet>
      <dgm:spPr/>
    </dgm:pt>
    <dgm:pt modelId="{079978DF-DC97-6349-8E8B-54DE2C6FF585}" type="pres">
      <dgm:prSet presAssocID="{9B261537-7750-2B4A-9A8E-7F75F076D482}" presName="txFour" presStyleLbl="node4" presStyleIdx="42" presStyleCnt="61">
        <dgm:presLayoutVars>
          <dgm:chPref val="3"/>
        </dgm:presLayoutVars>
      </dgm:prSet>
      <dgm:spPr/>
    </dgm:pt>
    <dgm:pt modelId="{D0021DAB-D1E9-C54D-B7BB-D71D700D9F4E}" type="pres">
      <dgm:prSet presAssocID="{9B261537-7750-2B4A-9A8E-7F75F076D482}" presName="horzFour" presStyleCnt="0"/>
      <dgm:spPr/>
    </dgm:pt>
    <dgm:pt modelId="{6933806E-CC3D-4D44-9BDF-8CFFF5F947E4}" type="pres">
      <dgm:prSet presAssocID="{E68633AF-4AD9-274F-8821-2B65AE0435F6}" presName="sibSpaceFour" presStyleCnt="0"/>
      <dgm:spPr/>
    </dgm:pt>
    <dgm:pt modelId="{F767401C-199F-D243-B951-2EABC4DA1F49}" type="pres">
      <dgm:prSet presAssocID="{69F87788-03EB-D143-9AC6-3C85DF5CCB3A}" presName="vertFour" presStyleCnt="0">
        <dgm:presLayoutVars>
          <dgm:chPref val="3"/>
        </dgm:presLayoutVars>
      </dgm:prSet>
      <dgm:spPr/>
    </dgm:pt>
    <dgm:pt modelId="{465A548F-8E8C-C640-B9C7-BEAA85B553B2}" type="pres">
      <dgm:prSet presAssocID="{69F87788-03EB-D143-9AC6-3C85DF5CCB3A}" presName="txFour" presStyleLbl="node4" presStyleIdx="43" presStyleCnt="61">
        <dgm:presLayoutVars>
          <dgm:chPref val="3"/>
        </dgm:presLayoutVars>
      </dgm:prSet>
      <dgm:spPr/>
    </dgm:pt>
    <dgm:pt modelId="{86C43FCF-7A17-C24E-918F-5427FA52D5AC}" type="pres">
      <dgm:prSet presAssocID="{69F87788-03EB-D143-9AC6-3C85DF5CCB3A}" presName="horzFour" presStyleCnt="0"/>
      <dgm:spPr/>
    </dgm:pt>
    <dgm:pt modelId="{39173475-8137-F941-9B18-48825B6FABAA}" type="pres">
      <dgm:prSet presAssocID="{B80C88A0-717B-8840-8C85-9C06196F1ACE}" presName="sibSpaceFour" presStyleCnt="0"/>
      <dgm:spPr/>
    </dgm:pt>
    <dgm:pt modelId="{619DB765-8539-CF4E-AFF5-91759EBFCA8F}" type="pres">
      <dgm:prSet presAssocID="{98A3D169-08D7-2443-B20A-F1F41D294F48}" presName="vertFour" presStyleCnt="0">
        <dgm:presLayoutVars>
          <dgm:chPref val="3"/>
        </dgm:presLayoutVars>
      </dgm:prSet>
      <dgm:spPr/>
    </dgm:pt>
    <dgm:pt modelId="{BDC06197-6CF4-DD45-8D30-56696A5A28DA}" type="pres">
      <dgm:prSet presAssocID="{98A3D169-08D7-2443-B20A-F1F41D294F48}" presName="txFour" presStyleLbl="node4" presStyleIdx="44" presStyleCnt="61">
        <dgm:presLayoutVars>
          <dgm:chPref val="3"/>
        </dgm:presLayoutVars>
      </dgm:prSet>
      <dgm:spPr/>
    </dgm:pt>
    <dgm:pt modelId="{6C4E936A-0055-914E-9FD3-A6303CC92A87}" type="pres">
      <dgm:prSet presAssocID="{98A3D169-08D7-2443-B20A-F1F41D294F48}" presName="horzFour" presStyleCnt="0"/>
      <dgm:spPr/>
    </dgm:pt>
    <dgm:pt modelId="{0BC33903-40B7-4849-A218-5A3232E84735}" type="pres">
      <dgm:prSet presAssocID="{D826F038-11FB-A241-97E6-B2ECB8AB5D3C}" presName="sibSpaceFour" presStyleCnt="0"/>
      <dgm:spPr/>
    </dgm:pt>
    <dgm:pt modelId="{F2C38B8E-3821-F449-963E-6C3DFC9058F6}" type="pres">
      <dgm:prSet presAssocID="{D419909D-9B7A-FC48-94E6-0EE34FA99089}" presName="vertFour" presStyleCnt="0">
        <dgm:presLayoutVars>
          <dgm:chPref val="3"/>
        </dgm:presLayoutVars>
      </dgm:prSet>
      <dgm:spPr/>
    </dgm:pt>
    <dgm:pt modelId="{A553BD07-64AA-9842-9DB7-7BD96CDE0A68}" type="pres">
      <dgm:prSet presAssocID="{D419909D-9B7A-FC48-94E6-0EE34FA99089}" presName="txFour" presStyleLbl="node4" presStyleIdx="45" presStyleCnt="61">
        <dgm:presLayoutVars>
          <dgm:chPref val="3"/>
        </dgm:presLayoutVars>
      </dgm:prSet>
      <dgm:spPr/>
    </dgm:pt>
    <dgm:pt modelId="{571FE607-A4AD-9348-852B-AEF7A3F186AE}" type="pres">
      <dgm:prSet presAssocID="{D419909D-9B7A-FC48-94E6-0EE34FA99089}" presName="horzFour" presStyleCnt="0"/>
      <dgm:spPr/>
    </dgm:pt>
    <dgm:pt modelId="{84375384-4B91-8347-960C-52C3F4DE5A38}" type="pres">
      <dgm:prSet presAssocID="{323C6049-0B10-264D-AE2E-ABA603D82873}" presName="sibSpaceThree" presStyleCnt="0"/>
      <dgm:spPr/>
    </dgm:pt>
    <dgm:pt modelId="{C753827D-CE2C-CC45-B796-0FEE2B234BD1}" type="pres">
      <dgm:prSet presAssocID="{A94DEFCE-212B-5947-B3C5-0FBAFCA962D0}" presName="vertThree" presStyleCnt="0"/>
      <dgm:spPr/>
    </dgm:pt>
    <dgm:pt modelId="{955CB9A4-5A97-B24F-AC54-D0CA1AFA4E32}" type="pres">
      <dgm:prSet presAssocID="{A94DEFCE-212B-5947-B3C5-0FBAFCA962D0}" presName="txThree" presStyleLbl="node3" presStyleIdx="38" presStyleCnt="55">
        <dgm:presLayoutVars>
          <dgm:chPref val="3"/>
        </dgm:presLayoutVars>
      </dgm:prSet>
      <dgm:spPr/>
    </dgm:pt>
    <dgm:pt modelId="{63F203F7-1183-6D4D-9C30-50980D6F1E9F}" type="pres">
      <dgm:prSet presAssocID="{A94DEFCE-212B-5947-B3C5-0FBAFCA962D0}" presName="parTransThree" presStyleCnt="0"/>
      <dgm:spPr/>
    </dgm:pt>
    <dgm:pt modelId="{7D30A8E5-1A26-4C41-80A4-192962EA047E}" type="pres">
      <dgm:prSet presAssocID="{A94DEFCE-212B-5947-B3C5-0FBAFCA962D0}" presName="horzThree" presStyleCnt="0"/>
      <dgm:spPr/>
    </dgm:pt>
    <dgm:pt modelId="{2356E7A5-090F-4F4A-AC28-8B96C1E0D51F}" type="pres">
      <dgm:prSet presAssocID="{8F004E2E-59EF-0B43-B784-24A85F9301DA}" presName="vertFour" presStyleCnt="0">
        <dgm:presLayoutVars>
          <dgm:chPref val="3"/>
        </dgm:presLayoutVars>
      </dgm:prSet>
      <dgm:spPr/>
    </dgm:pt>
    <dgm:pt modelId="{F2F8AECA-BF8F-D14A-90BC-F272C2574332}" type="pres">
      <dgm:prSet presAssocID="{8F004E2E-59EF-0B43-B784-24A85F9301DA}" presName="txFour" presStyleLbl="node4" presStyleIdx="46" presStyleCnt="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6A76D6-BE02-264B-B3D8-E45389610DC5}" type="pres">
      <dgm:prSet presAssocID="{8F004E2E-59EF-0B43-B784-24A85F9301DA}" presName="horzFour" presStyleCnt="0"/>
      <dgm:spPr/>
    </dgm:pt>
    <dgm:pt modelId="{3EEF3FD8-ABE5-FD4B-A655-58BB540E0F19}" type="pres">
      <dgm:prSet presAssocID="{0B58853B-8D6D-2548-B0EC-7CF9CBBE46CE}" presName="sibSpaceFour" presStyleCnt="0"/>
      <dgm:spPr/>
    </dgm:pt>
    <dgm:pt modelId="{4F1039D9-A1B8-D349-853D-E7D44480DBED}" type="pres">
      <dgm:prSet presAssocID="{9B8E3A10-A9CD-AF46-B30C-3E1891491A5F}" presName="vertFour" presStyleCnt="0">
        <dgm:presLayoutVars>
          <dgm:chPref val="3"/>
        </dgm:presLayoutVars>
      </dgm:prSet>
      <dgm:spPr/>
    </dgm:pt>
    <dgm:pt modelId="{AFB12148-E9C9-324C-BD33-9F858A568702}" type="pres">
      <dgm:prSet presAssocID="{9B8E3A10-A9CD-AF46-B30C-3E1891491A5F}" presName="txFour" presStyleLbl="node4" presStyleIdx="47" presStyleCnt="61">
        <dgm:presLayoutVars>
          <dgm:chPref val="3"/>
        </dgm:presLayoutVars>
      </dgm:prSet>
      <dgm:spPr/>
    </dgm:pt>
    <dgm:pt modelId="{8EF2199E-B172-5645-95A6-DEE1140A4F34}" type="pres">
      <dgm:prSet presAssocID="{9B8E3A10-A9CD-AF46-B30C-3E1891491A5F}" presName="horzFour" presStyleCnt="0"/>
      <dgm:spPr/>
    </dgm:pt>
    <dgm:pt modelId="{1A2812C0-49E0-4A44-B8DF-8467C0DD9A50}" type="pres">
      <dgm:prSet presAssocID="{C7F0D274-BC93-BA4A-B1C3-6ABE964CB553}" presName="sibSpaceFour" presStyleCnt="0"/>
      <dgm:spPr/>
    </dgm:pt>
    <dgm:pt modelId="{5E39BCD5-6118-CE40-8FA6-34238431533D}" type="pres">
      <dgm:prSet presAssocID="{CB61647F-3ADC-E04F-ABB4-847EDDE023D4}" presName="vertFour" presStyleCnt="0">
        <dgm:presLayoutVars>
          <dgm:chPref val="3"/>
        </dgm:presLayoutVars>
      </dgm:prSet>
      <dgm:spPr/>
    </dgm:pt>
    <dgm:pt modelId="{C03F9D4E-FBDA-3F44-BE29-C6A86CC25F73}" type="pres">
      <dgm:prSet presAssocID="{CB61647F-3ADC-E04F-ABB4-847EDDE023D4}" presName="txFour" presStyleLbl="node4" presStyleIdx="48" presStyleCnt="61">
        <dgm:presLayoutVars>
          <dgm:chPref val="3"/>
        </dgm:presLayoutVars>
      </dgm:prSet>
      <dgm:spPr/>
    </dgm:pt>
    <dgm:pt modelId="{7D7BFD5D-A607-1B43-B835-D668254CCC51}" type="pres">
      <dgm:prSet presAssocID="{CB61647F-3ADC-E04F-ABB4-847EDDE023D4}" presName="horzFour" presStyleCnt="0"/>
      <dgm:spPr/>
    </dgm:pt>
    <dgm:pt modelId="{81B3457D-88CC-814A-B369-E8A7CF372C7E}" type="pres">
      <dgm:prSet presAssocID="{2EC30758-DF50-504B-ACAE-696AC28F1E59}" presName="sibSpaceFour" presStyleCnt="0"/>
      <dgm:spPr/>
    </dgm:pt>
    <dgm:pt modelId="{34080283-F6FC-1B4D-8141-EAE3FD37621B}" type="pres">
      <dgm:prSet presAssocID="{BA0C4971-FB1A-6141-BB17-4D2602C20995}" presName="vertFour" presStyleCnt="0">
        <dgm:presLayoutVars>
          <dgm:chPref val="3"/>
        </dgm:presLayoutVars>
      </dgm:prSet>
      <dgm:spPr/>
    </dgm:pt>
    <dgm:pt modelId="{E1C8F5E8-D0C1-4441-9F83-106E834EE8EF}" type="pres">
      <dgm:prSet presAssocID="{BA0C4971-FB1A-6141-BB17-4D2602C20995}" presName="txFour" presStyleLbl="node4" presStyleIdx="49" presStyleCnt="61">
        <dgm:presLayoutVars>
          <dgm:chPref val="3"/>
        </dgm:presLayoutVars>
      </dgm:prSet>
      <dgm:spPr/>
    </dgm:pt>
    <dgm:pt modelId="{1C776021-107B-FB49-872F-56ADF5AF2C7A}" type="pres">
      <dgm:prSet presAssocID="{BA0C4971-FB1A-6141-BB17-4D2602C20995}" presName="horzFour" presStyleCnt="0"/>
      <dgm:spPr/>
    </dgm:pt>
    <dgm:pt modelId="{AA5CBD0D-F9B5-8244-B428-5B8F22AF03D8}" type="pres">
      <dgm:prSet presAssocID="{9646EA56-06B8-F44B-A5DD-133DE08E49C7}" presName="sibSpaceFour" presStyleCnt="0"/>
      <dgm:spPr/>
    </dgm:pt>
    <dgm:pt modelId="{200D8593-C3A7-C74A-A0C1-08656B2FC994}" type="pres">
      <dgm:prSet presAssocID="{45AF1EEB-744F-0946-A730-2CF313974493}" presName="vertFour" presStyleCnt="0">
        <dgm:presLayoutVars>
          <dgm:chPref val="3"/>
        </dgm:presLayoutVars>
      </dgm:prSet>
      <dgm:spPr/>
    </dgm:pt>
    <dgm:pt modelId="{32EB9BCC-96AF-FF4D-B1C0-A2FFB450F1B0}" type="pres">
      <dgm:prSet presAssocID="{45AF1EEB-744F-0946-A730-2CF313974493}" presName="txFour" presStyleLbl="node4" presStyleIdx="50" presStyleCnt="61">
        <dgm:presLayoutVars>
          <dgm:chPref val="3"/>
        </dgm:presLayoutVars>
      </dgm:prSet>
      <dgm:spPr/>
    </dgm:pt>
    <dgm:pt modelId="{A5861715-02AB-3247-9CD9-3DFD7B5DF3FD}" type="pres">
      <dgm:prSet presAssocID="{45AF1EEB-744F-0946-A730-2CF313974493}" presName="horzFour" presStyleCnt="0"/>
      <dgm:spPr/>
    </dgm:pt>
    <dgm:pt modelId="{B5CB5ED1-0D69-1F42-977B-DE3CF88026FA}" type="pres">
      <dgm:prSet presAssocID="{C76B619E-0633-4544-9E5E-175EC129CD92}" presName="sibSpaceTwo" presStyleCnt="0"/>
      <dgm:spPr/>
    </dgm:pt>
    <dgm:pt modelId="{F1AC7583-5355-8247-A886-420DE966D05B}" type="pres">
      <dgm:prSet presAssocID="{13CCBC53-9617-4E40-B429-2F29E5C21730}" presName="vertTwo" presStyleCnt="0"/>
      <dgm:spPr/>
    </dgm:pt>
    <dgm:pt modelId="{489A387E-4650-994B-BCA7-A72ABA781145}" type="pres">
      <dgm:prSet presAssocID="{13CCBC53-9617-4E40-B429-2F29E5C21730}" presName="txTwo" presStyleLbl="node2" presStyleIdx="8" presStyleCnt="11">
        <dgm:presLayoutVars>
          <dgm:chPref val="3"/>
        </dgm:presLayoutVars>
      </dgm:prSet>
      <dgm:spPr/>
    </dgm:pt>
    <dgm:pt modelId="{9EC93939-AE3D-A643-A8B5-7D2102B5C111}" type="pres">
      <dgm:prSet presAssocID="{13CCBC53-9617-4E40-B429-2F29E5C21730}" presName="parTransTwo" presStyleCnt="0"/>
      <dgm:spPr/>
    </dgm:pt>
    <dgm:pt modelId="{BD910342-AC6F-7440-8EDF-07E05B391386}" type="pres">
      <dgm:prSet presAssocID="{13CCBC53-9617-4E40-B429-2F29E5C21730}" presName="horzTwo" presStyleCnt="0"/>
      <dgm:spPr/>
    </dgm:pt>
    <dgm:pt modelId="{A107C231-FE04-D54B-B4BB-C6850D393E89}" type="pres">
      <dgm:prSet presAssocID="{0A29EAFD-13C6-F344-82B9-B5E74D8AD42B}" presName="vertThree" presStyleCnt="0"/>
      <dgm:spPr/>
    </dgm:pt>
    <dgm:pt modelId="{2E751924-AE0C-0B4D-A5C8-F9F1EBA2981A}" type="pres">
      <dgm:prSet presAssocID="{0A29EAFD-13C6-F344-82B9-B5E74D8AD42B}" presName="txThree" presStyleLbl="node3" presStyleIdx="39" presStyleCnt="55">
        <dgm:presLayoutVars>
          <dgm:chPref val="3"/>
        </dgm:presLayoutVars>
      </dgm:prSet>
      <dgm:spPr/>
    </dgm:pt>
    <dgm:pt modelId="{BAEE6624-6427-AB4C-96E0-3011B61CDBA5}" type="pres">
      <dgm:prSet presAssocID="{0A29EAFD-13C6-F344-82B9-B5E74D8AD42B}" presName="horzThree" presStyleCnt="0"/>
      <dgm:spPr/>
    </dgm:pt>
    <dgm:pt modelId="{B0E3FD4E-105F-5249-BD0F-A0D919F33EC9}" type="pres">
      <dgm:prSet presAssocID="{07FC900A-79FF-C24E-BE8A-48EE582F2918}" presName="sibSpaceThree" presStyleCnt="0"/>
      <dgm:spPr/>
    </dgm:pt>
    <dgm:pt modelId="{6A2696CA-4078-854D-B21C-D3970C45EED5}" type="pres">
      <dgm:prSet presAssocID="{D8F4CB2B-A403-5543-82E1-D1B75852D2DC}" presName="vertThree" presStyleCnt="0"/>
      <dgm:spPr/>
    </dgm:pt>
    <dgm:pt modelId="{4C220188-A4F8-1D4F-A6D1-0BFA78126BB9}" type="pres">
      <dgm:prSet presAssocID="{D8F4CB2B-A403-5543-82E1-D1B75852D2DC}" presName="txThree" presStyleLbl="node3" presStyleIdx="40" presStyleCnt="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5F36A8-51EB-8342-B98F-00D72E183EA8}" type="pres">
      <dgm:prSet presAssocID="{D8F4CB2B-A403-5543-82E1-D1B75852D2DC}" presName="horzThree" presStyleCnt="0"/>
      <dgm:spPr/>
    </dgm:pt>
    <dgm:pt modelId="{6D7ED975-BB4F-0A41-8774-AF091244FE87}" type="pres">
      <dgm:prSet presAssocID="{0874A320-78FF-724E-AA91-49F17FC867C9}" presName="sibSpaceThree" presStyleCnt="0"/>
      <dgm:spPr/>
    </dgm:pt>
    <dgm:pt modelId="{4E74FC8E-402D-5E48-B08A-2EBC4731C8EF}" type="pres">
      <dgm:prSet presAssocID="{42B640AC-F01C-9E4D-8104-E4BFEAEE1E8A}" presName="vertThree" presStyleCnt="0"/>
      <dgm:spPr/>
    </dgm:pt>
    <dgm:pt modelId="{0A1B12D4-6E0F-C94A-933A-6A9C78793E61}" type="pres">
      <dgm:prSet presAssocID="{42B640AC-F01C-9E4D-8104-E4BFEAEE1E8A}" presName="txThree" presStyleLbl="node3" presStyleIdx="41" presStyleCnt="55">
        <dgm:presLayoutVars>
          <dgm:chPref val="3"/>
        </dgm:presLayoutVars>
      </dgm:prSet>
      <dgm:spPr/>
    </dgm:pt>
    <dgm:pt modelId="{544D9955-6DF0-D54E-A4B7-4F8858C0608E}" type="pres">
      <dgm:prSet presAssocID="{42B640AC-F01C-9E4D-8104-E4BFEAEE1E8A}" presName="horzThree" presStyleCnt="0"/>
      <dgm:spPr/>
    </dgm:pt>
    <dgm:pt modelId="{EF49F249-4430-6043-BE2B-BAAD4431641D}" type="pres">
      <dgm:prSet presAssocID="{83E109B8-D5A2-3C48-BFCD-2405E277AFF8}" presName="sibSpaceThree" presStyleCnt="0"/>
      <dgm:spPr/>
    </dgm:pt>
    <dgm:pt modelId="{E43AD18C-2328-0B4D-ADDE-35E4C07D788B}" type="pres">
      <dgm:prSet presAssocID="{A4A225FC-1AEB-AE46-B522-315250005A76}" presName="vertThree" presStyleCnt="0"/>
      <dgm:spPr/>
    </dgm:pt>
    <dgm:pt modelId="{AB317DED-A9D4-7149-9F42-4FFA36D175E2}" type="pres">
      <dgm:prSet presAssocID="{A4A225FC-1AEB-AE46-B522-315250005A76}" presName="txThree" presStyleLbl="node3" presStyleIdx="42" presStyleCnt="55">
        <dgm:presLayoutVars>
          <dgm:chPref val="3"/>
        </dgm:presLayoutVars>
      </dgm:prSet>
      <dgm:spPr/>
    </dgm:pt>
    <dgm:pt modelId="{BCBB82D6-140C-6642-B74D-9DF4EE85CDD9}" type="pres">
      <dgm:prSet presAssocID="{A4A225FC-1AEB-AE46-B522-315250005A76}" presName="horzThree" presStyleCnt="0"/>
      <dgm:spPr/>
    </dgm:pt>
    <dgm:pt modelId="{7BF79F96-7E09-6644-84D2-74B37BC34BE0}" type="pres">
      <dgm:prSet presAssocID="{18B29CF7-E3AF-2F40-986C-E6BC00214BC1}" presName="sibSpaceThree" presStyleCnt="0"/>
      <dgm:spPr/>
    </dgm:pt>
    <dgm:pt modelId="{9C72BECC-7DAE-FC4A-B290-34714FF7E415}" type="pres">
      <dgm:prSet presAssocID="{4B91DDCB-63B0-704D-88B5-B8B79D600A0F}" presName="vertThree" presStyleCnt="0"/>
      <dgm:spPr/>
    </dgm:pt>
    <dgm:pt modelId="{30765DB0-97DE-9245-B50B-F6452F18E872}" type="pres">
      <dgm:prSet presAssocID="{4B91DDCB-63B0-704D-88B5-B8B79D600A0F}" presName="txThree" presStyleLbl="node3" presStyleIdx="43" presStyleCnt="55">
        <dgm:presLayoutVars>
          <dgm:chPref val="3"/>
        </dgm:presLayoutVars>
      </dgm:prSet>
      <dgm:spPr/>
    </dgm:pt>
    <dgm:pt modelId="{009EB458-1008-D94E-BBE9-C955B7E6B4C5}" type="pres">
      <dgm:prSet presAssocID="{4B91DDCB-63B0-704D-88B5-B8B79D600A0F}" presName="horzThree" presStyleCnt="0"/>
      <dgm:spPr/>
    </dgm:pt>
    <dgm:pt modelId="{1900DEC5-AE18-6848-876C-0D7098A6D439}" type="pres">
      <dgm:prSet presAssocID="{8614E858-47D8-C24E-B503-EE001459FA18}" presName="sibSpaceThree" presStyleCnt="0"/>
      <dgm:spPr/>
    </dgm:pt>
    <dgm:pt modelId="{27AEB830-8DC0-E644-B5A8-EA8CE79FB42F}" type="pres">
      <dgm:prSet presAssocID="{F7B99659-E2CE-2544-BFF2-BADCD213DA4E}" presName="vertThree" presStyleCnt="0"/>
      <dgm:spPr/>
    </dgm:pt>
    <dgm:pt modelId="{31B25F8D-D7FF-0D4D-988B-F2D6A49397C4}" type="pres">
      <dgm:prSet presAssocID="{F7B99659-E2CE-2544-BFF2-BADCD213DA4E}" presName="txThree" presStyleLbl="node3" presStyleIdx="44" presStyleCnt="55">
        <dgm:presLayoutVars>
          <dgm:chPref val="3"/>
        </dgm:presLayoutVars>
      </dgm:prSet>
      <dgm:spPr/>
    </dgm:pt>
    <dgm:pt modelId="{708D9C43-4451-2D4A-B6E9-F53076B5C280}" type="pres">
      <dgm:prSet presAssocID="{F7B99659-E2CE-2544-BFF2-BADCD213DA4E}" presName="horzThree" presStyleCnt="0"/>
      <dgm:spPr/>
    </dgm:pt>
    <dgm:pt modelId="{3CE5DE57-583A-8B4D-BD2A-76FA1BADB283}" type="pres">
      <dgm:prSet presAssocID="{EFEA1FA5-150F-A046-B444-629470C35B8E}" presName="sibSpaceThree" presStyleCnt="0"/>
      <dgm:spPr/>
    </dgm:pt>
    <dgm:pt modelId="{F15A4E6C-3379-1C40-B20B-C018F706D3D9}" type="pres">
      <dgm:prSet presAssocID="{FC4BE0B4-CD12-1842-A029-01A3AAE704A6}" presName="vertThree" presStyleCnt="0"/>
      <dgm:spPr/>
    </dgm:pt>
    <dgm:pt modelId="{31AE2562-4D4C-604F-9B32-EE1947132193}" type="pres">
      <dgm:prSet presAssocID="{FC4BE0B4-CD12-1842-A029-01A3AAE704A6}" presName="txThree" presStyleLbl="node3" presStyleIdx="45" presStyleCnt="55">
        <dgm:presLayoutVars>
          <dgm:chPref val="3"/>
        </dgm:presLayoutVars>
      </dgm:prSet>
      <dgm:spPr/>
    </dgm:pt>
    <dgm:pt modelId="{6E2467CF-971E-2B4D-BDBD-E34C7E98C0F8}" type="pres">
      <dgm:prSet presAssocID="{FC4BE0B4-CD12-1842-A029-01A3AAE704A6}" presName="horzThree" presStyleCnt="0"/>
      <dgm:spPr/>
    </dgm:pt>
    <dgm:pt modelId="{3131A4C0-DDAE-6349-AABC-57F8B4E5F939}" type="pres">
      <dgm:prSet presAssocID="{944ADDED-D254-484C-A21B-0D6ABDAE837C}" presName="sibSpaceTwo" presStyleCnt="0"/>
      <dgm:spPr/>
    </dgm:pt>
    <dgm:pt modelId="{DDD2E9EC-E2DE-C548-8199-12E9A3556C77}" type="pres">
      <dgm:prSet presAssocID="{2FE5A4AB-4C45-0E43-B46B-822615EDE394}" presName="vertTwo" presStyleCnt="0"/>
      <dgm:spPr/>
    </dgm:pt>
    <dgm:pt modelId="{9701FFDC-E846-0348-B2B1-CD435E6A63B6}" type="pres">
      <dgm:prSet presAssocID="{2FE5A4AB-4C45-0E43-B46B-822615EDE394}" presName="txTwo" presStyleLbl="node2" presStyleIdx="9" presStyleCnt="11">
        <dgm:presLayoutVars>
          <dgm:chPref val="3"/>
        </dgm:presLayoutVars>
      </dgm:prSet>
      <dgm:spPr/>
    </dgm:pt>
    <dgm:pt modelId="{2755CADA-7636-EC4D-A605-CA74D3259FDA}" type="pres">
      <dgm:prSet presAssocID="{2FE5A4AB-4C45-0E43-B46B-822615EDE394}" presName="parTransTwo" presStyleCnt="0"/>
      <dgm:spPr/>
    </dgm:pt>
    <dgm:pt modelId="{2910870F-C761-8A46-B1C1-A1A759307F5F}" type="pres">
      <dgm:prSet presAssocID="{2FE5A4AB-4C45-0E43-B46B-822615EDE394}" presName="horzTwo" presStyleCnt="0"/>
      <dgm:spPr/>
    </dgm:pt>
    <dgm:pt modelId="{51F18833-8036-0C4A-9E4F-DDB112E8B8CE}" type="pres">
      <dgm:prSet presAssocID="{B73A5B4D-9972-1C4A-9654-72B7D9CD4661}" presName="vertThree" presStyleCnt="0"/>
      <dgm:spPr/>
    </dgm:pt>
    <dgm:pt modelId="{637A6E42-62ED-5443-98C8-582B0A4E0048}" type="pres">
      <dgm:prSet presAssocID="{B73A5B4D-9972-1C4A-9654-72B7D9CD4661}" presName="txThree" presStyleLbl="node3" presStyleIdx="46" presStyleCnt="55">
        <dgm:presLayoutVars>
          <dgm:chPref val="3"/>
        </dgm:presLayoutVars>
      </dgm:prSet>
      <dgm:spPr/>
    </dgm:pt>
    <dgm:pt modelId="{6C095CF1-6568-AA42-990E-14501930349B}" type="pres">
      <dgm:prSet presAssocID="{B73A5B4D-9972-1C4A-9654-72B7D9CD4661}" presName="parTransThree" presStyleCnt="0"/>
      <dgm:spPr/>
    </dgm:pt>
    <dgm:pt modelId="{565D5F09-4BA2-004F-AA9C-A5EEE902231F}" type="pres">
      <dgm:prSet presAssocID="{B73A5B4D-9972-1C4A-9654-72B7D9CD4661}" presName="horzThree" presStyleCnt="0"/>
      <dgm:spPr/>
    </dgm:pt>
    <dgm:pt modelId="{A906664C-981F-E243-B288-B90DE8B15732}" type="pres">
      <dgm:prSet presAssocID="{AD77E03A-0D17-1148-8C18-542C9BAC91C3}" presName="vertFour" presStyleCnt="0">
        <dgm:presLayoutVars>
          <dgm:chPref val="3"/>
        </dgm:presLayoutVars>
      </dgm:prSet>
      <dgm:spPr/>
    </dgm:pt>
    <dgm:pt modelId="{F1FD946B-4092-764F-83A2-DD97E282335D}" type="pres">
      <dgm:prSet presAssocID="{AD77E03A-0D17-1148-8C18-542C9BAC91C3}" presName="txFour" presStyleLbl="node4" presStyleIdx="51" presStyleCnt="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E86FF2-EDA3-7B45-9A10-424837AECC5B}" type="pres">
      <dgm:prSet presAssocID="{AD77E03A-0D17-1148-8C18-542C9BAC91C3}" presName="horzFour" presStyleCnt="0"/>
      <dgm:spPr/>
    </dgm:pt>
    <dgm:pt modelId="{3610FBE6-6C1C-0643-BD7D-0BBD87C398BC}" type="pres">
      <dgm:prSet presAssocID="{41E905A2-F6A1-7C4F-B0FC-90F26254188D}" presName="sibSpaceFour" presStyleCnt="0"/>
      <dgm:spPr/>
    </dgm:pt>
    <dgm:pt modelId="{6585C1F5-45D4-E24B-83F3-E0CBFCB2CE0B}" type="pres">
      <dgm:prSet presAssocID="{929B043D-E464-DC43-8200-8369BFD740B2}" presName="vertFour" presStyleCnt="0">
        <dgm:presLayoutVars>
          <dgm:chPref val="3"/>
        </dgm:presLayoutVars>
      </dgm:prSet>
      <dgm:spPr/>
    </dgm:pt>
    <dgm:pt modelId="{7C3B2C8C-77A2-CB44-9FF7-CE09D98B45A6}" type="pres">
      <dgm:prSet presAssocID="{929B043D-E464-DC43-8200-8369BFD740B2}" presName="txFour" presStyleLbl="node4" presStyleIdx="52" presStyleCnt="61">
        <dgm:presLayoutVars>
          <dgm:chPref val="3"/>
        </dgm:presLayoutVars>
      </dgm:prSet>
      <dgm:spPr/>
    </dgm:pt>
    <dgm:pt modelId="{06176A85-88B7-6346-BF28-5B794B05E4D0}" type="pres">
      <dgm:prSet presAssocID="{929B043D-E464-DC43-8200-8369BFD740B2}" presName="horzFour" presStyleCnt="0"/>
      <dgm:spPr/>
    </dgm:pt>
    <dgm:pt modelId="{472588DB-EE71-A649-865C-2F769E8A8064}" type="pres">
      <dgm:prSet presAssocID="{F25F7AB7-8E8A-814A-B7CA-68057C97121F}" presName="sibSpaceFour" presStyleCnt="0"/>
      <dgm:spPr/>
    </dgm:pt>
    <dgm:pt modelId="{983E776D-EA9D-E947-AECE-30B010CF105A}" type="pres">
      <dgm:prSet presAssocID="{186121FC-E061-FB40-ADFE-D99B8340047F}" presName="vertFour" presStyleCnt="0">
        <dgm:presLayoutVars>
          <dgm:chPref val="3"/>
        </dgm:presLayoutVars>
      </dgm:prSet>
      <dgm:spPr/>
    </dgm:pt>
    <dgm:pt modelId="{B7D35514-4613-A245-83BA-A0F5C8308A35}" type="pres">
      <dgm:prSet presAssocID="{186121FC-E061-FB40-ADFE-D99B8340047F}" presName="txFour" presStyleLbl="node4" presStyleIdx="53" presStyleCnt="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6D287-5132-084C-8EDA-A6CFF1BB5BFB}" type="pres">
      <dgm:prSet presAssocID="{186121FC-E061-FB40-ADFE-D99B8340047F}" presName="horzFour" presStyleCnt="0"/>
      <dgm:spPr/>
    </dgm:pt>
    <dgm:pt modelId="{963644A7-DA43-8949-A31E-C9D7E116DD12}" type="pres">
      <dgm:prSet presAssocID="{7EB73FD2-060E-6541-94A3-FB75CB351A4B}" presName="sibSpaceFour" presStyleCnt="0"/>
      <dgm:spPr/>
    </dgm:pt>
    <dgm:pt modelId="{D6137FA8-FCD9-DA44-966C-4736715D1AE3}" type="pres">
      <dgm:prSet presAssocID="{54DACC1C-5E9F-534C-8FCA-B67402EBE45C}" presName="vertFour" presStyleCnt="0">
        <dgm:presLayoutVars>
          <dgm:chPref val="3"/>
        </dgm:presLayoutVars>
      </dgm:prSet>
      <dgm:spPr/>
    </dgm:pt>
    <dgm:pt modelId="{F894F5A5-4E34-9E43-8B17-0C6AF629D631}" type="pres">
      <dgm:prSet presAssocID="{54DACC1C-5E9F-534C-8FCA-B67402EBE45C}" presName="txFour" presStyleLbl="node4" presStyleIdx="54" presStyleCnt="61">
        <dgm:presLayoutVars>
          <dgm:chPref val="3"/>
        </dgm:presLayoutVars>
      </dgm:prSet>
      <dgm:spPr/>
    </dgm:pt>
    <dgm:pt modelId="{9A4F46AA-849D-5F44-BBB9-7BF1C6A29EA3}" type="pres">
      <dgm:prSet presAssocID="{54DACC1C-5E9F-534C-8FCA-B67402EBE45C}" presName="horzFour" presStyleCnt="0"/>
      <dgm:spPr/>
    </dgm:pt>
    <dgm:pt modelId="{1A59E942-611E-8F4B-B296-20349B8DDDE8}" type="pres">
      <dgm:prSet presAssocID="{D4C95170-99CD-F049-AADD-0BCD9C226A8E}" presName="sibSpaceThree" presStyleCnt="0"/>
      <dgm:spPr/>
    </dgm:pt>
    <dgm:pt modelId="{989E3CA8-70D5-DE43-B29A-CE86CD367547}" type="pres">
      <dgm:prSet presAssocID="{7026A9F1-E6E1-434D-A3D6-4C65C3FC3EC0}" presName="vertThree" presStyleCnt="0"/>
      <dgm:spPr/>
    </dgm:pt>
    <dgm:pt modelId="{3D2FD6D1-5E10-DA4E-B0BB-B8A5EAB64B91}" type="pres">
      <dgm:prSet presAssocID="{7026A9F1-E6E1-434D-A3D6-4C65C3FC3EC0}" presName="txThree" presStyleLbl="node3" presStyleIdx="47" presStyleCnt="55">
        <dgm:presLayoutVars>
          <dgm:chPref val="3"/>
        </dgm:presLayoutVars>
      </dgm:prSet>
      <dgm:spPr/>
    </dgm:pt>
    <dgm:pt modelId="{73F030A3-402C-C040-8AF3-201825F09E7E}" type="pres">
      <dgm:prSet presAssocID="{7026A9F1-E6E1-434D-A3D6-4C65C3FC3EC0}" presName="parTransThree" presStyleCnt="0"/>
      <dgm:spPr/>
    </dgm:pt>
    <dgm:pt modelId="{1F86BC2B-5B30-7442-A7D7-22F72640369C}" type="pres">
      <dgm:prSet presAssocID="{7026A9F1-E6E1-434D-A3D6-4C65C3FC3EC0}" presName="horzThree" presStyleCnt="0"/>
      <dgm:spPr/>
    </dgm:pt>
    <dgm:pt modelId="{98FEB192-92B8-5348-B39A-9C1001314544}" type="pres">
      <dgm:prSet presAssocID="{30BDEAD8-FFA6-B54E-924C-81E0A06A4F9A}" presName="vertFour" presStyleCnt="0">
        <dgm:presLayoutVars>
          <dgm:chPref val="3"/>
        </dgm:presLayoutVars>
      </dgm:prSet>
      <dgm:spPr/>
    </dgm:pt>
    <dgm:pt modelId="{61980667-982B-A24E-87D6-D485EB17743C}" type="pres">
      <dgm:prSet presAssocID="{30BDEAD8-FFA6-B54E-924C-81E0A06A4F9A}" presName="txFour" presStyleLbl="node4" presStyleIdx="55" presStyleCnt="61">
        <dgm:presLayoutVars>
          <dgm:chPref val="3"/>
        </dgm:presLayoutVars>
      </dgm:prSet>
      <dgm:spPr/>
    </dgm:pt>
    <dgm:pt modelId="{0135244D-9934-2940-8427-FB0375F905D6}" type="pres">
      <dgm:prSet presAssocID="{30BDEAD8-FFA6-B54E-924C-81E0A06A4F9A}" presName="horzFour" presStyleCnt="0"/>
      <dgm:spPr/>
    </dgm:pt>
    <dgm:pt modelId="{6175010E-9E63-5949-AAE6-CA9380CEC507}" type="pres">
      <dgm:prSet presAssocID="{5DDF99B1-FD3C-784D-9A48-712A21ED81A1}" presName="sibSpaceFour" presStyleCnt="0"/>
      <dgm:spPr/>
    </dgm:pt>
    <dgm:pt modelId="{31CC712A-94BA-9948-BE30-B9273990109E}" type="pres">
      <dgm:prSet presAssocID="{351BE7E9-7E2C-FF46-94E7-16DED44B5A0D}" presName="vertFour" presStyleCnt="0">
        <dgm:presLayoutVars>
          <dgm:chPref val="3"/>
        </dgm:presLayoutVars>
      </dgm:prSet>
      <dgm:spPr/>
    </dgm:pt>
    <dgm:pt modelId="{81FFA42B-51B5-BD48-83DF-3899388796B2}" type="pres">
      <dgm:prSet presAssocID="{351BE7E9-7E2C-FF46-94E7-16DED44B5A0D}" presName="txFour" presStyleLbl="node4" presStyleIdx="56" presStyleCnt="61">
        <dgm:presLayoutVars>
          <dgm:chPref val="3"/>
        </dgm:presLayoutVars>
      </dgm:prSet>
      <dgm:spPr/>
    </dgm:pt>
    <dgm:pt modelId="{27B52943-FBFC-5C4D-BD17-38AEF17E9589}" type="pres">
      <dgm:prSet presAssocID="{351BE7E9-7E2C-FF46-94E7-16DED44B5A0D}" presName="horzFour" presStyleCnt="0"/>
      <dgm:spPr/>
    </dgm:pt>
    <dgm:pt modelId="{18C10D4F-83C5-3E4A-B43C-EE888E7C65A9}" type="pres">
      <dgm:prSet presAssocID="{45FB8C82-5D05-364C-B7C1-947A0835F95E}" presName="sibSpaceThree" presStyleCnt="0"/>
      <dgm:spPr/>
    </dgm:pt>
    <dgm:pt modelId="{66485FE4-2F82-4846-9DFF-9E299755E9D2}" type="pres">
      <dgm:prSet presAssocID="{145FB756-1F42-F043-B2CF-89EAAD0F7BA4}" presName="vertThree" presStyleCnt="0"/>
      <dgm:spPr/>
    </dgm:pt>
    <dgm:pt modelId="{6F01A0A8-F259-194B-82F7-94EE41DD2F84}" type="pres">
      <dgm:prSet presAssocID="{145FB756-1F42-F043-B2CF-89EAAD0F7BA4}" presName="txThree" presStyleLbl="node3" presStyleIdx="48" presStyleCnt="55">
        <dgm:presLayoutVars>
          <dgm:chPref val="3"/>
        </dgm:presLayoutVars>
      </dgm:prSet>
      <dgm:spPr/>
    </dgm:pt>
    <dgm:pt modelId="{4530E6BB-953E-8840-BFFB-570B3D3ABB15}" type="pres">
      <dgm:prSet presAssocID="{145FB756-1F42-F043-B2CF-89EAAD0F7BA4}" presName="horzThree" presStyleCnt="0"/>
      <dgm:spPr/>
    </dgm:pt>
    <dgm:pt modelId="{FDBC0A89-1466-2B4A-8861-D3EC2C7FBE74}" type="pres">
      <dgm:prSet presAssocID="{E703BEA9-8CC1-4642-85DA-9CF0F408EB48}" presName="sibSpaceThree" presStyleCnt="0"/>
      <dgm:spPr/>
    </dgm:pt>
    <dgm:pt modelId="{943E4BA2-77D0-BB46-B597-DC5B45081AA8}" type="pres">
      <dgm:prSet presAssocID="{3E26069E-32A3-E14D-B44F-EF2011FE0304}" presName="vertThree" presStyleCnt="0"/>
      <dgm:spPr/>
    </dgm:pt>
    <dgm:pt modelId="{198409D6-A447-624D-A578-C850A3557060}" type="pres">
      <dgm:prSet presAssocID="{3E26069E-32A3-E14D-B44F-EF2011FE0304}" presName="txThree" presStyleLbl="node3" presStyleIdx="49" presStyleCnt="55">
        <dgm:presLayoutVars>
          <dgm:chPref val="3"/>
        </dgm:presLayoutVars>
      </dgm:prSet>
      <dgm:spPr/>
    </dgm:pt>
    <dgm:pt modelId="{3C18E531-FB78-6942-974F-948ED6107162}" type="pres">
      <dgm:prSet presAssocID="{3E26069E-32A3-E14D-B44F-EF2011FE0304}" presName="parTransThree" presStyleCnt="0"/>
      <dgm:spPr/>
    </dgm:pt>
    <dgm:pt modelId="{6A041ACB-B616-CD48-8AC3-382AB30B86E2}" type="pres">
      <dgm:prSet presAssocID="{3E26069E-32A3-E14D-B44F-EF2011FE0304}" presName="horzThree" presStyleCnt="0"/>
      <dgm:spPr/>
    </dgm:pt>
    <dgm:pt modelId="{B9CE8D0B-F72D-7849-93D4-8ED6AAC30B34}" type="pres">
      <dgm:prSet presAssocID="{E0452FA2-0B4A-0E41-889A-D8ED1A4FCC83}" presName="vertFour" presStyleCnt="0">
        <dgm:presLayoutVars>
          <dgm:chPref val="3"/>
        </dgm:presLayoutVars>
      </dgm:prSet>
      <dgm:spPr/>
    </dgm:pt>
    <dgm:pt modelId="{E0EEC34F-B9FD-6F47-832A-F3DB45E59EF4}" type="pres">
      <dgm:prSet presAssocID="{E0452FA2-0B4A-0E41-889A-D8ED1A4FCC83}" presName="txFour" presStyleLbl="node4" presStyleIdx="57" presStyleCnt="61">
        <dgm:presLayoutVars>
          <dgm:chPref val="3"/>
        </dgm:presLayoutVars>
      </dgm:prSet>
      <dgm:spPr/>
    </dgm:pt>
    <dgm:pt modelId="{1CF21E9C-1699-784C-B5AF-D1A2B5C5CBF6}" type="pres">
      <dgm:prSet presAssocID="{E0452FA2-0B4A-0E41-889A-D8ED1A4FCC83}" presName="horzFour" presStyleCnt="0"/>
      <dgm:spPr/>
    </dgm:pt>
    <dgm:pt modelId="{205A9A8B-47C9-CA49-BD9E-0CADAD969C20}" type="pres">
      <dgm:prSet presAssocID="{9521A7DB-C837-1244-BB93-C1BAF11067D9}" presName="sibSpaceFour" presStyleCnt="0"/>
      <dgm:spPr/>
    </dgm:pt>
    <dgm:pt modelId="{9246E334-1B8E-6E44-8698-9636A68A5613}" type="pres">
      <dgm:prSet presAssocID="{176EC4EF-0A76-1F45-A6CF-2CF6BCFCAF3D}" presName="vertFour" presStyleCnt="0">
        <dgm:presLayoutVars>
          <dgm:chPref val="3"/>
        </dgm:presLayoutVars>
      </dgm:prSet>
      <dgm:spPr/>
    </dgm:pt>
    <dgm:pt modelId="{BF7395B2-48E8-4F42-AA5A-8BAF7C75C734}" type="pres">
      <dgm:prSet presAssocID="{176EC4EF-0A76-1F45-A6CF-2CF6BCFCAF3D}" presName="txFour" presStyleLbl="node4" presStyleIdx="58" presStyleCnt="61">
        <dgm:presLayoutVars>
          <dgm:chPref val="3"/>
        </dgm:presLayoutVars>
      </dgm:prSet>
      <dgm:spPr/>
    </dgm:pt>
    <dgm:pt modelId="{4125B62A-E6D3-3042-844E-2E3FD3C0B167}" type="pres">
      <dgm:prSet presAssocID="{176EC4EF-0A76-1F45-A6CF-2CF6BCFCAF3D}" presName="horzFour" presStyleCnt="0"/>
      <dgm:spPr/>
    </dgm:pt>
    <dgm:pt modelId="{DB140B93-7826-9B40-B6E0-1FB89B347903}" type="pres">
      <dgm:prSet presAssocID="{2E054E45-0FA2-BC49-9BE9-392C22A16917}" presName="sibSpaceFour" presStyleCnt="0"/>
      <dgm:spPr/>
    </dgm:pt>
    <dgm:pt modelId="{73FF3C56-3AD6-924C-9BEF-BC974387EA0D}" type="pres">
      <dgm:prSet presAssocID="{399C9AF7-1BB1-004B-AF41-B6FDE3C1062C}" presName="vertFour" presStyleCnt="0">
        <dgm:presLayoutVars>
          <dgm:chPref val="3"/>
        </dgm:presLayoutVars>
      </dgm:prSet>
      <dgm:spPr/>
    </dgm:pt>
    <dgm:pt modelId="{D342123E-183B-3249-A38A-8AA337C1AF01}" type="pres">
      <dgm:prSet presAssocID="{399C9AF7-1BB1-004B-AF41-B6FDE3C1062C}" presName="txFour" presStyleLbl="node4" presStyleIdx="59" presStyleCnt="61">
        <dgm:presLayoutVars>
          <dgm:chPref val="3"/>
        </dgm:presLayoutVars>
      </dgm:prSet>
      <dgm:spPr/>
    </dgm:pt>
    <dgm:pt modelId="{E0B90ED2-25C1-B040-AF12-860C3A3D52A1}" type="pres">
      <dgm:prSet presAssocID="{399C9AF7-1BB1-004B-AF41-B6FDE3C1062C}" presName="horzFour" presStyleCnt="0"/>
      <dgm:spPr/>
    </dgm:pt>
    <dgm:pt modelId="{753B73B7-4202-B442-8F45-736D7473EB08}" type="pres">
      <dgm:prSet presAssocID="{822AFE7D-4F3A-B54F-9C70-B40A053A7EDA}" presName="sibSpaceFour" presStyleCnt="0"/>
      <dgm:spPr/>
    </dgm:pt>
    <dgm:pt modelId="{F80BD098-1E62-A24E-8A23-4B5FF53CF438}" type="pres">
      <dgm:prSet presAssocID="{0050CEC5-8A29-494C-9E77-0B0903DAC2C1}" presName="vertFour" presStyleCnt="0">
        <dgm:presLayoutVars>
          <dgm:chPref val="3"/>
        </dgm:presLayoutVars>
      </dgm:prSet>
      <dgm:spPr/>
    </dgm:pt>
    <dgm:pt modelId="{9E8BE978-5E46-E04B-8204-FD63BDD9E307}" type="pres">
      <dgm:prSet presAssocID="{0050CEC5-8A29-494C-9E77-0B0903DAC2C1}" presName="txFour" presStyleLbl="node4" presStyleIdx="60" presStyleCnt="61">
        <dgm:presLayoutVars>
          <dgm:chPref val="3"/>
        </dgm:presLayoutVars>
      </dgm:prSet>
      <dgm:spPr/>
    </dgm:pt>
    <dgm:pt modelId="{333A267D-3492-C54B-9E37-BF54B06B467E}" type="pres">
      <dgm:prSet presAssocID="{0050CEC5-8A29-494C-9E77-0B0903DAC2C1}" presName="horzFour" presStyleCnt="0"/>
      <dgm:spPr/>
    </dgm:pt>
    <dgm:pt modelId="{CEAEDE02-48F7-D641-80E3-54FBB0E8EA6D}" type="pres">
      <dgm:prSet presAssocID="{9F61904F-1971-8B47-A3C9-D58266DF0F49}" presName="sibSpaceTwo" presStyleCnt="0"/>
      <dgm:spPr/>
    </dgm:pt>
    <dgm:pt modelId="{574FC9A5-F682-AF42-A791-BE77016D20E9}" type="pres">
      <dgm:prSet presAssocID="{F494D53A-B66D-9744-83C2-CCC94F3C9064}" presName="vertTwo" presStyleCnt="0"/>
      <dgm:spPr/>
    </dgm:pt>
    <dgm:pt modelId="{F2D667E8-3BEA-8B43-9EAF-96A5084531E0}" type="pres">
      <dgm:prSet presAssocID="{F494D53A-B66D-9744-83C2-CCC94F3C9064}" presName="txTwo" presStyleLbl="node2" presStyleIdx="10" presStyleCnt="11">
        <dgm:presLayoutVars>
          <dgm:chPref val="3"/>
        </dgm:presLayoutVars>
      </dgm:prSet>
      <dgm:spPr/>
    </dgm:pt>
    <dgm:pt modelId="{2D1638EC-3FBE-4344-9C19-708ADA612F09}" type="pres">
      <dgm:prSet presAssocID="{F494D53A-B66D-9744-83C2-CCC94F3C9064}" presName="parTransTwo" presStyleCnt="0"/>
      <dgm:spPr/>
    </dgm:pt>
    <dgm:pt modelId="{726C4356-A7DD-544C-8805-0AC87EFACB25}" type="pres">
      <dgm:prSet presAssocID="{F494D53A-B66D-9744-83C2-CCC94F3C9064}" presName="horzTwo" presStyleCnt="0"/>
      <dgm:spPr/>
    </dgm:pt>
    <dgm:pt modelId="{2D18DB2B-1A1E-5C4A-8DDA-2059B643F3F1}" type="pres">
      <dgm:prSet presAssocID="{4593962E-416D-6C47-B985-DDB7925BDA16}" presName="vertThree" presStyleCnt="0"/>
      <dgm:spPr/>
    </dgm:pt>
    <dgm:pt modelId="{FA6549CC-C640-2B49-9EAB-0BCBA6111D67}" type="pres">
      <dgm:prSet presAssocID="{4593962E-416D-6C47-B985-DDB7925BDA16}" presName="txThree" presStyleLbl="node3" presStyleIdx="50" presStyleCnt="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204C3E-5A65-114D-82CF-CB3EBEC1FDEF}" type="pres">
      <dgm:prSet presAssocID="{4593962E-416D-6C47-B985-DDB7925BDA16}" presName="horzThree" presStyleCnt="0"/>
      <dgm:spPr/>
    </dgm:pt>
    <dgm:pt modelId="{B834F9F9-7CF3-6A4B-BD45-3A4AD5FD33C4}" type="pres">
      <dgm:prSet presAssocID="{0B529548-530C-094F-8C2C-77366D50F3D6}" presName="sibSpaceThree" presStyleCnt="0"/>
      <dgm:spPr/>
    </dgm:pt>
    <dgm:pt modelId="{7CD0C12E-0F85-C646-9A0F-5400F8ACB5A0}" type="pres">
      <dgm:prSet presAssocID="{D5DD3102-1A72-2248-B7AE-B166A6BD7BE9}" presName="vertThree" presStyleCnt="0"/>
      <dgm:spPr/>
    </dgm:pt>
    <dgm:pt modelId="{F4B85A6C-F499-C54D-B362-888D3F25A555}" type="pres">
      <dgm:prSet presAssocID="{D5DD3102-1A72-2248-B7AE-B166A6BD7BE9}" presName="txThree" presStyleLbl="node3" presStyleIdx="51" presStyleCnt="55">
        <dgm:presLayoutVars>
          <dgm:chPref val="3"/>
        </dgm:presLayoutVars>
      </dgm:prSet>
      <dgm:spPr/>
    </dgm:pt>
    <dgm:pt modelId="{07AB6265-FA51-E149-B780-4EBD3B44E520}" type="pres">
      <dgm:prSet presAssocID="{D5DD3102-1A72-2248-B7AE-B166A6BD7BE9}" presName="horzThree" presStyleCnt="0"/>
      <dgm:spPr/>
    </dgm:pt>
    <dgm:pt modelId="{10808E10-C718-3541-9D2E-F590C3812F5A}" type="pres">
      <dgm:prSet presAssocID="{AAD4D32A-42A1-F645-9927-2C9D9498C895}" presName="sibSpaceThree" presStyleCnt="0"/>
      <dgm:spPr/>
    </dgm:pt>
    <dgm:pt modelId="{43251FC4-2A36-F94A-88DB-FBC07E940C17}" type="pres">
      <dgm:prSet presAssocID="{7332FF74-21A5-934E-A679-9DC6D56D93A7}" presName="vertThree" presStyleCnt="0"/>
      <dgm:spPr/>
    </dgm:pt>
    <dgm:pt modelId="{8D24D375-585F-9648-A3A6-FA23AA63744A}" type="pres">
      <dgm:prSet presAssocID="{7332FF74-21A5-934E-A679-9DC6D56D93A7}" presName="txThree" presStyleLbl="node3" presStyleIdx="52" presStyleCnt="55">
        <dgm:presLayoutVars>
          <dgm:chPref val="3"/>
        </dgm:presLayoutVars>
      </dgm:prSet>
      <dgm:spPr/>
    </dgm:pt>
    <dgm:pt modelId="{DAB4BF70-BD9B-E748-B3A7-4EAB9475E0EE}" type="pres">
      <dgm:prSet presAssocID="{7332FF74-21A5-934E-A679-9DC6D56D93A7}" presName="horzThree" presStyleCnt="0"/>
      <dgm:spPr/>
    </dgm:pt>
    <dgm:pt modelId="{7C4B553E-F6C0-F749-B8EE-9E4775C1230C}" type="pres">
      <dgm:prSet presAssocID="{2700E3B5-C7B6-8B4D-8C52-C4100E019E25}" presName="sibSpaceThree" presStyleCnt="0"/>
      <dgm:spPr/>
    </dgm:pt>
    <dgm:pt modelId="{4DCDCA9F-EB91-A348-B087-0E7EF6F1C0FE}" type="pres">
      <dgm:prSet presAssocID="{B9BDF694-2880-B642-A53A-2628237048C3}" presName="vertThree" presStyleCnt="0"/>
      <dgm:spPr/>
    </dgm:pt>
    <dgm:pt modelId="{A71FA4B7-AF0B-014C-BCDF-A150477E3F43}" type="pres">
      <dgm:prSet presAssocID="{B9BDF694-2880-B642-A53A-2628237048C3}" presName="txThree" presStyleLbl="node3" presStyleIdx="53" presStyleCnt="55">
        <dgm:presLayoutVars>
          <dgm:chPref val="3"/>
        </dgm:presLayoutVars>
      </dgm:prSet>
      <dgm:spPr/>
    </dgm:pt>
    <dgm:pt modelId="{1230614C-9BD8-8849-968A-4D58C2907E03}" type="pres">
      <dgm:prSet presAssocID="{B9BDF694-2880-B642-A53A-2628237048C3}" presName="horzThree" presStyleCnt="0"/>
      <dgm:spPr/>
    </dgm:pt>
    <dgm:pt modelId="{FB587B1D-9A23-FD41-95AD-B13322DAFD1A}" type="pres">
      <dgm:prSet presAssocID="{38C55AAE-8801-614F-A4A6-BB605A641056}" presName="sibSpaceThree" presStyleCnt="0"/>
      <dgm:spPr/>
    </dgm:pt>
    <dgm:pt modelId="{A74C72A2-6305-014E-991E-CE8897B7B6D4}" type="pres">
      <dgm:prSet presAssocID="{4FC36E18-092A-2945-AC0A-43B5AB291058}" presName="vertThree" presStyleCnt="0"/>
      <dgm:spPr/>
    </dgm:pt>
    <dgm:pt modelId="{133CACE9-5D98-6844-BA53-3573492511C8}" type="pres">
      <dgm:prSet presAssocID="{4FC36E18-092A-2945-AC0A-43B5AB291058}" presName="txThree" presStyleLbl="node3" presStyleIdx="54" presStyleCnt="55">
        <dgm:presLayoutVars>
          <dgm:chPref val="3"/>
        </dgm:presLayoutVars>
      </dgm:prSet>
      <dgm:spPr/>
    </dgm:pt>
    <dgm:pt modelId="{67530103-2383-384E-AB61-FC6623F4497D}" type="pres">
      <dgm:prSet presAssocID="{4FC36E18-092A-2945-AC0A-43B5AB291058}" presName="horzThree" presStyleCnt="0"/>
      <dgm:spPr/>
    </dgm:pt>
  </dgm:ptLst>
  <dgm:cxnLst>
    <dgm:cxn modelId="{B437CF46-4412-4F4B-AD03-720F3F8855B2}" srcId="{F494D53A-B66D-9744-83C2-CCC94F3C9064}" destId="{4FC36E18-092A-2945-AC0A-43B5AB291058}" srcOrd="4" destOrd="0" parTransId="{0FF5602A-652F-0D42-847A-E03D84E274AC}" sibTransId="{8BE30D86-E3A6-294B-A02B-3920BA92E83B}"/>
    <dgm:cxn modelId="{B2604B99-18C7-5244-8A82-262816267F71}" srcId="{46100061-7A3D-364B-842E-C84D7E1089FB}" destId="{7723F16E-F649-C347-A7F1-7E32693B9738}" srcOrd="3" destOrd="0" parTransId="{E8452D8B-15DA-5341-912C-F7E67950BE13}" sibTransId="{07F81BDD-8534-804D-9D04-0720D935BF2A}"/>
    <dgm:cxn modelId="{DCF9457F-4E29-2C40-B079-41EF45E4223A}" type="presOf" srcId="{7026A9F1-E6E1-434D-A3D6-4C65C3FC3EC0}" destId="{3D2FD6D1-5E10-DA4E-B0BB-B8A5EAB64B91}" srcOrd="0" destOrd="0" presId="urn:microsoft.com/office/officeart/2005/8/layout/hierarchy4"/>
    <dgm:cxn modelId="{1616853A-5485-1C46-83A3-ABBCEADF728B}" type="presOf" srcId="{7FC43FD9-2EF7-154A-90C3-D927D06F86BD}" destId="{75521084-81DC-5146-AA85-327B58C63363}" srcOrd="0" destOrd="0" presId="urn:microsoft.com/office/officeart/2005/8/layout/hierarchy4"/>
    <dgm:cxn modelId="{D5C4BE80-DD27-AC49-8A8E-9406D13C1B8A}" srcId="{A94DEFCE-212B-5947-B3C5-0FBAFCA962D0}" destId="{45AF1EEB-744F-0946-A730-2CF313974493}" srcOrd="4" destOrd="0" parTransId="{D872251A-5CFC-3443-AA71-4C5B099D577C}" sibTransId="{B02940A2-1294-D548-8FF0-B5F911B32600}"/>
    <dgm:cxn modelId="{6A0B27AD-6853-1F46-952E-9850D8C415E9}" srcId="{FA8D7C28-9900-E946-B651-8C1A4400EBBC}" destId="{3E29ECDE-0CDD-A04B-BB73-3E0B639DD81B}" srcOrd="3" destOrd="0" parTransId="{A18EF1B9-956B-354D-A485-AEA69366ECD4}" sibTransId="{A1E029F5-A72F-8245-8515-A25545E6DE53}"/>
    <dgm:cxn modelId="{7F8CFF9C-04A4-2347-AE46-9352D2FFAC9C}" type="presOf" srcId="{74AE84B3-8613-EE4C-87A4-E1E10300B417}" destId="{FAAA8D25-7AB2-0741-A2C6-F058C9ADCC9F}" srcOrd="0" destOrd="0" presId="urn:microsoft.com/office/officeart/2005/8/layout/hierarchy4"/>
    <dgm:cxn modelId="{A4E068BF-58BF-E54C-8C3B-AB0454E7841E}" srcId="{3E26069E-32A3-E14D-B44F-EF2011FE0304}" destId="{176EC4EF-0A76-1F45-A6CF-2CF6BCFCAF3D}" srcOrd="1" destOrd="0" parTransId="{844CACE9-BBFD-1F4C-8B81-3DF21CE0A114}" sibTransId="{2E054E45-0FA2-BC49-9BE9-392C22A16917}"/>
    <dgm:cxn modelId="{BC5FF072-C527-7B46-A238-F5455C4EDE19}" type="presOf" srcId="{6E0FCDFC-9EA2-7143-B3F6-FD4CFAE7F1BB}" destId="{B271D602-DF7E-DC4F-8B65-C5C7AF249831}" srcOrd="0" destOrd="0" presId="urn:microsoft.com/office/officeart/2005/8/layout/hierarchy4"/>
    <dgm:cxn modelId="{562690AC-A199-A44F-8807-30C7A371C63C}" srcId="{2D1CC06A-C5C6-A643-B51C-D34292EA8EA4}" destId="{C11E19D7-1B3F-E140-8BC6-67EE6588047A}" srcOrd="3" destOrd="0" parTransId="{2FF874A1-5CC3-6F4E-92F2-476307E96986}" sibTransId="{9C4F23F1-CAF2-0B44-87BF-74EE562796F2}"/>
    <dgm:cxn modelId="{70B1854E-6042-F844-950F-343C8FAA43B0}" type="presOf" srcId="{7332FF74-21A5-934E-A679-9DC6D56D93A7}" destId="{8D24D375-585F-9648-A3A6-FA23AA63744A}" srcOrd="0" destOrd="0" presId="urn:microsoft.com/office/officeart/2005/8/layout/hierarchy4"/>
    <dgm:cxn modelId="{161D44E1-FF5F-6B40-9FC6-9249386C58E9}" srcId="{7A54EFAE-AB24-4D4C-94A4-83E84DCBD0F5}" destId="{98FA3E37-606B-8949-9804-A4195EC14D58}" srcOrd="3" destOrd="0" parTransId="{4156BC93-CBF0-0741-9002-A586F46C8A31}" sibTransId="{B3A8E14C-169C-C848-9CF3-437F8DC6DB0E}"/>
    <dgm:cxn modelId="{F3EF125B-819C-AC44-B463-318EF84B7FD0}" srcId="{69592C7A-3A0F-C641-9027-971A48E798DA}" destId="{DC3C624B-DE86-534C-8FB3-D33E2EC54428}" srcOrd="1" destOrd="0" parTransId="{5673101F-A3CE-7A4A-976F-6FE8B5D824A0}" sibTransId="{7B2FADDC-5317-4042-8035-202BABA0E732}"/>
    <dgm:cxn modelId="{6FF308AB-1E85-8B4E-8502-2C564C695518}" srcId="{2D1CC06A-C5C6-A643-B51C-D34292EA8EA4}" destId="{0607BAD5-670A-6F48-ACA5-32A9467561D7}" srcOrd="0" destOrd="0" parTransId="{1F74C80F-13DF-A34E-8FEE-EB56842BBAC1}" sibTransId="{06FE6549-5640-F640-830B-2B3B8047DD08}"/>
    <dgm:cxn modelId="{9E09D3D6-CB75-904C-B3D8-8BD8153570AE}" type="presOf" srcId="{DA037D06-6242-A24A-A2D4-6DBA207D7F82}" destId="{3527E59F-0541-D247-82CF-AEB5F19D0965}" srcOrd="0" destOrd="0" presId="urn:microsoft.com/office/officeart/2005/8/layout/hierarchy4"/>
    <dgm:cxn modelId="{A0907398-0192-BD4E-A37F-02CE6A84925E}" type="presOf" srcId="{DEA400A6-2790-E74E-A92D-A36E5DC2C4B2}" destId="{41B3EB3C-9057-A84C-ABF1-C095EAB543B5}" srcOrd="0" destOrd="0" presId="urn:microsoft.com/office/officeart/2005/8/layout/hierarchy4"/>
    <dgm:cxn modelId="{74AE6737-29C5-894B-BB0E-887FFBF27A5E}" type="presOf" srcId="{71B188BD-998E-4C44-B2EE-5804F874DCA2}" destId="{C515B616-8C09-B840-B08E-256E1113FB25}" srcOrd="0" destOrd="0" presId="urn:microsoft.com/office/officeart/2005/8/layout/hierarchy4"/>
    <dgm:cxn modelId="{1130ACA0-B28B-C243-9666-E47A88BF4E67}" srcId="{0AB3A4C1-9540-CD47-9A07-13217740C6C7}" destId="{463D9EF0-9127-7942-B815-69142E71ECCF}" srcOrd="0" destOrd="0" parTransId="{8D69E1B1-7380-CB40-8072-C2B3C48951E1}" sibTransId="{38092D5A-5501-4142-BA52-98F634B33083}"/>
    <dgm:cxn modelId="{8E919E95-1D82-D94A-B23A-32B843919608}" type="presOf" srcId="{E5834F51-EB5B-6247-BBFD-52DE7D529329}" destId="{798E1F94-9621-A24A-8F04-7CC16F88FF9A}" srcOrd="0" destOrd="0" presId="urn:microsoft.com/office/officeart/2005/8/layout/hierarchy4"/>
    <dgm:cxn modelId="{8AF0222B-A6C5-3D4F-B69A-A5807C851212}" type="presOf" srcId="{BCA3405C-D8CF-394A-B173-83C1A5FC22D0}" destId="{728EC582-9469-B649-BF1D-EED551D70457}" srcOrd="0" destOrd="0" presId="urn:microsoft.com/office/officeart/2005/8/layout/hierarchy4"/>
    <dgm:cxn modelId="{3A3E4734-E2CE-2849-A77E-A78ADABED49A}" type="presOf" srcId="{0AB3A4C1-9540-CD47-9A07-13217740C6C7}" destId="{57D23E91-8A47-8C44-8004-E9C790FB8D5D}" srcOrd="0" destOrd="0" presId="urn:microsoft.com/office/officeart/2005/8/layout/hierarchy4"/>
    <dgm:cxn modelId="{C22B15C6-661C-5B4C-BAED-2A47C1CC921C}" srcId="{E5834F51-EB5B-6247-BBFD-52DE7D529329}" destId="{D259DA22-2D89-9848-9C8E-13E6A84D9CC3}" srcOrd="0" destOrd="0" parTransId="{3E57F9E2-C6E0-F14C-9492-5B7F7DE31B23}" sibTransId="{4E0871D6-05C4-194F-B504-6E73E6CA98B4}"/>
    <dgm:cxn modelId="{639B3A14-62D5-214D-9FCE-5DD4762525B2}" type="presOf" srcId="{DC9B0DB5-D7DB-DD4C-900D-121D5A1B3C3B}" destId="{9E03E54A-3FDB-4F42-9B89-C3F8A0C95ABB}" srcOrd="0" destOrd="0" presId="urn:microsoft.com/office/officeart/2005/8/layout/hierarchy4"/>
    <dgm:cxn modelId="{980651ED-F379-5C49-9B40-591BF0A02091}" type="presOf" srcId="{8F004E2E-59EF-0B43-B784-24A85F9301DA}" destId="{F2F8AECA-BF8F-D14A-90BC-F272C2574332}" srcOrd="0" destOrd="0" presId="urn:microsoft.com/office/officeart/2005/8/layout/hierarchy4"/>
    <dgm:cxn modelId="{6EF86FC2-7685-D04C-B5A0-F1EAD7280E55}" type="presOf" srcId="{D5DD3102-1A72-2248-B7AE-B166A6BD7BE9}" destId="{F4B85A6C-F499-C54D-B362-888D3F25A555}" srcOrd="0" destOrd="0" presId="urn:microsoft.com/office/officeart/2005/8/layout/hierarchy4"/>
    <dgm:cxn modelId="{3E9C5ECB-45B6-BE4F-B76D-852152A96EF6}" srcId="{9EC7F9A6-80C5-A549-9272-A8AFA4A999F8}" destId="{745A53FB-0FB4-5842-A121-82EABA146B58}" srcOrd="0" destOrd="0" parTransId="{AD2D1EF4-D568-0340-9718-F0BFEDE37DCE}" sibTransId="{3E2EFD8C-D389-9A48-A6DD-ACAD1E12D91A}"/>
    <dgm:cxn modelId="{859C8725-8C39-4D44-A2A7-C8330E8A6F01}" type="presOf" srcId="{2D1CC06A-C5C6-A643-B51C-D34292EA8EA4}" destId="{3BFF91FB-D42F-B946-8D79-B55C7E9E261A}" srcOrd="0" destOrd="0" presId="urn:microsoft.com/office/officeart/2005/8/layout/hierarchy4"/>
    <dgm:cxn modelId="{0E692291-DF57-C345-8633-97C2C9FCE3DE}" srcId="{2FE5A4AB-4C45-0E43-B46B-822615EDE394}" destId="{7026A9F1-E6E1-434D-A3D6-4C65C3FC3EC0}" srcOrd="1" destOrd="0" parTransId="{4C0451EC-131F-6B49-8532-75659CF59CDA}" sibTransId="{45FB8C82-5D05-364C-B7C1-947A0835F95E}"/>
    <dgm:cxn modelId="{DAAA08BD-091D-2F45-904C-6CD6CC6DE339}" srcId="{2D1CC06A-C5C6-A643-B51C-D34292EA8EA4}" destId="{D2B4B416-06F9-4342-A3C5-82016562CDE4}" srcOrd="5" destOrd="0" parTransId="{32F115BC-D734-EF4C-A2B6-1F8DE15F3F61}" sibTransId="{2C6E429C-CF25-5542-8135-A388785A866E}"/>
    <dgm:cxn modelId="{0FB033BF-38F0-3E45-93C3-C231E1AA33CC}" type="presOf" srcId="{030A43AE-33BF-094E-976C-3CD4B38D3775}" destId="{C60BCEC8-3FCA-8D4C-9667-D072086EEF11}" srcOrd="0" destOrd="0" presId="urn:microsoft.com/office/officeart/2005/8/layout/hierarchy4"/>
    <dgm:cxn modelId="{421E3F0D-C432-4A49-A35F-7721923A6EA6}" srcId="{B8261179-D7A0-924E-B03E-BB5E09B0C5F3}" destId="{2D1CC06A-C5C6-A643-B51C-D34292EA8EA4}" srcOrd="2" destOrd="0" parTransId="{EEEEF309-2BD1-8C40-9223-36DE729E6091}" sibTransId="{E489A4F4-4B14-8241-AB9F-EF65DF35B8AE}"/>
    <dgm:cxn modelId="{DBA44E70-21EB-C845-AD41-1E3DD50C360D}" srcId="{1C390FFD-7C5E-B744-BBD3-EBAC4BD4EC41}" destId="{DBD6737A-E7AD-A847-BAF7-33A685475FB5}" srcOrd="1" destOrd="0" parTransId="{63813612-AD81-C34E-B699-E8B95151962E}" sibTransId="{B1A6F207-419A-084D-BEF7-5EFA41CF4938}"/>
    <dgm:cxn modelId="{C669FCAE-420C-4345-8F89-0626DA4648DC}" type="presOf" srcId="{A4EB1B02-E12B-6C42-A0A2-5DE99E41EE89}" destId="{37A53879-CB56-654A-9555-B720B51893CE}" srcOrd="0" destOrd="0" presId="urn:microsoft.com/office/officeart/2005/8/layout/hierarchy4"/>
    <dgm:cxn modelId="{49D4634F-7AF3-634B-B94A-726646156F3B}" srcId="{B8261179-D7A0-924E-B03E-BB5E09B0C5F3}" destId="{22A44BAE-B41A-144D-BFFB-32EAC470CA13}" srcOrd="4" destOrd="0" parTransId="{F237FE93-984E-A047-9AA7-1AFEFBF762FE}" sibTransId="{323C6049-0B10-264D-AE2E-ABA603D82873}"/>
    <dgm:cxn modelId="{3B16A3A6-1270-3145-BB37-F4CD927F52B8}" srcId="{13CCBC53-9617-4E40-B429-2F29E5C21730}" destId="{42B640AC-F01C-9E4D-8104-E4BFEAEE1E8A}" srcOrd="2" destOrd="0" parTransId="{66FDA0E6-0104-2542-9D99-58727E32309D}" sibTransId="{83E109B8-D5A2-3C48-BFCD-2405E277AFF8}"/>
    <dgm:cxn modelId="{077E333D-A3F0-9346-8EC8-63E62AD328D0}" type="presOf" srcId="{25333358-E3EA-224A-A74A-424988847C88}" destId="{DCEB3F7B-FC3D-A043-AD4A-0192BEBFF027}" srcOrd="0" destOrd="0" presId="urn:microsoft.com/office/officeart/2005/8/layout/hierarchy4"/>
    <dgm:cxn modelId="{E759E528-80E8-7842-B346-E3DA4ED78E51}" type="presOf" srcId="{A94DEFCE-212B-5947-B3C5-0FBAFCA962D0}" destId="{955CB9A4-5A97-B24F-AC54-D0CA1AFA4E32}" srcOrd="0" destOrd="0" presId="urn:microsoft.com/office/officeart/2005/8/layout/hierarchy4"/>
    <dgm:cxn modelId="{6CFEB746-71A8-C741-A29F-3D4E1535AB21}" srcId="{A94DEFCE-212B-5947-B3C5-0FBAFCA962D0}" destId="{BA0C4971-FB1A-6141-BB17-4D2602C20995}" srcOrd="3" destOrd="0" parTransId="{C5A1A2A3-6FFB-1D4A-8696-1A1E786CF91C}" sibTransId="{9646EA56-06B8-F44B-A5DD-133DE08E49C7}"/>
    <dgm:cxn modelId="{148F3980-102F-A64E-86A1-5369EFE6A494}" type="presOf" srcId="{23E627AA-50C8-4A45-8B66-4E8C07594130}" destId="{C6BE5F66-A6FB-D24D-86A6-DF7E6964D558}" srcOrd="0" destOrd="0" presId="urn:microsoft.com/office/officeart/2005/8/layout/hierarchy4"/>
    <dgm:cxn modelId="{37F1E699-667D-AF44-BDE5-AC57F300726D}" srcId="{DC9B0DB5-D7DB-DD4C-900D-121D5A1B3C3B}" destId="{AAD4ED3E-EDEA-DD4B-BB13-214D46561343}" srcOrd="1" destOrd="0" parTransId="{FBAA608F-66D9-6E45-A30B-0361CC3F6B89}" sibTransId="{B9A3D613-9E9E-124A-B44C-13899B097E22}"/>
    <dgm:cxn modelId="{F350C9CC-A6AD-2843-92FC-6180C30FC0E0}" srcId="{0AB3A4C1-9540-CD47-9A07-13217740C6C7}" destId="{8EDB64CB-A993-E349-B3CC-D5277C59EBCE}" srcOrd="1" destOrd="0" parTransId="{55DE2644-8A9F-AD4D-9267-A393BAE89126}" sibTransId="{9181030D-65DA-A84C-864F-55EA866A71AD}"/>
    <dgm:cxn modelId="{F5FD064E-F219-FB41-B1D2-2581A1FFE37C}" srcId="{DC9B0DB5-D7DB-DD4C-900D-121D5A1B3C3B}" destId="{26DB87F3-9B3F-E242-8CEA-2B15D1CEDF2E}" srcOrd="2" destOrd="0" parTransId="{03B11B50-8DCF-BE4E-AD14-EC9AC2A437CB}" sibTransId="{231629DD-90F8-1143-8F75-72F085001504}"/>
    <dgm:cxn modelId="{F102CEE4-219F-8A41-AE2E-26D7894EBA51}" srcId="{74AE84B3-8613-EE4C-87A4-E1E10300B417}" destId="{0A8890C9-E40D-2A4D-A1E0-541559190D41}" srcOrd="2" destOrd="0" parTransId="{DE9B9593-5D1E-8040-A179-CB163F368CCB}" sibTransId="{0A4162CB-2812-BC41-94DE-9B718CC5BB45}"/>
    <dgm:cxn modelId="{8392D6B2-D8B7-C346-B983-175153345756}" type="presOf" srcId="{B1E88A5A-9628-574C-965A-AD9A4E9FDAC0}" destId="{C957C348-0C71-604F-A4CE-F3D51A0BA5D9}" srcOrd="0" destOrd="0" presId="urn:microsoft.com/office/officeart/2005/8/layout/hierarchy4"/>
    <dgm:cxn modelId="{186C333F-4BD4-BC42-9CA7-94DBDA7D7F17}" srcId="{2FE5A4AB-4C45-0E43-B46B-822615EDE394}" destId="{3E26069E-32A3-E14D-B44F-EF2011FE0304}" srcOrd="3" destOrd="0" parTransId="{920DD93C-862B-9F48-9CAD-A86B15F2B071}" sibTransId="{B7F0CECE-FCD2-8442-9048-E90A8982A64F}"/>
    <dgm:cxn modelId="{5BA22647-DFED-074D-88FE-972A2945D545}" srcId="{B8261179-D7A0-924E-B03E-BB5E09B0C5F3}" destId="{E8ACA587-88ED-734C-A7EA-47F42C2E4A6B}" srcOrd="1" destOrd="0" parTransId="{0A2E50C5-A08D-2346-92B4-6E5F7D20BDD7}" sibTransId="{8DFDB76F-47FF-F345-BA74-2A2346EEF4D4}"/>
    <dgm:cxn modelId="{1FFEC427-A346-C542-80F8-534A9F28B61E}" type="presOf" srcId="{486BA3E0-FAFD-0B42-8025-CFC57EEC9B5F}" destId="{2DEDE4E1-FAE7-1640-B78E-5861787A81F9}" srcOrd="0" destOrd="0" presId="urn:microsoft.com/office/officeart/2005/8/layout/hierarchy4"/>
    <dgm:cxn modelId="{B2CFE43F-A73A-0E46-9704-89902AC04250}" type="presOf" srcId="{42B640AC-F01C-9E4D-8104-E4BFEAEE1E8A}" destId="{0A1B12D4-6E0F-C94A-933A-6A9C78793E61}" srcOrd="0" destOrd="0" presId="urn:microsoft.com/office/officeart/2005/8/layout/hierarchy4"/>
    <dgm:cxn modelId="{465F3F56-AAC4-EC4D-8B30-5771C3D0A6BC}" type="presOf" srcId="{DD4BA368-1D26-274F-BCF0-E316B41E3B21}" destId="{D384AB38-2A2E-6F48-B851-E1B8BCF64413}" srcOrd="0" destOrd="0" presId="urn:microsoft.com/office/officeart/2005/8/layout/hierarchy4"/>
    <dgm:cxn modelId="{2B0AEBAB-C9E6-5E4D-85E5-2A2A984E7071}" srcId="{F494D53A-B66D-9744-83C2-CCC94F3C9064}" destId="{7332FF74-21A5-934E-A679-9DC6D56D93A7}" srcOrd="2" destOrd="0" parTransId="{27FF3908-4CBF-E04B-8C77-C9192706243A}" sibTransId="{2700E3B5-C7B6-8B4D-8C52-C4100E019E25}"/>
    <dgm:cxn modelId="{41E67163-4949-2249-B57E-352C40C0701A}" srcId="{BD2FD5A0-D64A-4D42-BF8F-C5D5A15862FE}" destId="{14D31609-775E-3742-A1F8-AD9B53B5021E}" srcOrd="3" destOrd="0" parTransId="{B7A8DBD5-F026-4D44-A657-F3EEDBE8C906}" sibTransId="{3C7D5111-2873-5146-B949-C59DD1A8D810}"/>
    <dgm:cxn modelId="{6771A083-0485-504A-8C7E-DE4476751B37}" type="presOf" srcId="{AAD4ED3E-EDEA-DD4B-BB13-214D46561343}" destId="{FB911EEC-669D-174A-B1CE-3E474BC1068B}" srcOrd="0" destOrd="0" presId="urn:microsoft.com/office/officeart/2005/8/layout/hierarchy4"/>
    <dgm:cxn modelId="{006918F4-EF67-8744-9CD9-0CD5FB1FFAFF}" type="presOf" srcId="{0050CEC5-8A29-494C-9E77-0B0903DAC2C1}" destId="{9E8BE978-5E46-E04B-8204-FD63BDD9E307}" srcOrd="0" destOrd="0" presId="urn:microsoft.com/office/officeart/2005/8/layout/hierarchy4"/>
    <dgm:cxn modelId="{CCAAB245-2FD5-7948-8F3B-670DE8DF6BA5}" srcId="{0A8890C9-E40D-2A4D-A1E0-541559190D41}" destId="{23E627AA-50C8-4A45-8B66-4E8C07594130}" srcOrd="0" destOrd="0" parTransId="{6CCA9CF9-3861-E543-AFFB-DCC353862E0F}" sibTransId="{24070226-15C5-BB4C-92BA-89F1EC540B92}"/>
    <dgm:cxn modelId="{BF586E08-8EBE-1045-88B8-5E4BC2A094F5}" srcId="{1C390FFD-7C5E-B744-BBD3-EBAC4BD4EC41}" destId="{F3B46B9C-8EC0-7E4E-80B9-41539B088D23}" srcOrd="2" destOrd="0" parTransId="{943DA379-C24D-E84B-AE65-E25AA32CB17A}" sibTransId="{920BD1DF-0532-9047-8189-4049EB125765}"/>
    <dgm:cxn modelId="{9E64FE13-396D-A244-8010-C9D97438D4FD}" type="presOf" srcId="{8F430601-AF6E-B442-9398-65C318860C4B}" destId="{A14F8156-DFF3-6646-B584-0E2FD8BFE5DC}" srcOrd="0" destOrd="0" presId="urn:microsoft.com/office/officeart/2005/8/layout/hierarchy4"/>
    <dgm:cxn modelId="{EC3D793F-AF07-5844-B6DC-D2921185B047}" srcId="{24C8AA0B-C3A4-5D4A-A138-0AA6697431C2}" destId="{DD4BA368-1D26-274F-BCF0-E316B41E3B21}" srcOrd="4" destOrd="0" parTransId="{42849CEB-5F6A-484C-9EE2-F118E9D63DC6}" sibTransId="{CED0270A-8A06-2444-ACFD-4CA482C16470}"/>
    <dgm:cxn modelId="{B5311B27-4221-7047-9D41-4F828FA59239}" type="presOf" srcId="{E85FEF28-A85B-8946-BFDF-F66A76609B61}" destId="{4EF43FB4-6DCB-B041-9441-A864BB3DD7B9}" srcOrd="0" destOrd="0" presId="urn:microsoft.com/office/officeart/2005/8/layout/hierarchy4"/>
    <dgm:cxn modelId="{26B94C9C-4DDF-F24A-B61C-1148DDFB0944}" type="presOf" srcId="{30BDEAD8-FFA6-B54E-924C-81E0A06A4F9A}" destId="{61980667-982B-A24E-87D6-D485EB17743C}" srcOrd="0" destOrd="0" presId="urn:microsoft.com/office/officeart/2005/8/layout/hierarchy4"/>
    <dgm:cxn modelId="{A6D7DD40-7D66-E849-8307-77522242D510}" type="presOf" srcId="{745A53FB-0FB4-5842-A121-82EABA146B58}" destId="{0B08B5E2-4400-5D40-988E-5F0DB5920343}" srcOrd="0" destOrd="0" presId="urn:microsoft.com/office/officeart/2005/8/layout/hierarchy4"/>
    <dgm:cxn modelId="{2886BD03-2536-6D4F-A203-432CF43CD4ED}" srcId="{69592C7A-3A0F-C641-9027-971A48E798DA}" destId="{021AAF0F-E2D5-DB4A-98B9-487C860BC024}" srcOrd="6" destOrd="0" parTransId="{58DADD6A-499F-5F4A-A101-95B2E7E01B3C}" sibTransId="{488BFA20-9B95-CC4F-AF32-3F1F23AAC034}"/>
    <dgm:cxn modelId="{B51E0727-8247-0B41-9A7C-B357BD80DC0C}" type="presOf" srcId="{73089FA9-8710-5444-8FEB-1D3F833E9399}" destId="{D866BAF8-5E7C-654E-814F-4DA8448E05EE}" srcOrd="0" destOrd="0" presId="urn:microsoft.com/office/officeart/2005/8/layout/hierarchy4"/>
    <dgm:cxn modelId="{30676FC8-BE34-C843-96CB-C804A1A6AD10}" type="presOf" srcId="{69592C7A-3A0F-C641-9027-971A48E798DA}" destId="{105E06A8-813C-3B40-8CDB-4512900AD207}" srcOrd="0" destOrd="0" presId="urn:microsoft.com/office/officeart/2005/8/layout/hierarchy4"/>
    <dgm:cxn modelId="{FB9029E2-7384-5245-A952-DD8462E08D87}" type="presOf" srcId="{D5EB9B65-CE03-E54B-A0DE-80E238B98E30}" destId="{D14E8CF7-A9EF-4E41-BBE9-38CCA8DAC3CA}" srcOrd="0" destOrd="0" presId="urn:microsoft.com/office/officeart/2005/8/layout/hierarchy4"/>
    <dgm:cxn modelId="{3CF8E243-62DF-454E-AD47-7DA126A77286}" srcId="{2FE5A4AB-4C45-0E43-B46B-822615EDE394}" destId="{145FB756-1F42-F043-B2CF-89EAAD0F7BA4}" srcOrd="2" destOrd="0" parTransId="{EDB1C92A-1B14-F245-B06B-3A86968D4535}" sibTransId="{E703BEA9-8CC1-4642-85DA-9CF0F408EB48}"/>
    <dgm:cxn modelId="{9DB305B7-4128-8B43-B48C-5A36200C3A1C}" srcId="{CF8E0B22-720E-5447-89A9-E9D7FC1FA80A}" destId="{73089FA9-8710-5444-8FEB-1D3F833E9399}" srcOrd="0" destOrd="0" parTransId="{DA595067-B26C-9B4A-B9E2-FD5FF9F06444}" sibTransId="{1353CA61-6562-BB4F-93FA-DA6394CF4971}"/>
    <dgm:cxn modelId="{6539C1FA-38E2-6B49-BFB4-66EFC4AA2BED}" type="presOf" srcId="{F7B99659-E2CE-2544-BFF2-BADCD213DA4E}" destId="{31B25F8D-D7FF-0D4D-988B-F2D6A49397C4}" srcOrd="0" destOrd="0" presId="urn:microsoft.com/office/officeart/2005/8/layout/hierarchy4"/>
    <dgm:cxn modelId="{DE17E686-F744-E04F-884C-04FFE9B24E10}" srcId="{F7025F2F-5252-C446-A675-8B35FDD97B63}" destId="{0948BDA1-1F39-2E4B-AC7F-49F2CC4256EB}" srcOrd="0" destOrd="0" parTransId="{C92579A2-6BFC-C549-A390-42460ED61F09}" sibTransId="{CC070339-3A6E-0E4B-AC83-326B71D20E16}"/>
    <dgm:cxn modelId="{302088E7-DEE4-B646-B339-4B69F9BF99C8}" srcId="{24C8AA0B-C3A4-5D4A-A138-0AA6697431C2}" destId="{0AB3A4C1-9540-CD47-9A07-13217740C6C7}" srcOrd="1" destOrd="0" parTransId="{3C67B92E-9C2A-0349-B821-F4969350265B}" sibTransId="{68ECB8EE-FB00-9241-96FD-25B8B21C29DB}"/>
    <dgm:cxn modelId="{AD948EED-3E7F-7344-95AB-8C041A629E97}" type="presOf" srcId="{B9DCBC95-5D67-7742-8B24-F4AAAF36E869}" destId="{48B7D825-03AE-C14F-99E4-D82EA27AECE5}" srcOrd="0" destOrd="0" presId="urn:microsoft.com/office/officeart/2005/8/layout/hierarchy4"/>
    <dgm:cxn modelId="{39CF5742-A77D-5244-ABCA-3ACD59B546E0}" type="presOf" srcId="{84BA00DB-AFCB-F44E-93C0-10DEFA80462B}" destId="{54FA63A4-2D6B-2140-8BF5-927D3CA2F1CC}" srcOrd="0" destOrd="0" presId="urn:microsoft.com/office/officeart/2005/8/layout/hierarchy4"/>
    <dgm:cxn modelId="{84D85E28-7D48-504A-8AA5-9C608391E63E}" srcId="{13CCBC53-9617-4E40-B429-2F29E5C21730}" destId="{FC4BE0B4-CD12-1842-A029-01A3AAE704A6}" srcOrd="6" destOrd="0" parTransId="{56D2BA04-0AB4-8748-B9B7-A366D9686C41}" sibTransId="{0C465524-23AF-AB4B-BCD7-EA6D1F0AC56B}"/>
    <dgm:cxn modelId="{712F6046-4E0F-B946-BA6C-940096C65787}" srcId="{46100061-7A3D-364B-842E-C84D7E1089FB}" destId="{DA037D06-6242-A24A-A2D4-6DBA207D7F82}" srcOrd="0" destOrd="0" parTransId="{C5AE21AE-AC85-3D49-8F0B-8B9DECEC0B86}" sibTransId="{C31BAD90-9D52-8744-93CB-1EAF8D49D372}"/>
    <dgm:cxn modelId="{9F5840B4-61FE-8B46-8498-6C2D3DFCE532}" srcId="{B8261179-D7A0-924E-B03E-BB5E09B0C5F3}" destId="{BE06FE51-ED7A-1B4E-8B4D-C8623D6B28F3}" srcOrd="3" destOrd="0" parTransId="{8275611B-2D11-654C-8401-75758953511E}" sibTransId="{CBE431DC-94DE-8743-938C-DAC837D198B3}"/>
    <dgm:cxn modelId="{3009C991-7FAC-F44E-81F7-04AE6058593D}" srcId="{B8261179-D7A0-924E-B03E-BB5E09B0C5F3}" destId="{FA8D7C28-9900-E946-B651-8C1A4400EBBC}" srcOrd="0" destOrd="0" parTransId="{4293A9ED-8BE6-DB42-A836-1AECAAD3F1EF}" sibTransId="{820859E5-2149-7E49-B464-931BD9793FD7}"/>
    <dgm:cxn modelId="{FAF85CB6-9B5E-9849-93ED-D3F6D7C76A9F}" srcId="{BE06FE51-ED7A-1B4E-8B4D-C8623D6B28F3}" destId="{B9DCBC95-5D67-7742-8B24-F4AAAF36E869}" srcOrd="0" destOrd="0" parTransId="{129B3A43-A38B-CC43-B05B-4241F4F0450A}" sibTransId="{37F4D681-85A8-D94E-95B2-15F05F7E8D74}"/>
    <dgm:cxn modelId="{0EF8772C-40C6-2E48-BEBE-2996E54807A5}" type="presOf" srcId="{22A44BAE-B41A-144D-BFFB-32EAC470CA13}" destId="{64226BA5-DEDE-7249-A3A7-BFD9EDDB0C26}" srcOrd="0" destOrd="0" presId="urn:microsoft.com/office/officeart/2005/8/layout/hierarchy4"/>
    <dgm:cxn modelId="{6014FC2C-0850-2C46-82C1-0B4E7B3EBE4F}" type="presOf" srcId="{1F2C7B24-4B0C-5B4B-B918-CBF9C0F14676}" destId="{1CB1E7F3-EFD2-F14A-90DF-6FA4A7DCFB6E}" srcOrd="0" destOrd="0" presId="urn:microsoft.com/office/officeart/2005/8/layout/hierarchy4"/>
    <dgm:cxn modelId="{0D219AAA-6179-1F4B-946D-47B7BF7A49DA}" srcId="{E5834F51-EB5B-6247-BBFD-52DE7D529329}" destId="{FF618367-BAFE-EC44-8FFF-CC800EC785D0}" srcOrd="1" destOrd="0" parTransId="{6E84BEF6-A38A-F64C-B7E4-BF9A5D00BF6A}" sibTransId="{780BD761-EE1A-694F-8D72-6949B86B4C75}"/>
    <dgm:cxn modelId="{F7B51DF7-DB79-FD41-8EB0-08BC729A55D5}" type="presOf" srcId="{DBD6737A-E7AD-A847-BAF7-33A685475FB5}" destId="{28AC60ED-0E10-4947-9FBA-BF0443ED3A5E}" srcOrd="0" destOrd="0" presId="urn:microsoft.com/office/officeart/2005/8/layout/hierarchy4"/>
    <dgm:cxn modelId="{F08F7454-06FA-E247-A36A-130CF2E84DFC}" type="presOf" srcId="{4593962E-416D-6C47-B985-DDB7925BDA16}" destId="{FA6549CC-C640-2B49-9EAB-0BCBA6111D67}" srcOrd="0" destOrd="0" presId="urn:microsoft.com/office/officeart/2005/8/layout/hierarchy4"/>
    <dgm:cxn modelId="{59A9410F-572E-0C4C-8B0D-6BF731F048ED}" srcId="{CF8E0B22-720E-5447-89A9-E9D7FC1FA80A}" destId="{8F430601-AF6E-B442-9398-65C318860C4B}" srcOrd="3" destOrd="0" parTransId="{FFB61D2F-1DAB-9546-BF6D-F17C14301EF7}" sibTransId="{5CD00847-3C15-A443-8B46-3CD8B41801CC}"/>
    <dgm:cxn modelId="{E3EAAA37-A0AA-BB4E-BCF5-936D37F64C7D}" srcId="{B73A5B4D-9972-1C4A-9654-72B7D9CD4661}" destId="{54DACC1C-5E9F-534C-8FCA-B67402EBE45C}" srcOrd="3" destOrd="0" parTransId="{E1871E6C-2C66-0A4E-BA49-9B2F2D6B6A49}" sibTransId="{B10427A7-1419-9748-AD7B-2BD091A48C65}"/>
    <dgm:cxn modelId="{F2318738-C505-C547-B0EA-6B167AE330CC}" type="presOf" srcId="{1E49A4A2-4FBB-C94B-8DAC-F1EF53839A66}" destId="{FDF0CE24-83E6-784E-9FCC-6985B694ECA7}" srcOrd="0" destOrd="0" presId="urn:microsoft.com/office/officeart/2005/8/layout/hierarchy4"/>
    <dgm:cxn modelId="{A92EE12F-E721-664C-88E7-0477A8B8F491}" srcId="{69592C7A-3A0F-C641-9027-971A48E798DA}" destId="{1F363940-F527-7C40-99B7-A706F620C634}" srcOrd="0" destOrd="0" parTransId="{E69C9A72-A4E2-2548-A877-A8748388AB8B}" sibTransId="{E1A50C72-B380-6741-A201-1C260E85CE24}"/>
    <dgm:cxn modelId="{6E659926-91A4-5A40-8EA2-1AA9286C9C62}" srcId="{69592C7A-3A0F-C641-9027-971A48E798DA}" destId="{84BA00DB-AFCB-F44E-93C0-10DEFA80462B}" srcOrd="2" destOrd="0" parTransId="{6CF7087C-A71F-7A43-8D77-3C7BBE0612A5}" sibTransId="{32CFBD9F-2311-734E-A6FD-DFF2751197DB}"/>
    <dgm:cxn modelId="{AE29BFD7-097F-F84A-9AD7-1B96E2B579B7}" srcId="{3E26069E-32A3-E14D-B44F-EF2011FE0304}" destId="{399C9AF7-1BB1-004B-AF41-B6FDE3C1062C}" srcOrd="2" destOrd="0" parTransId="{66BFEF92-8B43-9349-951C-5D4E6B647C76}" sibTransId="{822AFE7D-4F3A-B54F-9C70-B40A053A7EDA}"/>
    <dgm:cxn modelId="{7D083AE2-5719-0248-A365-D4871D68189F}" srcId="{69592C7A-3A0F-C641-9027-971A48E798DA}" destId="{927D7A8F-B998-E546-AFB4-9042D586BAB8}" srcOrd="7" destOrd="0" parTransId="{6397499C-E7AD-944E-9B5B-3160F0C6D1D9}" sibTransId="{D4E2218A-4DD1-5544-8567-2EC548C2EB5B}"/>
    <dgm:cxn modelId="{CE91932D-DAF5-AE42-84D1-3DE795DB62F5}" srcId="{BE06FE51-ED7A-1B4E-8B4D-C8623D6B28F3}" destId="{0276986F-C5A0-4948-9EAC-F165EABE4F2F}" srcOrd="3" destOrd="0" parTransId="{2A0F7348-BC27-5B45-B2EE-D709284BE561}" sibTransId="{E86CB083-5443-5B47-91FD-3A533E0F8A2D}"/>
    <dgm:cxn modelId="{67B1A4A0-2620-BE4F-B1FB-291C04813670}" srcId="{2D1CC06A-C5C6-A643-B51C-D34292EA8EA4}" destId="{A1394099-E6ED-3B44-A947-33B32B4F7E5F}" srcOrd="1" destOrd="0" parTransId="{5BDCABFF-6C51-4246-AD01-67588A00739E}" sibTransId="{5C3FA11B-84FF-F647-85F4-9AA0E7FD8E6E}"/>
    <dgm:cxn modelId="{C3241202-8B51-3141-B928-93C28D79EE97}" type="presOf" srcId="{D8F4CB2B-A403-5543-82E1-D1B75852D2DC}" destId="{4C220188-A4F8-1D4F-A6D1-0BFA78126BB9}" srcOrd="0" destOrd="0" presId="urn:microsoft.com/office/officeart/2005/8/layout/hierarchy4"/>
    <dgm:cxn modelId="{460E21E2-59E9-C748-B925-E939DD722B49}" srcId="{BD2FD5A0-D64A-4D42-BF8F-C5D5A15862FE}" destId="{4B0AC262-7C6D-C94D-80A6-516C22A3A09B}" srcOrd="1" destOrd="0" parTransId="{4A7271BE-7C30-3F48-80F4-0CCF37BF6D8A}" sibTransId="{C5F92B84-74D5-3541-BCF5-E13E6A01D8D2}"/>
    <dgm:cxn modelId="{78D91078-7CCC-DE40-BA4C-697470B34B34}" type="presOf" srcId="{81331546-B2ED-3A48-B291-FBE211D6460D}" destId="{0721A03B-695D-FE4D-9C73-AFD9FCE8E8A8}" srcOrd="0" destOrd="0" presId="urn:microsoft.com/office/officeart/2005/8/layout/hierarchy4"/>
    <dgm:cxn modelId="{3D9F0DFB-3524-094A-80BF-59D2B8ABFFAE}" srcId="{9EC7F9A6-80C5-A549-9272-A8AFA4A999F8}" destId="{1C390FFD-7C5E-B744-BBD3-EBAC4BD4EC41}" srcOrd="1" destOrd="0" parTransId="{CD639286-8772-FC48-ACD7-B9322EF2A4E7}" sibTransId="{89D0E32A-8FF8-AB41-8D29-86DFC9DC292F}"/>
    <dgm:cxn modelId="{B1ADDD45-342D-C040-8486-6673BBA7D164}" type="presOf" srcId="{399C9AF7-1BB1-004B-AF41-B6FDE3C1062C}" destId="{D342123E-183B-3249-A38A-8AA337C1AF01}" srcOrd="0" destOrd="0" presId="urn:microsoft.com/office/officeart/2005/8/layout/hierarchy4"/>
    <dgm:cxn modelId="{D0A7FBFB-A17F-464F-84B8-987EA410915D}" srcId="{DC9B0DB5-D7DB-DD4C-900D-121D5A1B3C3B}" destId="{7E5CFA9D-88F1-614D-9094-E441DFBD578B}" srcOrd="3" destOrd="0" parTransId="{7C56ED0C-9BE9-6C41-A4E5-7910DC5D1D1A}" sibTransId="{23156D93-DDE2-AA44-A8C4-6B127CEDA78F}"/>
    <dgm:cxn modelId="{483A5745-9503-DC42-9A9E-0188181A7373}" type="presOf" srcId="{FF618367-BAFE-EC44-8FFF-CC800EC785D0}" destId="{50504156-4A33-9D43-99A1-1946596E539B}" srcOrd="0" destOrd="0" presId="urn:microsoft.com/office/officeart/2005/8/layout/hierarchy4"/>
    <dgm:cxn modelId="{B46B5030-5411-5F44-9042-0080D8468647}" srcId="{13CCBC53-9617-4E40-B429-2F29E5C21730}" destId="{A4A225FC-1AEB-AE46-B522-315250005A76}" srcOrd="3" destOrd="0" parTransId="{01A2A72D-D71C-8846-8F48-37C44D599AB1}" sibTransId="{18B29CF7-E3AF-2F40-986C-E6BC00214BC1}"/>
    <dgm:cxn modelId="{29B7BA7D-9AF1-0848-87D3-1F70096CCB84}" srcId="{22A44BAE-B41A-144D-BFFB-32EAC470CA13}" destId="{D419909D-9B7A-FC48-94E6-0EE34FA99089}" srcOrd="4" destOrd="0" parTransId="{4922C4FF-8533-4747-A947-604E6B0F2B31}" sibTransId="{5E0D0213-4015-2042-8828-B720D11F875E}"/>
    <dgm:cxn modelId="{307EBB1A-48FF-BE41-822B-9861561CF6CA}" type="presOf" srcId="{4B0AC262-7C6D-C94D-80A6-516C22A3A09B}" destId="{B3461FB9-BFC5-1747-B096-AEB3BC09CD55}" srcOrd="0" destOrd="0" presId="urn:microsoft.com/office/officeart/2005/8/layout/hierarchy4"/>
    <dgm:cxn modelId="{F1CEF34E-D5E2-0942-89C1-EE1A4C9002D0}" srcId="{C11E19D7-1B3F-E140-8BC6-67EE6588047A}" destId="{2895163E-151C-7241-8EDF-E0A2EDF754A0}" srcOrd="0" destOrd="0" parTransId="{64EED7AC-5BD3-DD43-B4D2-A05676DD5EB2}" sibTransId="{AA111B10-053C-8540-B690-038B8F9F71A6}"/>
    <dgm:cxn modelId="{F0AEBD57-D9B3-AD47-8712-81D624C9F650}" type="presOf" srcId="{A14B670D-0AAD-6349-9043-113660A511B5}" destId="{158EF1F2-F7FC-5248-9971-61C26701DF40}" srcOrd="0" destOrd="0" presId="urn:microsoft.com/office/officeart/2005/8/layout/hierarchy4"/>
    <dgm:cxn modelId="{3EA4360F-D28E-514F-B717-71C3CCE35E9E}" type="presOf" srcId="{AAD35616-AA3A-B944-8B2E-8D9EFAC9BDD3}" destId="{28DD59F0-B683-6941-8DBE-9B5BA1D640E6}" srcOrd="0" destOrd="0" presId="urn:microsoft.com/office/officeart/2005/8/layout/hierarchy4"/>
    <dgm:cxn modelId="{EFC25A49-7953-2745-B11E-BB74AD4EDA7B}" srcId="{7A54EFAE-AB24-4D4C-94A4-83E84DCBD0F5}" destId="{81331546-B2ED-3A48-B291-FBE211D6460D}" srcOrd="1" destOrd="0" parTransId="{0FDD4C8E-0ED1-A34F-9F6A-25C5D21E6D25}" sibTransId="{1841CCFA-2899-BE48-99F2-C7B40EE355C6}"/>
    <dgm:cxn modelId="{82D1D203-9EB2-D348-AB4A-FECDE42B0C08}" type="presOf" srcId="{6B6D9571-23E7-334D-93D8-AB41D7B40BE7}" destId="{0C5B48D5-E7C6-EC48-AC36-CD556DD19565}" srcOrd="0" destOrd="0" presId="urn:microsoft.com/office/officeart/2005/8/layout/hierarchy4"/>
    <dgm:cxn modelId="{2212791F-FBA0-B047-80F0-9360CC462E13}" srcId="{FA8D7C28-9900-E946-B651-8C1A4400EBBC}" destId="{C23BE970-6BA6-EF48-B1B6-44B36B9AB62A}" srcOrd="1" destOrd="0" parTransId="{B904BB2D-5EA2-BA49-A44E-1760AC1E8809}" sibTransId="{3B7CE60E-EAA6-1040-9BFA-32732476510B}"/>
    <dgm:cxn modelId="{FEA57B09-134A-8648-87A0-A119C26FB981}" type="presOf" srcId="{13CCBC53-9617-4E40-B429-2F29E5C21730}" destId="{489A387E-4650-994B-BCA7-A72ABA781145}" srcOrd="0" destOrd="0" presId="urn:microsoft.com/office/officeart/2005/8/layout/hierarchy4"/>
    <dgm:cxn modelId="{1003EFAA-AEEB-644B-9177-5FBD909CE8C5}" srcId="{FA8D7C28-9900-E946-B651-8C1A4400EBBC}" destId="{7FC43FD9-2EF7-154A-90C3-D927D06F86BD}" srcOrd="4" destOrd="0" parTransId="{E9129B47-51B4-674F-921F-D142C3AE98AF}" sibTransId="{511C4913-3B54-1F4E-9046-8776207DE28B}"/>
    <dgm:cxn modelId="{837D3ABE-E27F-B740-AEAC-BB355271BA77}" srcId="{E8ACA587-88ED-734C-A7EA-47F42C2E4A6B}" destId="{B1E88A5A-9628-574C-965A-AD9A4E9FDAC0}" srcOrd="0" destOrd="0" parTransId="{7041ACA8-D26B-6A48-8D74-E69EB7FE0652}" sibTransId="{B8CA9811-D126-844D-86E2-9AC7EBAF453B}"/>
    <dgm:cxn modelId="{64846270-DE97-A043-8E5A-81A36BF68E35}" type="presOf" srcId="{1C04A0DA-9E8D-5340-89AE-9ADF1F35C437}" destId="{8494C08A-E520-3341-ABD9-D071574F1393}" srcOrd="0" destOrd="0" presId="urn:microsoft.com/office/officeart/2005/8/layout/hierarchy4"/>
    <dgm:cxn modelId="{0E9409D0-A4EC-1B41-8BA6-D4356240599B}" type="presOf" srcId="{44026842-0695-7F46-9C8D-A470599DB7F6}" destId="{FBD65883-9F88-934E-AB72-912CE7780A3F}" srcOrd="0" destOrd="0" presId="urn:microsoft.com/office/officeart/2005/8/layout/hierarchy4"/>
    <dgm:cxn modelId="{E5909C8C-AA1B-9A4F-AB5F-ADC03A52AAD9}" type="presOf" srcId="{1F363940-F527-7C40-99B7-A706F620C634}" destId="{1C77C55B-3087-2F43-A2D7-DA5173A8F512}" srcOrd="0" destOrd="0" presId="urn:microsoft.com/office/officeart/2005/8/layout/hierarchy4"/>
    <dgm:cxn modelId="{8F32E156-6E87-1F4A-B7C3-FC1A97BDA625}" srcId="{DC9B0DB5-D7DB-DD4C-900D-121D5A1B3C3B}" destId="{B58063E6-670F-4249-A787-B29C4A100675}" srcOrd="5" destOrd="0" parTransId="{63AFD98A-6362-1946-814F-99B4F27A851B}" sibTransId="{3787E73A-2766-A943-B916-9DBFE2007753}"/>
    <dgm:cxn modelId="{AF2419A9-B57B-404E-8F0F-0BE1F4501D53}" type="presOf" srcId="{1C390FFD-7C5E-B744-BBD3-EBAC4BD4EC41}" destId="{BDCA885C-5B51-BD48-ADAA-E737D3CA2D0F}" srcOrd="0" destOrd="0" presId="urn:microsoft.com/office/officeart/2005/8/layout/hierarchy4"/>
    <dgm:cxn modelId="{B62AFE0F-E507-3643-B3EE-87D332C50AC9}" srcId="{2D1CC06A-C5C6-A643-B51C-D34292EA8EA4}" destId="{25333358-E3EA-224A-A74A-424988847C88}" srcOrd="4" destOrd="0" parTransId="{6F9873F9-D30D-C040-9430-D1B97D016FAE}" sibTransId="{C0C8553B-EA5C-1443-A39F-4A2C33F8E306}"/>
    <dgm:cxn modelId="{AA72BED1-85B1-6B4E-A344-E8475372EEBC}" srcId="{F494D53A-B66D-9744-83C2-CCC94F3C9064}" destId="{D5DD3102-1A72-2248-B7AE-B166A6BD7BE9}" srcOrd="1" destOrd="0" parTransId="{DCDB18A6-66EC-9144-84F6-D6CC2D9E3817}" sibTransId="{AAD4D32A-42A1-F645-9927-2C9D9498C895}"/>
    <dgm:cxn modelId="{BA382B4C-F200-0548-9B58-4C8F92751200}" type="presOf" srcId="{DA979B4C-5A1E-A348-BB12-FE015C383F5B}" destId="{39E2A38A-FBE1-3445-BF41-0E2C39AD2A98}" srcOrd="0" destOrd="0" presId="urn:microsoft.com/office/officeart/2005/8/layout/hierarchy4"/>
    <dgm:cxn modelId="{BA2D2527-C0E2-8940-8B06-33DFAE641330}" type="presOf" srcId="{9B589F3A-C42F-9F4D-8DAD-0E6A7D028BEA}" destId="{93214B4F-EDD6-6547-B86F-4A322966B561}" srcOrd="0" destOrd="0" presId="urn:microsoft.com/office/officeart/2005/8/layout/hierarchy4"/>
    <dgm:cxn modelId="{707CE927-89F7-2D4F-A06E-8DDFFAAEA5F2}" srcId="{0A8890C9-E40D-2A4D-A1E0-541559190D41}" destId="{486BA3E0-FAFD-0B42-8025-CFC57EEC9B5F}" srcOrd="1" destOrd="0" parTransId="{C2CF2415-44E4-6F49-823D-56F2F5800CD1}" sibTransId="{F41413E2-17D0-6948-8A5C-FC8EBC836F25}"/>
    <dgm:cxn modelId="{6B8BD24D-4CBA-5F4B-A660-5C103893DBFE}" type="presOf" srcId="{2895163E-151C-7241-8EDF-E0A2EDF754A0}" destId="{509EFE78-F7EF-4943-886B-D5A22A78A34C}" srcOrd="0" destOrd="0" presId="urn:microsoft.com/office/officeart/2005/8/layout/hierarchy4"/>
    <dgm:cxn modelId="{335058F1-0801-8D43-BF65-E64688824A1A}" type="presOf" srcId="{E68EAC3A-8896-B841-8AFB-855F67CACB56}" destId="{892081A2-B22C-2D4B-BC19-5E28754AFD4D}" srcOrd="0" destOrd="0" presId="urn:microsoft.com/office/officeart/2005/8/layout/hierarchy4"/>
    <dgm:cxn modelId="{BB6FA81E-1A57-704F-B9F6-DA2E640F181B}" type="presOf" srcId="{A1394099-E6ED-3B44-A947-33B32B4F7E5F}" destId="{116177D0-D034-544A-A728-35B4EB58EFED}" srcOrd="0" destOrd="0" presId="urn:microsoft.com/office/officeart/2005/8/layout/hierarchy4"/>
    <dgm:cxn modelId="{C0A74E5E-48B7-DF46-863C-5070D5D572FD}" type="presOf" srcId="{7723F16E-F649-C347-A7F1-7E32693B9738}" destId="{4A58EAF1-0702-054D-B1F4-A1269D181527}" srcOrd="0" destOrd="0" presId="urn:microsoft.com/office/officeart/2005/8/layout/hierarchy4"/>
    <dgm:cxn modelId="{610CA1D4-F834-7747-BD1B-B415370143D3}" type="presOf" srcId="{DDDC71B7-9E56-2E48-8038-B742E5816068}" destId="{01724639-B3EA-FB45-8001-D0419ED18F70}" srcOrd="0" destOrd="0" presId="urn:microsoft.com/office/officeart/2005/8/layout/hierarchy4"/>
    <dgm:cxn modelId="{60BEF36A-D393-2D43-9BC3-3146F3DC753C}" srcId="{24C8AA0B-C3A4-5D4A-A138-0AA6697431C2}" destId="{F494D53A-B66D-9744-83C2-CCC94F3C9064}" srcOrd="10" destOrd="0" parTransId="{29BCBD8B-F98E-5D41-A41F-E5A813F5F8BE}" sibTransId="{63DA0040-A304-BC4D-900C-6C0C5F21072B}"/>
    <dgm:cxn modelId="{464C444D-73D0-6742-86DE-6BCCF9B1D321}" type="presOf" srcId="{9B8E3A10-A9CD-AF46-B30C-3E1891491A5F}" destId="{AFB12148-E9C9-324C-BD33-9F858A568702}" srcOrd="0" destOrd="0" presId="urn:microsoft.com/office/officeart/2005/8/layout/hierarchy4"/>
    <dgm:cxn modelId="{7418FC87-BD78-C748-ACDA-8A8E0CAA5591}" type="presOf" srcId="{BA0C4971-FB1A-6141-BB17-4D2602C20995}" destId="{E1C8F5E8-D0C1-4441-9F83-106E834EE8EF}" srcOrd="0" destOrd="0" presId="urn:microsoft.com/office/officeart/2005/8/layout/hierarchy4"/>
    <dgm:cxn modelId="{A5D3D0E9-BF84-964D-9DC2-595F74DBA54F}" type="presOf" srcId="{BD2FD5A0-D64A-4D42-BF8F-C5D5A15862FE}" destId="{CD8C2C9B-C580-F243-B157-B082FFC3F5F9}" srcOrd="0" destOrd="0" presId="urn:microsoft.com/office/officeart/2005/8/layout/hierarchy4"/>
    <dgm:cxn modelId="{A7825C18-017D-5D49-831C-68CBAA67FB5F}" type="presOf" srcId="{00512945-5908-7E4A-A664-7EC0B8D58281}" destId="{8CA038CE-EA1C-4F4F-9546-CABEDC90ED72}" srcOrd="0" destOrd="0" presId="urn:microsoft.com/office/officeart/2005/8/layout/hierarchy4"/>
    <dgm:cxn modelId="{6FEBD788-2AD8-5D47-B441-5F615FC70AA3}" srcId="{BD2FD5A0-D64A-4D42-BF8F-C5D5A15862FE}" destId="{62922D08-B3DD-3048-852B-8C231949F2EA}" srcOrd="5" destOrd="0" parTransId="{A9EBC209-450B-DF4A-9720-DE1BF07E4B2B}" sibTransId="{AE6BB8E9-237E-1F4C-A5AE-019566D31547}"/>
    <dgm:cxn modelId="{341EE99A-7003-4A44-8D7B-E7E8CF6E4E05}" srcId="{FA8D7C28-9900-E946-B651-8C1A4400EBBC}" destId="{6F37228A-B027-224E-BEEF-E1A6B5D83645}" srcOrd="2" destOrd="0" parTransId="{1958360B-BB5B-7F46-9E79-8F09CCDEEF0B}" sibTransId="{428620E9-E3C5-3741-9281-FE464011A3D6}"/>
    <dgm:cxn modelId="{BFF3F3C0-E447-FD49-9458-1A71E2B0817E}" srcId="{CF8E0B22-720E-5447-89A9-E9D7FC1FA80A}" destId="{EEFB4853-1381-0B4D-9469-0E66DCFFD874}" srcOrd="2" destOrd="0" parTransId="{C448F6FF-F97F-A743-B29C-51E0EC12FAEF}" sibTransId="{CC314C58-9F1D-894A-AC8F-7755F105AED8}"/>
    <dgm:cxn modelId="{3175F904-B158-4443-9840-F921FB0D11C0}" srcId="{A14B670D-0AAD-6349-9043-113660A511B5}" destId="{24C8AA0B-C3A4-5D4A-A138-0AA6697431C2}" srcOrd="0" destOrd="0" parTransId="{5D20873F-8D92-AE43-BFCA-926E20E63035}" sibTransId="{C13172DA-A4A9-BD42-89B8-2370616ED011}"/>
    <dgm:cxn modelId="{986B28E0-9F4F-0045-B9DB-90C6A7544D89}" srcId="{22A44BAE-B41A-144D-BFFB-32EAC470CA13}" destId="{9B261537-7750-2B4A-9A8E-7F75F076D482}" srcOrd="1" destOrd="0" parTransId="{1C9BED13-6CCF-844E-A4BE-1D3BDBCE732E}" sibTransId="{E68633AF-4AD9-274F-8821-2B65AE0435F6}"/>
    <dgm:cxn modelId="{12AA5BE4-AB05-1149-9D5A-3C9DFA6483C3}" type="presOf" srcId="{98FA3E37-606B-8949-9804-A4195EC14D58}" destId="{16273B0B-50E9-3A4E-89F7-D8148F1CA752}" srcOrd="0" destOrd="0" presId="urn:microsoft.com/office/officeart/2005/8/layout/hierarchy4"/>
    <dgm:cxn modelId="{9C445F51-DD60-2843-928E-7ECEB434F861}" srcId="{24C8AA0B-C3A4-5D4A-A138-0AA6697431C2}" destId="{13CCBC53-9617-4E40-B429-2F29E5C21730}" srcOrd="8" destOrd="0" parTransId="{BD1606AF-7F04-6F42-B52A-3BA86BCB4DEA}" sibTransId="{944ADDED-D254-484C-A21B-0D6ABDAE837C}"/>
    <dgm:cxn modelId="{8CE84A93-EA6C-2544-BC0C-73016631974B}" type="presOf" srcId="{D02E9653-FC4A-1D45-8052-22FAE4093A9B}" destId="{FB340CAC-080F-CF46-89EB-70468588368C}" srcOrd="0" destOrd="0" presId="urn:microsoft.com/office/officeart/2005/8/layout/hierarchy4"/>
    <dgm:cxn modelId="{6B0D6161-2E26-D342-B9E7-1890B79F2F0F}" type="presOf" srcId="{24C8AA0B-C3A4-5D4A-A138-0AA6697431C2}" destId="{FA41FD3F-F83A-3545-9F2B-D61EE7D3A927}" srcOrd="0" destOrd="0" presId="urn:microsoft.com/office/officeart/2005/8/layout/hierarchy4"/>
    <dgm:cxn modelId="{1906CA69-937E-E941-BD9A-237D1C864521}" type="presOf" srcId="{929B043D-E464-DC43-8200-8369BFD740B2}" destId="{7C3B2C8C-77A2-CB44-9FF7-CE09D98B45A6}" srcOrd="0" destOrd="0" presId="urn:microsoft.com/office/officeart/2005/8/layout/hierarchy4"/>
    <dgm:cxn modelId="{65BA19E6-8D77-A746-BAC3-84C99B193338}" type="presOf" srcId="{46100061-7A3D-364B-842E-C84D7E1089FB}" destId="{D848FA0F-8318-9B41-8709-464B58BC87F5}" srcOrd="0" destOrd="0" presId="urn:microsoft.com/office/officeart/2005/8/layout/hierarchy4"/>
    <dgm:cxn modelId="{0EA34B27-EA03-4643-9E1E-E974FFD8F588}" srcId="{3E26069E-32A3-E14D-B44F-EF2011FE0304}" destId="{0050CEC5-8A29-494C-9E77-0B0903DAC2C1}" srcOrd="3" destOrd="0" parTransId="{5D3C4186-9D25-0E49-86F9-F7A8A8565B5E}" sibTransId="{E71BF546-961D-374A-9CEF-EC5B23F0257E}"/>
    <dgm:cxn modelId="{BFD7B368-00CE-A444-AE8D-A0EA3D2F3709}" type="presOf" srcId="{D259DA22-2D89-9848-9C8E-13E6A84D9CC3}" destId="{1DF14881-06CE-B644-BE8F-E02A015518B5}" srcOrd="0" destOrd="0" presId="urn:microsoft.com/office/officeart/2005/8/layout/hierarchy4"/>
    <dgm:cxn modelId="{DF5BE4AE-1A8C-D248-9CA1-AC9DA3A6204B}" srcId="{A94DEFCE-212B-5947-B3C5-0FBAFCA962D0}" destId="{CB61647F-3ADC-E04F-ABB4-847EDDE023D4}" srcOrd="2" destOrd="0" parTransId="{BE5419C4-83B3-9441-9902-150EB2FCC3B4}" sibTransId="{2EC30758-DF50-504B-ACAE-696AC28F1E59}"/>
    <dgm:cxn modelId="{6F55EC0A-BC7E-2E48-9617-F49E102F5690}" srcId="{DD4BA368-1D26-274F-BCF0-E316B41E3B21}" destId="{7A54EFAE-AB24-4D4C-94A4-83E84DCBD0F5}" srcOrd="1" destOrd="0" parTransId="{8A833404-3C4F-B04F-B91C-E56FE364B3BA}" sibTransId="{468BDBA0-DBAC-C74F-94A3-9EB6C1E3EAD0}"/>
    <dgm:cxn modelId="{F1C2FAF1-4247-2047-B8E1-C466127FE369}" srcId="{BE06FE51-ED7A-1B4E-8B4D-C8623D6B28F3}" destId="{44026842-0695-7F46-9C8D-A470599DB7F6}" srcOrd="1" destOrd="0" parTransId="{0D4E98F2-3105-AD41-B2E6-4B51EE1003C8}" sibTransId="{3B1A6AF2-C784-924A-91FF-D6795E00C807}"/>
    <dgm:cxn modelId="{26392AD5-1783-9546-B177-F777F159CCAA}" type="presOf" srcId="{0521C7A9-D437-BE43-8F9F-23EF606F4E13}" destId="{A7BFD3D3-8017-0842-ABFF-97AB73EF5577}" srcOrd="0" destOrd="0" presId="urn:microsoft.com/office/officeart/2005/8/layout/hierarchy4"/>
    <dgm:cxn modelId="{47BE0031-81D9-AC42-A5B4-015F948F671B}" srcId="{BD2FD5A0-D64A-4D42-BF8F-C5D5A15862FE}" destId="{09D18066-0568-7C43-961E-9F8553ADE019}" srcOrd="4" destOrd="0" parTransId="{E2335938-3427-BB4C-B05E-B497E2B21774}" sibTransId="{98DED3C6-B0E7-654D-AD2C-C6D916066282}"/>
    <dgm:cxn modelId="{0AE546A9-5F68-E14F-81EE-95AB105307FD}" type="presOf" srcId="{3E26069E-32A3-E14D-B44F-EF2011FE0304}" destId="{198409D6-A447-624D-A578-C850A3557060}" srcOrd="0" destOrd="0" presId="urn:microsoft.com/office/officeart/2005/8/layout/hierarchy4"/>
    <dgm:cxn modelId="{29D9C86F-4D23-A647-B3A0-C8140CFA2A0D}" srcId="{FA8D7C28-9900-E946-B651-8C1A4400EBBC}" destId="{030A43AE-33BF-094E-976C-3CD4B38D3775}" srcOrd="0" destOrd="0" parTransId="{CEF006E1-DF3D-954F-9A4A-96EA6F32ECA6}" sibTransId="{C36B5979-A41B-F54C-93B7-9CEBE64963F6}"/>
    <dgm:cxn modelId="{F38C588A-C724-E64B-B3D6-02419DD64D5A}" srcId="{A94DEFCE-212B-5947-B3C5-0FBAFCA962D0}" destId="{9B8E3A10-A9CD-AF46-B30C-3E1891491A5F}" srcOrd="1" destOrd="0" parTransId="{EF1195CB-D361-1B4A-B430-0B75DDF7FED7}" sibTransId="{C7F0D274-BC93-BA4A-B1C3-6ABE964CB553}"/>
    <dgm:cxn modelId="{30C69D96-C669-7748-B4CD-57B8AE4B62B2}" srcId="{CF8E0B22-720E-5447-89A9-E9D7FC1FA80A}" destId="{9B589F3A-C42F-9F4D-8DAD-0E6A7D028BEA}" srcOrd="1" destOrd="0" parTransId="{CC2892E7-D416-724F-8F7E-2C6A7DA482AD}" sibTransId="{31B055D3-B074-A044-8748-EE491878B23B}"/>
    <dgm:cxn modelId="{85540C09-D77F-9A47-860F-42007B4A4B1F}" srcId="{46100061-7A3D-364B-842E-C84D7E1089FB}" destId="{DEA400A6-2790-E74E-A92D-A36E5DC2C4B2}" srcOrd="2" destOrd="0" parTransId="{CA09C711-A5C7-E24E-B575-9B5A2D786C1B}" sibTransId="{366054A9-4D75-004A-8467-97830E851A1B}"/>
    <dgm:cxn modelId="{B2F5FA06-557C-214A-9C9E-AB3DD937F746}" srcId="{13CCBC53-9617-4E40-B429-2F29E5C21730}" destId="{D8F4CB2B-A403-5543-82E1-D1B75852D2DC}" srcOrd="1" destOrd="0" parTransId="{4C3BD0FC-7312-4F42-A1BC-9B078AFFA969}" sibTransId="{0874A320-78FF-724E-AA91-49F17FC867C9}"/>
    <dgm:cxn modelId="{750CDEA2-FF56-484B-B1AD-87BE4ABAFF85}" type="presOf" srcId="{DC3C624B-DE86-534C-8FB3-D33E2EC54428}" destId="{623D03AD-6E7D-8D4A-9103-1F32CAA8B484}" srcOrd="0" destOrd="0" presId="urn:microsoft.com/office/officeart/2005/8/layout/hierarchy4"/>
    <dgm:cxn modelId="{64D9FFB2-2B65-D847-895B-FB1EC0065D70}" srcId="{22A44BAE-B41A-144D-BFFB-32EAC470CA13}" destId="{F7B63C77-42D5-2141-A6B7-61C2C60B88F5}" srcOrd="0" destOrd="0" parTransId="{7F252E18-0C94-ED4A-A730-185FE7700A15}" sibTransId="{C9698F34-8CF0-734A-ABCB-2CE74777B865}"/>
    <dgm:cxn modelId="{0B5575F4-71E7-EF45-AF84-C0BD63D3D612}" type="presOf" srcId="{2FE5A4AB-4C45-0E43-B46B-822615EDE394}" destId="{9701FFDC-E846-0348-B2B1-CD435E6A63B6}" srcOrd="0" destOrd="0" presId="urn:microsoft.com/office/officeart/2005/8/layout/hierarchy4"/>
    <dgm:cxn modelId="{D7CA0B36-8575-5C46-BAF2-0C680D45A2EC}" type="presOf" srcId="{9E0E0452-4DA9-DB4F-AF0A-9903C9638398}" destId="{CB4CCB20-142F-D745-AF66-1E8FCB9C28C0}" srcOrd="0" destOrd="0" presId="urn:microsoft.com/office/officeart/2005/8/layout/hierarchy4"/>
    <dgm:cxn modelId="{5B7AD964-3305-5A40-B4E1-B39696E10584}" srcId="{A94DEFCE-212B-5947-B3C5-0FBAFCA962D0}" destId="{8F004E2E-59EF-0B43-B784-24A85F9301DA}" srcOrd="0" destOrd="0" parTransId="{FCAEF18C-9659-5A46-88E3-701D35627243}" sibTransId="{0B58853B-8D6D-2548-B0EC-7CF9CBBE46CE}"/>
    <dgm:cxn modelId="{4C589BF7-DC21-9E49-8514-16850691F686}" srcId="{13CCBC53-9617-4E40-B429-2F29E5C21730}" destId="{4B91DDCB-63B0-704D-88B5-B8B79D600A0F}" srcOrd="4" destOrd="0" parTransId="{6BE27D17-30BD-9546-AF69-7864ED5F0619}" sibTransId="{8614E858-47D8-C24E-B503-EE001459FA18}"/>
    <dgm:cxn modelId="{AB9B62F2-9915-0B4F-8CC0-9D6263395AA6}" srcId="{46100061-7A3D-364B-842E-C84D7E1089FB}" destId="{1E49A4A2-4FBB-C94B-8DAC-F1EF53839A66}" srcOrd="1" destOrd="0" parTransId="{0B740F86-8DD8-0243-8CD6-008D0935DD55}" sibTransId="{E94CEAFA-9C60-874F-A1A8-276C21FEA85B}"/>
    <dgm:cxn modelId="{A4B284EB-5F48-4443-86E0-A04F17CA9EA9}" srcId="{13CCBC53-9617-4E40-B429-2F29E5C21730}" destId="{0A29EAFD-13C6-F344-82B9-B5E74D8AD42B}" srcOrd="0" destOrd="0" parTransId="{D21E738D-99C3-A345-8670-6F4908FD2982}" sibTransId="{07FC900A-79FF-C24E-BE8A-48EE582F2918}"/>
    <dgm:cxn modelId="{465FD06A-AC20-234A-8F4C-4A739940A998}" type="presOf" srcId="{927D7A8F-B998-E546-AFB4-9042D586BAB8}" destId="{AE8B8093-AC43-A44D-990D-A05822E76A63}" srcOrd="0" destOrd="0" presId="urn:microsoft.com/office/officeart/2005/8/layout/hierarchy4"/>
    <dgm:cxn modelId="{3C740EB0-39CF-B841-823B-1B03AC3BCB8A}" srcId="{E8ACA587-88ED-734C-A7EA-47F42C2E4A6B}" destId="{CF8E0B22-720E-5447-89A9-E9D7FC1FA80A}" srcOrd="1" destOrd="0" parTransId="{52AFBB58-1A4B-9842-BDF6-C65846DE3D3D}" sibTransId="{BE7E7182-28B4-CA42-95A6-7D30578BFA40}"/>
    <dgm:cxn modelId="{22DB9D72-3DE0-DE4F-8D09-1B18B16972BC}" type="presOf" srcId="{FC4BE0B4-CD12-1842-A029-01A3AAE704A6}" destId="{31AE2562-4D4C-604F-9B32-EE1947132193}" srcOrd="0" destOrd="0" presId="urn:microsoft.com/office/officeart/2005/8/layout/hierarchy4"/>
    <dgm:cxn modelId="{3B2351BB-7331-BA4F-A6E0-12EF57B5C011}" srcId="{DC9B0DB5-D7DB-DD4C-900D-121D5A1B3C3B}" destId="{FD219240-255A-7640-BBD3-F50F5A568DCC}" srcOrd="4" destOrd="0" parTransId="{633C7138-EAE6-FB42-BBB1-55BA90B4A9C6}" sibTransId="{D91671C6-AAB8-464B-8E45-288D838EF82C}"/>
    <dgm:cxn modelId="{1B18898A-5EB8-C144-84D3-F8615AD61BC4}" srcId="{C11E19D7-1B3F-E140-8BC6-67EE6588047A}" destId="{71B188BD-998E-4C44-B2EE-5804F874DCA2}" srcOrd="1" destOrd="0" parTransId="{60F7CFC1-E07C-5648-AD21-BF20B03C4485}" sibTransId="{B995FC0D-1218-0447-97A1-65EE28F021EA}"/>
    <dgm:cxn modelId="{306E9087-3A7D-5141-8317-15AFC103F9CE}" srcId="{BD2FD5A0-D64A-4D42-BF8F-C5D5A15862FE}" destId="{D02E9653-FC4A-1D45-8052-22FAE4093A9B}" srcOrd="2" destOrd="0" parTransId="{56DF2DC1-5D1B-7B4B-84D3-A0743ACF3DDB}" sibTransId="{0423ADB6-A0C7-7347-9C92-244F1C67C547}"/>
    <dgm:cxn modelId="{A350D153-2248-784F-B8E3-3F10532433E0}" srcId="{74AE84B3-8613-EE4C-87A4-E1E10300B417}" destId="{AAD35616-AA3A-B944-8B2E-8D9EFAC9BDD3}" srcOrd="1" destOrd="0" parTransId="{31EBAFDF-B9EF-984A-B887-577BA58DE88E}" sibTransId="{BF211B1A-8C4D-FA47-AD4C-209FDDE47331}"/>
    <dgm:cxn modelId="{D718CA11-C5C1-684F-952C-E97FA9C6F3CD}" type="presOf" srcId="{7E5CFA9D-88F1-614D-9094-E441DFBD578B}" destId="{919EDC93-20F4-D44A-B5E2-22EF803A51CD}" srcOrd="0" destOrd="0" presId="urn:microsoft.com/office/officeart/2005/8/layout/hierarchy4"/>
    <dgm:cxn modelId="{BF2C7310-1910-BA42-B423-4B6CC266405F}" srcId="{7026A9F1-E6E1-434D-A3D6-4C65C3FC3EC0}" destId="{351BE7E9-7E2C-FF46-94E7-16DED44B5A0D}" srcOrd="1" destOrd="0" parTransId="{0D3884DF-4EA4-BF49-86C7-91A01029B3C6}" sibTransId="{D267458C-28EE-8349-A7F1-9126B1F9E961}"/>
    <dgm:cxn modelId="{C3FAD19C-8FD6-9245-8D3A-44178653D016}" srcId="{74AE84B3-8613-EE4C-87A4-E1E10300B417}" destId="{00512945-5908-7E4A-A664-7EC0B8D58281}" srcOrd="0" destOrd="0" parTransId="{CF0A677C-37FA-B648-BBD2-246A21235E1B}" sibTransId="{059B4433-252F-4C44-96C6-9A8D59A04350}"/>
    <dgm:cxn modelId="{60D77181-1636-1749-98C9-2A9FBF1542C5}" type="presOf" srcId="{463D9EF0-9127-7942-B815-69142E71ECCF}" destId="{01AC1CDE-3E38-A94F-B0C8-FD2CCD50D322}" srcOrd="0" destOrd="0" presId="urn:microsoft.com/office/officeart/2005/8/layout/hierarchy4"/>
    <dgm:cxn modelId="{959B858F-6F63-C74F-B713-CC7C96B51E64}" type="presOf" srcId="{4FC36E18-092A-2945-AC0A-43B5AB291058}" destId="{133CACE9-5D98-6844-BA53-3573492511C8}" srcOrd="0" destOrd="0" presId="urn:microsoft.com/office/officeart/2005/8/layout/hierarchy4"/>
    <dgm:cxn modelId="{F9BEA869-8478-7D43-8FF2-01389B36DD76}" type="presOf" srcId="{F3B46B9C-8EC0-7E4E-80B9-41539B088D23}" destId="{2DC1AC7A-EC29-6344-810C-949F5B9C3B84}" srcOrd="0" destOrd="0" presId="urn:microsoft.com/office/officeart/2005/8/layout/hierarchy4"/>
    <dgm:cxn modelId="{4A20D180-704F-0547-B4C8-FF0FB82F6311}" type="presOf" srcId="{69F87788-03EB-D143-9AC6-3C85DF5CCB3A}" destId="{465A548F-8E8C-C640-B9C7-BEAA85B553B2}" srcOrd="0" destOrd="0" presId="urn:microsoft.com/office/officeart/2005/8/layout/hierarchy4"/>
    <dgm:cxn modelId="{9B1A922B-53C6-AC41-9F29-641A7AAA1647}" srcId="{24C8AA0B-C3A4-5D4A-A138-0AA6697431C2}" destId="{2FE5A4AB-4C45-0E43-B46B-822615EDE394}" srcOrd="9" destOrd="0" parTransId="{D1509927-9A34-CE43-B608-E064C3212521}" sibTransId="{9F61904F-1971-8B47-A3C9-D58266DF0F49}"/>
    <dgm:cxn modelId="{90D12E13-399F-F045-82A5-29D3189F75D1}" srcId="{46100061-7A3D-364B-842E-C84D7E1089FB}" destId="{A4EB1B02-E12B-6C42-A0A2-5DE99E41EE89}" srcOrd="4" destOrd="0" parTransId="{B0639F0E-6B5F-AF48-BD3A-D220568B99D5}" sibTransId="{57437D0F-E9AD-E549-B015-ADE7545F52AF}"/>
    <dgm:cxn modelId="{C72B7FD6-04C1-324B-AF5B-6194773D74F7}" srcId="{7026A9F1-E6E1-434D-A3D6-4C65C3FC3EC0}" destId="{30BDEAD8-FFA6-B54E-924C-81E0A06A4F9A}" srcOrd="0" destOrd="0" parTransId="{68D8E039-65FA-1345-816F-03D07238C86A}" sibTransId="{5DDF99B1-FD3C-784D-9A48-712A21ED81A1}"/>
    <dgm:cxn modelId="{C8532C73-F3D6-7749-A738-16E7FFE665EB}" type="presOf" srcId="{B8261179-D7A0-924E-B03E-BB5E09B0C5F3}" destId="{628C67B1-28C2-8E49-A60C-BFA8F16514A7}" srcOrd="0" destOrd="0" presId="urn:microsoft.com/office/officeart/2005/8/layout/hierarchy4"/>
    <dgm:cxn modelId="{30E57363-8E9F-D945-96F5-D920EBD1A37D}" srcId="{F494D53A-B66D-9744-83C2-CCC94F3C9064}" destId="{4593962E-416D-6C47-B985-DDB7925BDA16}" srcOrd="0" destOrd="0" parTransId="{FA3D1DFE-DDEF-CA4E-9561-ADDE4AF4455E}" sibTransId="{0B529548-530C-094F-8C2C-77366D50F3D6}"/>
    <dgm:cxn modelId="{AE30F44D-BDD0-A242-96E7-FC4234AEC26D}" type="presOf" srcId="{54DACC1C-5E9F-534C-8FCA-B67402EBE45C}" destId="{F894F5A5-4E34-9E43-8B17-0C6AF629D631}" srcOrd="0" destOrd="0" presId="urn:microsoft.com/office/officeart/2005/8/layout/hierarchy4"/>
    <dgm:cxn modelId="{C592AD71-F13C-B348-8AAC-3CF067267FA4}" type="presOf" srcId="{ED76EB7D-427A-E145-A945-57FEBDADC840}" destId="{1016331D-ABC1-AB4E-AB29-F623F9A96C6E}" srcOrd="0" destOrd="0" presId="urn:microsoft.com/office/officeart/2005/8/layout/hierarchy4"/>
    <dgm:cxn modelId="{C5053B1E-94AF-D446-B134-EE5E857FC219}" type="presOf" srcId="{98A3D169-08D7-2443-B20A-F1F41D294F48}" destId="{BDC06197-6CF4-DD45-8D30-56696A5A28DA}" srcOrd="0" destOrd="0" presId="urn:microsoft.com/office/officeart/2005/8/layout/hierarchy4"/>
    <dgm:cxn modelId="{94EEAAD4-22D2-2949-B837-20D9675C7089}" type="presOf" srcId="{BE06FE51-ED7A-1B4E-8B4D-C8623D6B28F3}" destId="{932DEA44-CD22-7D49-B775-AE67F9567478}" srcOrd="0" destOrd="0" presId="urn:microsoft.com/office/officeart/2005/8/layout/hierarchy4"/>
    <dgm:cxn modelId="{BFF48FF2-19FB-A242-A738-B17DDBDDDF33}" type="presOf" srcId="{E0452FA2-0B4A-0E41-889A-D8ED1A4FCC83}" destId="{E0EEC34F-B9FD-6F47-832A-F3DB45E59EF4}" srcOrd="0" destOrd="0" presId="urn:microsoft.com/office/officeart/2005/8/layout/hierarchy4"/>
    <dgm:cxn modelId="{7D621F87-ACAC-A243-BE2E-1FB3F2284AF0}" type="presOf" srcId="{FA8D7C28-9900-E946-B651-8C1A4400EBBC}" destId="{301ED6EA-C5DB-2D48-907A-2381F8FA3FEC}" srcOrd="0" destOrd="0" presId="urn:microsoft.com/office/officeart/2005/8/layout/hierarchy4"/>
    <dgm:cxn modelId="{719990BC-2E23-B74A-8CCE-EA1360C3A70F}" type="presOf" srcId="{CB61647F-3ADC-E04F-ABB4-847EDDE023D4}" destId="{C03F9D4E-FBDA-3F44-BE29-C6A86CC25F73}" srcOrd="0" destOrd="0" presId="urn:microsoft.com/office/officeart/2005/8/layout/hierarchy4"/>
    <dgm:cxn modelId="{E9407844-E78E-BF4B-B364-B13B9C2F3179}" type="presOf" srcId="{CF8E0B22-720E-5447-89A9-E9D7FC1FA80A}" destId="{DFE6D636-0841-3B47-AD20-EE8714B48ACA}" srcOrd="0" destOrd="0" presId="urn:microsoft.com/office/officeart/2005/8/layout/hierarchy4"/>
    <dgm:cxn modelId="{E9BC48BF-91A9-164C-8BB6-BFA3A3681614}" srcId="{E5834F51-EB5B-6247-BBFD-52DE7D529329}" destId="{E68EAC3A-8896-B841-8AFB-855F67CACB56}" srcOrd="2" destOrd="0" parTransId="{CD920D77-761B-0445-863C-58E969375054}" sibTransId="{82CA2DC4-07EC-8F4A-853B-2A72282A9EEF}"/>
    <dgm:cxn modelId="{8FD6B0E5-B63F-3D46-B193-A432FB0AC194}" srcId="{DD4BA368-1D26-274F-BCF0-E316B41E3B21}" destId="{E5834F51-EB5B-6247-BBFD-52DE7D529329}" srcOrd="2" destOrd="0" parTransId="{69133890-C942-BC4E-B65C-FE7CA7835BAD}" sibTransId="{40C04F2C-5612-C640-8AD2-5AC7926D0413}"/>
    <dgm:cxn modelId="{5809691D-B019-944B-BBA4-73A76315E578}" srcId="{24C8AA0B-C3A4-5D4A-A138-0AA6697431C2}" destId="{DC9B0DB5-D7DB-DD4C-900D-121D5A1B3C3B}" srcOrd="3" destOrd="0" parTransId="{C8DA0AEF-CB70-1D4C-9057-85DC0B5FD951}" sibTransId="{5B62D45F-2C3F-E146-909E-D39B166B4479}"/>
    <dgm:cxn modelId="{62ABB58C-26BB-344A-AF58-2A648049905C}" srcId="{1C390FFD-7C5E-B744-BBD3-EBAC4BD4EC41}" destId="{9E0E0452-4DA9-DB4F-AF0A-9903C9638398}" srcOrd="0" destOrd="0" parTransId="{FDCD1AFD-57CF-244B-8FA1-095D9D2B5245}" sibTransId="{2BD213E3-F23E-B348-A5DF-EB9EA29C521D}"/>
    <dgm:cxn modelId="{E5BB7416-AE07-A643-B0A4-B98C102BDB1D}" srcId="{FA8D7C28-9900-E946-B651-8C1A4400EBBC}" destId="{D5EB9B65-CE03-E54B-A0DE-80E238B98E30}" srcOrd="5" destOrd="0" parTransId="{3E91366E-997A-D445-A81F-FA0BFC2B8821}" sibTransId="{6FD49450-6142-8747-8F72-54EFDF3136C5}"/>
    <dgm:cxn modelId="{7107C3F4-E632-574B-918D-E00E08631EE1}" type="presOf" srcId="{D419909D-9B7A-FC48-94E6-0EE34FA99089}" destId="{A553BD07-64AA-9842-9DB7-7BD96CDE0A68}" srcOrd="0" destOrd="0" presId="urn:microsoft.com/office/officeart/2005/8/layout/hierarchy4"/>
    <dgm:cxn modelId="{004FA71B-5D0A-8E42-A757-E6445FE4E845}" type="presOf" srcId="{021AAF0F-E2D5-DB4A-98B9-487C860BC024}" destId="{248AC093-8318-3F47-B70F-BBFC0317B6B2}" srcOrd="0" destOrd="0" presId="urn:microsoft.com/office/officeart/2005/8/layout/hierarchy4"/>
    <dgm:cxn modelId="{38CF66B6-562A-204C-8825-22DED8FFF478}" srcId="{22A44BAE-B41A-144D-BFFB-32EAC470CA13}" destId="{69F87788-03EB-D143-9AC6-3C85DF5CCB3A}" srcOrd="2" destOrd="0" parTransId="{C1D02F36-B3AF-5D4D-A7F4-6094DCB4B4FD}" sibTransId="{B80C88A0-717B-8840-8C85-9C06196F1ACE}"/>
    <dgm:cxn modelId="{22EAFA9D-1BE0-0349-8714-C26478CA36B0}" type="presOf" srcId="{0A29EAFD-13C6-F344-82B9-B5E74D8AD42B}" destId="{2E751924-AE0C-0B4D-A5C8-F9F1EBA2981A}" srcOrd="0" destOrd="0" presId="urn:microsoft.com/office/officeart/2005/8/layout/hierarchy4"/>
    <dgm:cxn modelId="{EFC646DC-ECEC-E748-91BF-4F240F67BD08}" srcId="{B73A5B4D-9972-1C4A-9654-72B7D9CD4661}" destId="{AD77E03A-0D17-1148-8C18-542C9BAC91C3}" srcOrd="0" destOrd="0" parTransId="{6F28744F-2C1E-C246-884C-D9962EE5AB4F}" sibTransId="{41E905A2-F6A1-7C4F-B0FC-90F26254188D}"/>
    <dgm:cxn modelId="{26823BF2-5C35-A249-950A-53CE51A76272}" type="presOf" srcId="{9EC7F9A6-80C5-A549-9272-A8AFA4A999F8}" destId="{F3458948-0311-1240-BEDD-2F5A7501ECEB}" srcOrd="0" destOrd="0" presId="urn:microsoft.com/office/officeart/2005/8/layout/hierarchy4"/>
    <dgm:cxn modelId="{4F499AB5-360B-3643-9574-3BB7E99245D8}" type="presOf" srcId="{B73A5B4D-9972-1C4A-9654-72B7D9CD4661}" destId="{637A6E42-62ED-5443-98C8-582B0A4E0048}" srcOrd="0" destOrd="0" presId="urn:microsoft.com/office/officeart/2005/8/layout/hierarchy4"/>
    <dgm:cxn modelId="{E6435581-16D8-4A48-A5CF-4A361E3E45B9}" type="presOf" srcId="{C11E19D7-1B3F-E140-8BC6-67EE6588047A}" destId="{A46A54A2-47BE-B14A-BF30-23C19391BAF4}" srcOrd="0" destOrd="0" presId="urn:microsoft.com/office/officeart/2005/8/layout/hierarchy4"/>
    <dgm:cxn modelId="{B21E25E0-D21A-884A-95A8-F731AE9DED52}" type="presOf" srcId="{A4A225FC-1AEB-AE46-B522-315250005A76}" destId="{AB317DED-A9D4-7149-9F42-4FFA36D175E2}" srcOrd="0" destOrd="0" presId="urn:microsoft.com/office/officeart/2005/8/layout/hierarchy4"/>
    <dgm:cxn modelId="{3EEE06E6-88C4-C54C-BBFD-9D2C32FFE907}" type="presOf" srcId="{E8ACA587-88ED-734C-A7EA-47F42C2E4A6B}" destId="{94CDEECD-BAAF-B849-BE88-7B2B3F92C6E4}" srcOrd="0" destOrd="0" presId="urn:microsoft.com/office/officeart/2005/8/layout/hierarchy4"/>
    <dgm:cxn modelId="{7A1C6FFA-4387-EC4D-A1C3-26C80B9D5F92}" type="presOf" srcId="{09D18066-0568-7C43-961E-9F8553ADE019}" destId="{AD750887-BA01-5448-8E29-BCA22CF58B28}" srcOrd="0" destOrd="0" presId="urn:microsoft.com/office/officeart/2005/8/layout/hierarchy4"/>
    <dgm:cxn modelId="{DF4EF5EE-0F99-4C4E-8F0B-CFF25DD5D8B6}" type="presOf" srcId="{26DB87F3-9B3F-E242-8CEA-2B15D1CEDF2E}" destId="{D80E3B6C-917E-434D-BD9D-622DA65097C7}" srcOrd="0" destOrd="0" presId="urn:microsoft.com/office/officeart/2005/8/layout/hierarchy4"/>
    <dgm:cxn modelId="{794668D6-C758-084E-9631-A02A866A093E}" srcId="{F494D53A-B66D-9744-83C2-CCC94F3C9064}" destId="{B9BDF694-2880-B642-A53A-2628237048C3}" srcOrd="3" destOrd="0" parTransId="{A6739CA4-1942-2641-A6BF-DBC286BA06C0}" sibTransId="{38C55AAE-8801-614F-A4A6-BB605A641056}"/>
    <dgm:cxn modelId="{0FB9F228-4797-C442-BE45-852F730BBB2B}" srcId="{3E26069E-32A3-E14D-B44F-EF2011FE0304}" destId="{E0452FA2-0B4A-0E41-889A-D8ED1A4FCC83}" srcOrd="0" destOrd="0" parTransId="{E8360895-CBAA-0540-AB00-E57688AA3F04}" sibTransId="{9521A7DB-C837-1244-BB93-C1BAF11067D9}"/>
    <dgm:cxn modelId="{DD1D03DB-4182-7143-9A76-F471F96B2574}" srcId="{69592C7A-3A0F-C641-9027-971A48E798DA}" destId="{DA979B4C-5A1E-A348-BB12-FE015C383F5B}" srcOrd="3" destOrd="0" parTransId="{C7F766E0-D1DC-C64B-8BBD-E9D6A7B0F944}" sibTransId="{B9D5DD5B-586A-1E41-BEDF-77782F60B3CA}"/>
    <dgm:cxn modelId="{CC02E35F-7CAD-C441-B838-9155737ADBA0}" srcId="{7A54EFAE-AB24-4D4C-94A4-83E84DCBD0F5}" destId="{6B6D9571-23E7-334D-93D8-AB41D7B40BE7}" srcOrd="2" destOrd="0" parTransId="{1E9C9C12-3A27-764F-B1D2-E00D10EABC49}" sibTransId="{0CD032CB-CCCD-E94D-AE6F-86AD6734327D}"/>
    <dgm:cxn modelId="{E196C0AD-B42B-F94F-80ED-C6B2C95E6FD4}" srcId="{22A44BAE-B41A-144D-BFFB-32EAC470CA13}" destId="{98A3D169-08D7-2443-B20A-F1F41D294F48}" srcOrd="3" destOrd="0" parTransId="{34F5F4E0-3E20-F545-B842-CD7F916BEBEA}" sibTransId="{D826F038-11FB-A241-97E6-B2ECB8AB5D3C}"/>
    <dgm:cxn modelId="{98BE4D9F-597D-FD46-AA0E-9F06E1B3E262}" srcId="{BE06FE51-ED7A-1B4E-8B4D-C8623D6B28F3}" destId="{F7025F2F-5252-C446-A675-8B35FDD97B63}" srcOrd="2" destOrd="0" parTransId="{0D413ACA-F0F8-714B-8A07-79AD6B8E7F3F}" sibTransId="{74396786-5BF2-1F43-91CD-65B472F384D4}"/>
    <dgm:cxn modelId="{B8E8EDD6-692D-C844-8043-7128233C7C29}" type="presOf" srcId="{AD77E03A-0D17-1148-8C18-542C9BAC91C3}" destId="{F1FD946B-4092-764F-83A2-DD97E282335D}" srcOrd="0" destOrd="0" presId="urn:microsoft.com/office/officeart/2005/8/layout/hierarchy4"/>
    <dgm:cxn modelId="{4B0C4A2E-39D1-B64E-A32E-0EBD5BD8998C}" type="presOf" srcId="{B9BDF694-2880-B642-A53A-2628237048C3}" destId="{A71FA4B7-AF0B-014C-BCDF-A150477E3F43}" srcOrd="0" destOrd="0" presId="urn:microsoft.com/office/officeart/2005/8/layout/hierarchy4"/>
    <dgm:cxn modelId="{D007CEFC-6DBC-854A-A867-E2A37313FB97}" type="presOf" srcId="{F7B63C77-42D5-2141-A6B7-61C2C60B88F5}" destId="{15B1781D-B198-8A4E-81F4-05A7F163775A}" srcOrd="0" destOrd="0" presId="urn:microsoft.com/office/officeart/2005/8/layout/hierarchy4"/>
    <dgm:cxn modelId="{8C8BAC1E-1CA2-A143-AF0A-A89D1A2F4DBF}" srcId="{B8261179-D7A0-924E-B03E-BB5E09B0C5F3}" destId="{A94DEFCE-212B-5947-B3C5-0FBAFCA962D0}" srcOrd="5" destOrd="0" parTransId="{0D2B5E41-9B6E-EF43-9D58-B43AEC46160C}" sibTransId="{2ED4333F-6068-014B-9F4B-260EBAEE46B5}"/>
    <dgm:cxn modelId="{E4661D1F-A1CB-6742-B8D7-02A799DADFC9}" srcId="{24C8AA0B-C3A4-5D4A-A138-0AA6697431C2}" destId="{46100061-7A3D-364B-842E-C84D7E1089FB}" srcOrd="2" destOrd="0" parTransId="{B535F0A8-755B-554A-8743-900A0C6ED604}" sibTransId="{4707738B-B08C-DD4E-B6FE-EEFFBF3B08E0}"/>
    <dgm:cxn modelId="{140DEA87-0C05-8140-A7E6-4EEC8EA55219}" srcId="{B73A5B4D-9972-1C4A-9654-72B7D9CD4661}" destId="{929B043D-E464-DC43-8200-8369BFD740B2}" srcOrd="1" destOrd="0" parTransId="{F39CD3AF-E397-6245-99A9-C78ED2F96382}" sibTransId="{F25F7AB7-8E8A-814A-B7CA-68057C97121F}"/>
    <dgm:cxn modelId="{82CE87DD-5BD6-7C4F-8A20-3669B9899D73}" type="presOf" srcId="{EEFB4853-1381-0B4D-9469-0E66DCFFD874}" destId="{263DAC65-BE71-AD42-A207-A30AE75E00AF}" srcOrd="0" destOrd="0" presId="urn:microsoft.com/office/officeart/2005/8/layout/hierarchy4"/>
    <dgm:cxn modelId="{3110BD74-4BD4-B64E-A25D-AFAC0E5624CC}" srcId="{DD4BA368-1D26-274F-BCF0-E316B41E3B21}" destId="{74AE84B3-8613-EE4C-87A4-E1E10300B417}" srcOrd="0" destOrd="0" parTransId="{98EA1FF6-6B61-0944-A7B8-25549D862035}" sibTransId="{0A125DDB-3CAE-0045-9981-FF27BDD8D32C}"/>
    <dgm:cxn modelId="{C3258A16-488D-2A4C-AD2C-59B324EC28D2}" type="presOf" srcId="{FD219240-255A-7640-BBD3-F50F5A568DCC}" destId="{EB37441F-FD14-7F46-A690-FBBAB3DD3097}" srcOrd="0" destOrd="0" presId="urn:microsoft.com/office/officeart/2005/8/layout/hierarchy4"/>
    <dgm:cxn modelId="{5D944726-9C58-DD45-8955-6268B3FDE907}" type="presOf" srcId="{186121FC-E061-FB40-ADFE-D99B8340047F}" destId="{B7D35514-4613-A245-83BA-A0F5C8308A35}" srcOrd="0" destOrd="0" presId="urn:microsoft.com/office/officeart/2005/8/layout/hierarchy4"/>
    <dgm:cxn modelId="{366D4563-E0FD-1442-AA2E-11E98C7896B4}" type="presOf" srcId="{62922D08-B3DD-3048-852B-8C231949F2EA}" destId="{57CA7B69-9DBA-C64C-A9FD-249184227E66}" srcOrd="0" destOrd="0" presId="urn:microsoft.com/office/officeart/2005/8/layout/hierarchy4"/>
    <dgm:cxn modelId="{B04B448A-DB6E-2D4E-8B0E-A23010BB5F44}" type="presOf" srcId="{9B261537-7750-2B4A-9A8E-7F75F076D482}" destId="{079978DF-DC97-6349-8E8B-54DE2C6FF585}" srcOrd="0" destOrd="0" presId="urn:microsoft.com/office/officeart/2005/8/layout/hierarchy4"/>
    <dgm:cxn modelId="{2729BDC6-E3BA-A847-BB39-783E1BF5560F}" srcId="{24C8AA0B-C3A4-5D4A-A138-0AA6697431C2}" destId="{BD2FD5A0-D64A-4D42-BF8F-C5D5A15862FE}" srcOrd="6" destOrd="0" parTransId="{BB967BA6-C988-B240-8F18-EC9A57E8C2C1}" sibTransId="{DA033393-6DA1-CD40-87D7-ED5750AE1310}"/>
    <dgm:cxn modelId="{49729CDD-D86C-CB49-B0D8-139FD1619644}" type="presOf" srcId="{176EC4EF-0A76-1F45-A6CF-2CF6BCFCAF3D}" destId="{BF7395B2-48E8-4F42-AA5A-8BAF7C75C734}" srcOrd="0" destOrd="0" presId="urn:microsoft.com/office/officeart/2005/8/layout/hierarchy4"/>
    <dgm:cxn modelId="{81A653FA-8B90-D24C-A098-6D9E5C94385C}" srcId="{2FE5A4AB-4C45-0E43-B46B-822615EDE394}" destId="{B73A5B4D-9972-1C4A-9654-72B7D9CD4661}" srcOrd="0" destOrd="0" parTransId="{4DDA9C6C-EC62-2F4D-9B78-6049539DA1A6}" sibTransId="{D4C95170-99CD-F049-AADD-0BCD9C226A8E}"/>
    <dgm:cxn modelId="{1A176D39-5AA0-584A-AB82-362CB03EF142}" srcId="{69592C7A-3A0F-C641-9027-971A48E798DA}" destId="{ED76EB7D-427A-E145-A945-57FEBDADC840}" srcOrd="5" destOrd="0" parTransId="{6C903849-477E-C240-A0ED-9406B8D6A9D1}" sibTransId="{0B09422C-96EE-5343-9FED-E4B0E3C9603B}"/>
    <dgm:cxn modelId="{708C3B77-732C-9A4A-9739-B6BD022952CC}" type="presOf" srcId="{0607BAD5-670A-6F48-ACA5-32A9467561D7}" destId="{3918EC1A-534A-A54E-B4D9-1B0F0687D4DC}" srcOrd="0" destOrd="0" presId="urn:microsoft.com/office/officeart/2005/8/layout/hierarchy4"/>
    <dgm:cxn modelId="{2A99212E-A43B-CC48-87EE-61664FC0179F}" srcId="{74AE84B3-8613-EE4C-87A4-E1E10300B417}" destId="{1C04A0DA-9E8D-5340-89AE-9ADF1F35C437}" srcOrd="3" destOrd="0" parTransId="{989EDF15-5E5C-4949-A611-C8294DE5150E}" sibTransId="{53E25EC8-87A4-5D49-BAAE-FCDC252DD831}"/>
    <dgm:cxn modelId="{755947A3-08EA-2141-A849-28D35F3AD1D1}" type="presOf" srcId="{45AF1EEB-744F-0946-A730-2CF313974493}" destId="{32EB9BCC-96AF-FF4D-B1C0-A2FFB450F1B0}" srcOrd="0" destOrd="0" presId="urn:microsoft.com/office/officeart/2005/8/layout/hierarchy4"/>
    <dgm:cxn modelId="{D47744CD-BE85-884F-9B32-1D6A172B107E}" type="presOf" srcId="{C23BE970-6BA6-EF48-B1B6-44B36B9AB62A}" destId="{D412DCD5-C0E6-7444-B6D9-79AABCA11F0F}" srcOrd="0" destOrd="0" presId="urn:microsoft.com/office/officeart/2005/8/layout/hierarchy4"/>
    <dgm:cxn modelId="{24806DA7-4337-074C-A4B4-FF4D63E9F243}" srcId="{69592C7A-3A0F-C641-9027-971A48E798DA}" destId="{E85FEF28-A85B-8946-BFDF-F66A76609B61}" srcOrd="4" destOrd="0" parTransId="{2B95C15C-3022-0B47-BD9B-226FF5BCA0E4}" sibTransId="{2EE6B709-0F57-5C41-BF08-7920684D219B}"/>
    <dgm:cxn modelId="{89516E1C-9A5D-1A4F-B0D0-0A95B0EC547E}" srcId="{24C8AA0B-C3A4-5D4A-A138-0AA6697431C2}" destId="{B8261179-D7A0-924E-B03E-BB5E09B0C5F3}" srcOrd="7" destOrd="0" parTransId="{E81164FB-D890-0946-83E0-E4618F2F64F2}" sibTransId="{C76B619E-0633-4544-9E5E-175EC129CD92}"/>
    <dgm:cxn modelId="{7840B1D3-5355-FE4A-9F71-C98B0CC06123}" srcId="{BD2FD5A0-D64A-4D42-BF8F-C5D5A15862FE}" destId="{DDDC71B7-9E56-2E48-8038-B742E5816068}" srcOrd="0" destOrd="0" parTransId="{2185965D-543C-3B46-A25E-384184A4F986}" sibTransId="{63A2BBBB-0A01-A44D-9DA1-DF0ADA3B801C}"/>
    <dgm:cxn modelId="{36F694FE-5B3D-4843-B4AE-1D960D38EF92}" srcId="{7A54EFAE-AB24-4D4C-94A4-83E84DCBD0F5}" destId="{BCA3405C-D8CF-394A-B173-83C1A5FC22D0}" srcOrd="0" destOrd="0" parTransId="{7309B1BE-5CBE-0D4F-8428-AB04FD4EDDA8}" sibTransId="{2FED5A56-8F6F-0D4B-A7FC-4F887192DD2B}"/>
    <dgm:cxn modelId="{4F5A1E49-2040-2D49-A050-13962F2ADA14}" type="presOf" srcId="{7A54EFAE-AB24-4D4C-94A4-83E84DCBD0F5}" destId="{2EAC5AC3-8570-D84E-81E4-81112ECA8A53}" srcOrd="0" destOrd="0" presId="urn:microsoft.com/office/officeart/2005/8/layout/hierarchy4"/>
    <dgm:cxn modelId="{53B09F6B-89BD-4947-83F4-DC73B1B3B973}" type="presOf" srcId="{0A8890C9-E40D-2A4D-A1E0-541559190D41}" destId="{48A2A1BE-50C6-A74F-8A8A-865E9755806B}" srcOrd="0" destOrd="0" presId="urn:microsoft.com/office/officeart/2005/8/layout/hierarchy4"/>
    <dgm:cxn modelId="{322B3ACE-8490-BD44-9559-F8CDF0C6A0B8}" srcId="{2D1CC06A-C5C6-A643-B51C-D34292EA8EA4}" destId="{1F2C7B24-4B0C-5B4B-B918-CBF9C0F14676}" srcOrd="2" destOrd="0" parTransId="{173F7DDF-FE7E-5543-A1AA-461513B3B23C}" sibTransId="{43448D56-BCB1-DD4D-AB6E-62F7578A190E}"/>
    <dgm:cxn modelId="{60A07B4F-9A2E-D64D-903B-CE017E302243}" type="presOf" srcId="{14D31609-775E-3742-A1F8-AD9B53B5021E}" destId="{478C0814-7924-E440-8FAE-9B05CE285494}" srcOrd="0" destOrd="0" presId="urn:microsoft.com/office/officeart/2005/8/layout/hierarchy4"/>
    <dgm:cxn modelId="{40166B0A-91CE-304C-AE79-49A3C8502525}" type="presOf" srcId="{F494D53A-B66D-9744-83C2-CCC94F3C9064}" destId="{F2D667E8-3BEA-8B43-9EAF-96A5084531E0}" srcOrd="0" destOrd="0" presId="urn:microsoft.com/office/officeart/2005/8/layout/hierarchy4"/>
    <dgm:cxn modelId="{EFCEA8D5-5A54-1045-912F-7DA1972E95FF}" type="presOf" srcId="{6F37228A-B027-224E-BEEF-E1A6B5D83645}" destId="{6060AD9A-A1C2-0549-90EC-1A13B716EF9A}" srcOrd="0" destOrd="0" presId="urn:microsoft.com/office/officeart/2005/8/layout/hierarchy4"/>
    <dgm:cxn modelId="{1FE981BC-87E1-4B4A-9AA4-749385F3FAA3}" srcId="{DC9B0DB5-D7DB-DD4C-900D-121D5A1B3C3B}" destId="{0521C7A9-D437-BE43-8F9F-23EF606F4E13}" srcOrd="0" destOrd="0" parTransId="{85FA9AA9-6D91-FF48-BF3F-3FC7F7FF866C}" sibTransId="{9084FF13-6E6F-3F49-8DE0-CD64BAE020EC}"/>
    <dgm:cxn modelId="{82F08D77-04F5-494C-838C-674441FC3705}" type="presOf" srcId="{F7025F2F-5252-C446-A675-8B35FDD97B63}" destId="{B5042DAB-6780-8340-8054-90217ABEA848}" srcOrd="0" destOrd="0" presId="urn:microsoft.com/office/officeart/2005/8/layout/hierarchy4"/>
    <dgm:cxn modelId="{63EAF133-E585-CE43-8A44-539E2DA55420}" type="presOf" srcId="{3E29ECDE-0CDD-A04B-BB73-3E0B639DD81B}" destId="{9930E69D-8769-BA45-A8A7-90F70DC52AD9}" srcOrd="0" destOrd="0" presId="urn:microsoft.com/office/officeart/2005/8/layout/hierarchy4"/>
    <dgm:cxn modelId="{94B877AF-F531-E048-9221-F43985EFDC70}" srcId="{24C8AA0B-C3A4-5D4A-A138-0AA6697431C2}" destId="{9EC7F9A6-80C5-A549-9272-A8AFA4A999F8}" srcOrd="5" destOrd="0" parTransId="{774DE371-C192-194F-BE38-A0A61B863AA3}" sibTransId="{B4FF5E02-6AF8-5A42-A0CF-002FCA474A24}"/>
    <dgm:cxn modelId="{DA1DE3F1-E130-8048-9148-B3312708B920}" type="presOf" srcId="{145FB756-1F42-F043-B2CF-89EAAD0F7BA4}" destId="{6F01A0A8-F259-194B-82F7-94EE41DD2F84}" srcOrd="0" destOrd="0" presId="urn:microsoft.com/office/officeart/2005/8/layout/hierarchy4"/>
    <dgm:cxn modelId="{A7F2ACBF-16A9-8D4B-B78A-D9A019EABBBD}" type="presOf" srcId="{0276986F-C5A0-4948-9EAC-F165EABE4F2F}" destId="{EF539124-2BB2-294B-8F0C-4D7264B68543}" srcOrd="0" destOrd="0" presId="urn:microsoft.com/office/officeart/2005/8/layout/hierarchy4"/>
    <dgm:cxn modelId="{89F77DCE-05E7-3540-AADB-CA40D8B1C941}" srcId="{24C8AA0B-C3A4-5D4A-A138-0AA6697431C2}" destId="{69592C7A-3A0F-C641-9027-971A48E798DA}" srcOrd="0" destOrd="0" parTransId="{773BA196-62C5-5E4B-917E-212D8F8FE060}" sibTransId="{D6BABC79-63B5-DD4D-889B-36BCDCF0BF4E}"/>
    <dgm:cxn modelId="{FD943C61-2746-644B-B3FB-4E6AC5C87014}" srcId="{0AB3A4C1-9540-CD47-9A07-13217740C6C7}" destId="{6E0FCDFC-9EA2-7143-B3F6-FD4CFAE7F1BB}" srcOrd="2" destOrd="0" parTransId="{4E488D33-4937-504A-8B68-E02942CBE703}" sibTransId="{9E763860-D101-5C4E-83B7-3CBAB4C5229B}"/>
    <dgm:cxn modelId="{30AD1F04-1457-4344-B342-39AAC38B5370}" srcId="{B73A5B4D-9972-1C4A-9654-72B7D9CD4661}" destId="{186121FC-E061-FB40-ADFE-D99B8340047F}" srcOrd="2" destOrd="0" parTransId="{87CE1966-3FD0-C341-B25C-D26196496DA5}" sibTransId="{7EB73FD2-060E-6541-94A3-FB75CB351A4B}"/>
    <dgm:cxn modelId="{020E66A9-9B02-BA4E-87FF-A0A7425CB9EE}" type="presOf" srcId="{0948BDA1-1F39-2E4B-AC7F-49F2CC4256EB}" destId="{80526D38-2D88-0A4B-ABF2-EC7F26E0D96D}" srcOrd="0" destOrd="0" presId="urn:microsoft.com/office/officeart/2005/8/layout/hierarchy4"/>
    <dgm:cxn modelId="{A4EFA16A-6BEA-C34C-BAC7-511E6C7374C0}" type="presOf" srcId="{B58063E6-670F-4249-A787-B29C4A100675}" destId="{100EE3F6-9169-F748-B4FC-466D1E2B591B}" srcOrd="0" destOrd="0" presId="urn:microsoft.com/office/officeart/2005/8/layout/hierarchy4"/>
    <dgm:cxn modelId="{0BAA44CB-CA86-C344-B396-6D8D68C3514B}" type="presOf" srcId="{D2B4B416-06F9-4342-A3C5-82016562CDE4}" destId="{1B4FEB1D-7FB3-9B47-84BE-E455A7FBAE07}" srcOrd="0" destOrd="0" presId="urn:microsoft.com/office/officeart/2005/8/layout/hierarchy4"/>
    <dgm:cxn modelId="{4717532B-1B11-0F47-9ED6-1940A9FF0C2B}" type="presOf" srcId="{351BE7E9-7E2C-FF46-94E7-16DED44B5A0D}" destId="{81FFA42B-51B5-BD48-83DF-3899388796B2}" srcOrd="0" destOrd="0" presId="urn:microsoft.com/office/officeart/2005/8/layout/hierarchy4"/>
    <dgm:cxn modelId="{73A120FD-7F61-1D40-B349-A64124FAFAB1}" type="presOf" srcId="{8EDB64CB-A993-E349-B3CC-D5277C59EBCE}" destId="{F508A42D-7898-6F45-9F24-863F995B7D28}" srcOrd="0" destOrd="0" presId="urn:microsoft.com/office/officeart/2005/8/layout/hierarchy4"/>
    <dgm:cxn modelId="{CB69CC53-7D88-A844-A675-96039BD60B13}" srcId="{13CCBC53-9617-4E40-B429-2F29E5C21730}" destId="{F7B99659-E2CE-2544-BFF2-BADCD213DA4E}" srcOrd="5" destOrd="0" parTransId="{7E2307F8-028C-394D-AE97-0EA363409A07}" sibTransId="{EFEA1FA5-150F-A046-B444-629470C35B8E}"/>
    <dgm:cxn modelId="{9C6E843A-A49D-7F4A-8A48-A438249B5545}" type="presOf" srcId="{4B91DDCB-63B0-704D-88B5-B8B79D600A0F}" destId="{30765DB0-97DE-9245-B50B-F6452F18E872}" srcOrd="0" destOrd="0" presId="urn:microsoft.com/office/officeart/2005/8/layout/hierarchy4"/>
    <dgm:cxn modelId="{4A4D9BBE-F97D-BE44-A102-88424078F148}" type="presParOf" srcId="{158EF1F2-F7FC-5248-9971-61C26701DF40}" destId="{3CEFD5D4-2590-5D42-ACFA-A38D5ED7DF57}" srcOrd="0" destOrd="0" presId="urn:microsoft.com/office/officeart/2005/8/layout/hierarchy4"/>
    <dgm:cxn modelId="{458CB64C-9EEF-AE40-A2A7-C874898DB0D9}" type="presParOf" srcId="{3CEFD5D4-2590-5D42-ACFA-A38D5ED7DF57}" destId="{FA41FD3F-F83A-3545-9F2B-D61EE7D3A927}" srcOrd="0" destOrd="0" presId="urn:microsoft.com/office/officeart/2005/8/layout/hierarchy4"/>
    <dgm:cxn modelId="{C39F05A3-43F4-144B-ADA5-877A19864BD9}" type="presParOf" srcId="{3CEFD5D4-2590-5D42-ACFA-A38D5ED7DF57}" destId="{0ED00236-2AFD-9E41-9C1F-2EBDA3922FCF}" srcOrd="1" destOrd="0" presId="urn:microsoft.com/office/officeart/2005/8/layout/hierarchy4"/>
    <dgm:cxn modelId="{443D18C2-90B5-7A46-B1F0-540426962693}" type="presParOf" srcId="{3CEFD5D4-2590-5D42-ACFA-A38D5ED7DF57}" destId="{818D07DA-57EB-6244-95DF-B94CD183FE69}" srcOrd="2" destOrd="0" presId="urn:microsoft.com/office/officeart/2005/8/layout/hierarchy4"/>
    <dgm:cxn modelId="{2117BB63-CA68-E948-B0FB-2544BE11A567}" type="presParOf" srcId="{818D07DA-57EB-6244-95DF-B94CD183FE69}" destId="{D961F298-109D-F94C-B39E-06CADA15D902}" srcOrd="0" destOrd="0" presId="urn:microsoft.com/office/officeart/2005/8/layout/hierarchy4"/>
    <dgm:cxn modelId="{34E0D110-5AD3-F74F-946D-972D4244AE9A}" type="presParOf" srcId="{D961F298-109D-F94C-B39E-06CADA15D902}" destId="{105E06A8-813C-3B40-8CDB-4512900AD207}" srcOrd="0" destOrd="0" presId="urn:microsoft.com/office/officeart/2005/8/layout/hierarchy4"/>
    <dgm:cxn modelId="{2C70AF3A-B66F-004E-8CC8-46D1377DCBF6}" type="presParOf" srcId="{D961F298-109D-F94C-B39E-06CADA15D902}" destId="{8B445BC6-B07B-E846-BDA0-4C74C38F972D}" srcOrd="1" destOrd="0" presId="urn:microsoft.com/office/officeart/2005/8/layout/hierarchy4"/>
    <dgm:cxn modelId="{4B9164F2-95C7-2D40-AB9E-8766981FF939}" type="presParOf" srcId="{D961F298-109D-F94C-B39E-06CADA15D902}" destId="{35B16CBC-6399-9E41-AAA9-5974950E20CB}" srcOrd="2" destOrd="0" presId="urn:microsoft.com/office/officeart/2005/8/layout/hierarchy4"/>
    <dgm:cxn modelId="{670F3A4A-7043-3649-984D-B0062055AE1D}" type="presParOf" srcId="{35B16CBC-6399-9E41-AAA9-5974950E20CB}" destId="{437897EC-D538-1247-A270-2E17006EDCE0}" srcOrd="0" destOrd="0" presId="urn:microsoft.com/office/officeart/2005/8/layout/hierarchy4"/>
    <dgm:cxn modelId="{75FF8E66-EC0F-0745-B3BD-4F081D0C7AA7}" type="presParOf" srcId="{437897EC-D538-1247-A270-2E17006EDCE0}" destId="{1C77C55B-3087-2F43-A2D7-DA5173A8F512}" srcOrd="0" destOrd="0" presId="urn:microsoft.com/office/officeart/2005/8/layout/hierarchy4"/>
    <dgm:cxn modelId="{2F774B5E-5E3C-C548-B783-2BA59E455C4E}" type="presParOf" srcId="{437897EC-D538-1247-A270-2E17006EDCE0}" destId="{3A866752-FE8D-FB4E-AE71-D3A1D8F7FA76}" srcOrd="1" destOrd="0" presId="urn:microsoft.com/office/officeart/2005/8/layout/hierarchy4"/>
    <dgm:cxn modelId="{F6F55614-1E0F-444C-A37A-9A391A71B90D}" type="presParOf" srcId="{35B16CBC-6399-9E41-AAA9-5974950E20CB}" destId="{4D4F88AD-28E9-394B-B31C-20A6D90A0511}" srcOrd="1" destOrd="0" presId="urn:microsoft.com/office/officeart/2005/8/layout/hierarchy4"/>
    <dgm:cxn modelId="{75713A25-CE18-7548-AC9D-1E7DA2342F6F}" type="presParOf" srcId="{35B16CBC-6399-9E41-AAA9-5974950E20CB}" destId="{A66DC756-6A2A-6F4D-AB51-9CD3DF8B6B48}" srcOrd="2" destOrd="0" presId="urn:microsoft.com/office/officeart/2005/8/layout/hierarchy4"/>
    <dgm:cxn modelId="{BE381650-4673-E241-8115-04071F4551F9}" type="presParOf" srcId="{A66DC756-6A2A-6F4D-AB51-9CD3DF8B6B48}" destId="{623D03AD-6E7D-8D4A-9103-1F32CAA8B484}" srcOrd="0" destOrd="0" presId="urn:microsoft.com/office/officeart/2005/8/layout/hierarchy4"/>
    <dgm:cxn modelId="{56A783DA-DFE5-7948-ABBD-B1ECD0C23CDF}" type="presParOf" srcId="{A66DC756-6A2A-6F4D-AB51-9CD3DF8B6B48}" destId="{7AB4B491-3FE3-F747-9C63-3BEB86C8D9A2}" srcOrd="1" destOrd="0" presId="urn:microsoft.com/office/officeart/2005/8/layout/hierarchy4"/>
    <dgm:cxn modelId="{D952DA65-A930-5A46-9137-6C0A54CCCDA0}" type="presParOf" srcId="{35B16CBC-6399-9E41-AAA9-5974950E20CB}" destId="{84268668-406F-5C47-8929-871C06175BEA}" srcOrd="3" destOrd="0" presId="urn:microsoft.com/office/officeart/2005/8/layout/hierarchy4"/>
    <dgm:cxn modelId="{A7845895-52F2-7846-A267-5D2A564D051E}" type="presParOf" srcId="{35B16CBC-6399-9E41-AAA9-5974950E20CB}" destId="{C4BF2868-43D0-E74E-90F6-DA02F084591B}" srcOrd="4" destOrd="0" presId="urn:microsoft.com/office/officeart/2005/8/layout/hierarchy4"/>
    <dgm:cxn modelId="{DAA6EBAF-965E-E047-911D-069C3053D31A}" type="presParOf" srcId="{C4BF2868-43D0-E74E-90F6-DA02F084591B}" destId="{54FA63A4-2D6B-2140-8BF5-927D3CA2F1CC}" srcOrd="0" destOrd="0" presId="urn:microsoft.com/office/officeart/2005/8/layout/hierarchy4"/>
    <dgm:cxn modelId="{9DA539DD-5BBE-BB4A-B78E-C1CB94E39B5A}" type="presParOf" srcId="{C4BF2868-43D0-E74E-90F6-DA02F084591B}" destId="{378B6516-C2B4-6A4B-B123-9CD12C87394F}" srcOrd="1" destOrd="0" presId="urn:microsoft.com/office/officeart/2005/8/layout/hierarchy4"/>
    <dgm:cxn modelId="{9A190D95-8750-B049-AC18-76CF0EF6B3C3}" type="presParOf" srcId="{35B16CBC-6399-9E41-AAA9-5974950E20CB}" destId="{09ECC8FC-98C8-7D44-8A46-C025E9D9DB32}" srcOrd="5" destOrd="0" presId="urn:microsoft.com/office/officeart/2005/8/layout/hierarchy4"/>
    <dgm:cxn modelId="{5A1CB218-3928-D640-A2C0-B88300B0C859}" type="presParOf" srcId="{35B16CBC-6399-9E41-AAA9-5974950E20CB}" destId="{DA5DBFD9-18C5-BD43-BE9D-E183D62769A0}" srcOrd="6" destOrd="0" presId="urn:microsoft.com/office/officeart/2005/8/layout/hierarchy4"/>
    <dgm:cxn modelId="{ECAAA91F-2F74-CA43-9A96-9A54F5C15F7C}" type="presParOf" srcId="{DA5DBFD9-18C5-BD43-BE9D-E183D62769A0}" destId="{39E2A38A-FBE1-3445-BF41-0E2C39AD2A98}" srcOrd="0" destOrd="0" presId="urn:microsoft.com/office/officeart/2005/8/layout/hierarchy4"/>
    <dgm:cxn modelId="{9E5C0D9F-B293-FC42-B6B9-3269FE2EF896}" type="presParOf" srcId="{DA5DBFD9-18C5-BD43-BE9D-E183D62769A0}" destId="{1C8D82E8-8C87-DE46-93E0-425E0C5A7B4F}" srcOrd="1" destOrd="0" presId="urn:microsoft.com/office/officeart/2005/8/layout/hierarchy4"/>
    <dgm:cxn modelId="{E6003E1A-CF74-0242-82DC-E80D4517DBE8}" type="presParOf" srcId="{35B16CBC-6399-9E41-AAA9-5974950E20CB}" destId="{CE460DB1-E885-B945-941B-70413109A8F0}" srcOrd="7" destOrd="0" presId="urn:microsoft.com/office/officeart/2005/8/layout/hierarchy4"/>
    <dgm:cxn modelId="{03519617-764E-2146-BB5D-B031A9AA949F}" type="presParOf" srcId="{35B16CBC-6399-9E41-AAA9-5974950E20CB}" destId="{EE093962-2D21-B841-958F-B76F7193BF92}" srcOrd="8" destOrd="0" presId="urn:microsoft.com/office/officeart/2005/8/layout/hierarchy4"/>
    <dgm:cxn modelId="{4ABEB530-893B-6D46-A157-DF05691DB55E}" type="presParOf" srcId="{EE093962-2D21-B841-958F-B76F7193BF92}" destId="{4EF43FB4-6DCB-B041-9441-A864BB3DD7B9}" srcOrd="0" destOrd="0" presId="urn:microsoft.com/office/officeart/2005/8/layout/hierarchy4"/>
    <dgm:cxn modelId="{B0B82ACE-181F-BF44-959A-370999FBCC3F}" type="presParOf" srcId="{EE093962-2D21-B841-958F-B76F7193BF92}" destId="{229CED79-E09C-CD42-9A61-B82293F003B7}" srcOrd="1" destOrd="0" presId="urn:microsoft.com/office/officeart/2005/8/layout/hierarchy4"/>
    <dgm:cxn modelId="{36D42A77-2480-694D-A29E-94E9E5DBB033}" type="presParOf" srcId="{35B16CBC-6399-9E41-AAA9-5974950E20CB}" destId="{424DA0CD-162C-564D-87EE-2A85D383B6B5}" srcOrd="9" destOrd="0" presId="urn:microsoft.com/office/officeart/2005/8/layout/hierarchy4"/>
    <dgm:cxn modelId="{327AA950-EF02-7E4F-9293-3CF7EE3F0DD1}" type="presParOf" srcId="{35B16CBC-6399-9E41-AAA9-5974950E20CB}" destId="{D1B2B833-41A6-3F41-9798-7D423EFF8F29}" srcOrd="10" destOrd="0" presId="urn:microsoft.com/office/officeart/2005/8/layout/hierarchy4"/>
    <dgm:cxn modelId="{13192DA6-59E8-414C-9207-35EB94697AD7}" type="presParOf" srcId="{D1B2B833-41A6-3F41-9798-7D423EFF8F29}" destId="{1016331D-ABC1-AB4E-AB29-F623F9A96C6E}" srcOrd="0" destOrd="0" presId="urn:microsoft.com/office/officeart/2005/8/layout/hierarchy4"/>
    <dgm:cxn modelId="{1E39F9BC-C67D-BB42-ABEB-91F817CD279C}" type="presParOf" srcId="{D1B2B833-41A6-3F41-9798-7D423EFF8F29}" destId="{CBA799A5-1732-3045-8E55-DED415C1CB43}" srcOrd="1" destOrd="0" presId="urn:microsoft.com/office/officeart/2005/8/layout/hierarchy4"/>
    <dgm:cxn modelId="{7B7885EA-1862-314D-8B4E-E73FB5ABFFAE}" type="presParOf" srcId="{35B16CBC-6399-9E41-AAA9-5974950E20CB}" destId="{728576E8-4350-E746-A1AB-2D8A8DD8D857}" srcOrd="11" destOrd="0" presId="urn:microsoft.com/office/officeart/2005/8/layout/hierarchy4"/>
    <dgm:cxn modelId="{4C3ECF9F-46E4-D34F-B4A7-B860F8B129A4}" type="presParOf" srcId="{35B16CBC-6399-9E41-AAA9-5974950E20CB}" destId="{BC114514-7D15-494F-A2C7-E338638611ED}" srcOrd="12" destOrd="0" presId="urn:microsoft.com/office/officeart/2005/8/layout/hierarchy4"/>
    <dgm:cxn modelId="{D2A61D58-48EC-5E43-B049-BCD201FC21F3}" type="presParOf" srcId="{BC114514-7D15-494F-A2C7-E338638611ED}" destId="{248AC093-8318-3F47-B70F-BBFC0317B6B2}" srcOrd="0" destOrd="0" presId="urn:microsoft.com/office/officeart/2005/8/layout/hierarchy4"/>
    <dgm:cxn modelId="{D863C563-BBFF-9047-80ED-3E86A3DC51BC}" type="presParOf" srcId="{BC114514-7D15-494F-A2C7-E338638611ED}" destId="{94EEE8CF-783B-2643-BC2E-892F4ED1D620}" srcOrd="1" destOrd="0" presId="urn:microsoft.com/office/officeart/2005/8/layout/hierarchy4"/>
    <dgm:cxn modelId="{8E47967D-7E58-654C-BE29-57ECB426576A}" type="presParOf" srcId="{35B16CBC-6399-9E41-AAA9-5974950E20CB}" destId="{4139293F-6D79-C742-B7EF-442AB09EC0F2}" srcOrd="13" destOrd="0" presId="urn:microsoft.com/office/officeart/2005/8/layout/hierarchy4"/>
    <dgm:cxn modelId="{F0B6F8E4-3876-9846-B850-3454475BA3B2}" type="presParOf" srcId="{35B16CBC-6399-9E41-AAA9-5974950E20CB}" destId="{407E7CCE-7375-E148-BF49-4F2FB150BAB8}" srcOrd="14" destOrd="0" presId="urn:microsoft.com/office/officeart/2005/8/layout/hierarchy4"/>
    <dgm:cxn modelId="{9E23C2D2-A9F9-6242-AF6C-534DA991150B}" type="presParOf" srcId="{407E7CCE-7375-E148-BF49-4F2FB150BAB8}" destId="{AE8B8093-AC43-A44D-990D-A05822E76A63}" srcOrd="0" destOrd="0" presId="urn:microsoft.com/office/officeart/2005/8/layout/hierarchy4"/>
    <dgm:cxn modelId="{C7B76CF3-65EB-D346-BAF6-A657101B2D72}" type="presParOf" srcId="{407E7CCE-7375-E148-BF49-4F2FB150BAB8}" destId="{093C75D3-7F18-5F44-84B0-B54475538B9D}" srcOrd="1" destOrd="0" presId="urn:microsoft.com/office/officeart/2005/8/layout/hierarchy4"/>
    <dgm:cxn modelId="{F12A1538-F82B-184A-83E4-E4BCC3434203}" type="presParOf" srcId="{818D07DA-57EB-6244-95DF-B94CD183FE69}" destId="{0E859DEF-EE2F-514D-A860-5614EB201BCE}" srcOrd="1" destOrd="0" presId="urn:microsoft.com/office/officeart/2005/8/layout/hierarchy4"/>
    <dgm:cxn modelId="{8414384F-378E-914E-8167-B9A04E1331B5}" type="presParOf" srcId="{818D07DA-57EB-6244-95DF-B94CD183FE69}" destId="{5C1C55C7-3E88-BD44-B4CA-568FFA23630A}" srcOrd="2" destOrd="0" presId="urn:microsoft.com/office/officeart/2005/8/layout/hierarchy4"/>
    <dgm:cxn modelId="{C0E33224-F7DF-8947-B105-F678420240C0}" type="presParOf" srcId="{5C1C55C7-3E88-BD44-B4CA-568FFA23630A}" destId="{57D23E91-8A47-8C44-8004-E9C790FB8D5D}" srcOrd="0" destOrd="0" presId="urn:microsoft.com/office/officeart/2005/8/layout/hierarchy4"/>
    <dgm:cxn modelId="{A34EF676-F6D2-194F-86E9-C736D1EF1F5B}" type="presParOf" srcId="{5C1C55C7-3E88-BD44-B4CA-568FFA23630A}" destId="{64A72500-F6C7-5A42-A55A-92D4B721E28A}" srcOrd="1" destOrd="0" presId="urn:microsoft.com/office/officeart/2005/8/layout/hierarchy4"/>
    <dgm:cxn modelId="{13FE6BC7-79DF-4440-A30A-BF8DDAD18954}" type="presParOf" srcId="{5C1C55C7-3E88-BD44-B4CA-568FFA23630A}" destId="{C4048193-C67B-4C48-95D1-1FC176BA89EC}" srcOrd="2" destOrd="0" presId="urn:microsoft.com/office/officeart/2005/8/layout/hierarchy4"/>
    <dgm:cxn modelId="{B249D7C9-9ABB-7844-9272-BB7C5F08472D}" type="presParOf" srcId="{C4048193-C67B-4C48-95D1-1FC176BA89EC}" destId="{D0984110-83C9-3F48-91BC-A3EA78A7988A}" srcOrd="0" destOrd="0" presId="urn:microsoft.com/office/officeart/2005/8/layout/hierarchy4"/>
    <dgm:cxn modelId="{9E66A259-2F22-FB49-984D-EC4E14D87F49}" type="presParOf" srcId="{D0984110-83C9-3F48-91BC-A3EA78A7988A}" destId="{01AC1CDE-3E38-A94F-B0C8-FD2CCD50D322}" srcOrd="0" destOrd="0" presId="urn:microsoft.com/office/officeart/2005/8/layout/hierarchy4"/>
    <dgm:cxn modelId="{4601265F-E2E2-1F45-8EF7-4C639DEFCA95}" type="presParOf" srcId="{D0984110-83C9-3F48-91BC-A3EA78A7988A}" destId="{E588D649-7E19-E74D-BA30-409F13D3C752}" srcOrd="1" destOrd="0" presId="urn:microsoft.com/office/officeart/2005/8/layout/hierarchy4"/>
    <dgm:cxn modelId="{76FFDA56-4841-624C-8BC6-65A53807193A}" type="presParOf" srcId="{C4048193-C67B-4C48-95D1-1FC176BA89EC}" destId="{88CB31BB-0BB0-BA4D-8797-56EE0130A9F4}" srcOrd="1" destOrd="0" presId="urn:microsoft.com/office/officeart/2005/8/layout/hierarchy4"/>
    <dgm:cxn modelId="{6996AD9F-BC03-2C42-AA37-D9DF96CE7F96}" type="presParOf" srcId="{C4048193-C67B-4C48-95D1-1FC176BA89EC}" destId="{DA459ACC-AA22-524A-827A-04E01E14BED3}" srcOrd="2" destOrd="0" presId="urn:microsoft.com/office/officeart/2005/8/layout/hierarchy4"/>
    <dgm:cxn modelId="{F5462516-9DAE-E645-B2BF-DC6D79D68178}" type="presParOf" srcId="{DA459ACC-AA22-524A-827A-04E01E14BED3}" destId="{F508A42D-7898-6F45-9F24-863F995B7D28}" srcOrd="0" destOrd="0" presId="urn:microsoft.com/office/officeart/2005/8/layout/hierarchy4"/>
    <dgm:cxn modelId="{23C403A2-0835-554B-841B-64CEC37F85E9}" type="presParOf" srcId="{DA459ACC-AA22-524A-827A-04E01E14BED3}" destId="{384AF702-644E-9348-AEE7-55A7532D6204}" srcOrd="1" destOrd="0" presId="urn:microsoft.com/office/officeart/2005/8/layout/hierarchy4"/>
    <dgm:cxn modelId="{D93151A9-6BFB-624E-AE64-3BA2FE1F2156}" type="presParOf" srcId="{C4048193-C67B-4C48-95D1-1FC176BA89EC}" destId="{7ADD8390-32D8-BA4C-BACF-A0BBB0F8BCB7}" srcOrd="3" destOrd="0" presId="urn:microsoft.com/office/officeart/2005/8/layout/hierarchy4"/>
    <dgm:cxn modelId="{B6109F92-BC62-4046-B15C-AEEC41005B02}" type="presParOf" srcId="{C4048193-C67B-4C48-95D1-1FC176BA89EC}" destId="{0B41A175-CDDE-1F4F-A347-006BA7642F40}" srcOrd="4" destOrd="0" presId="urn:microsoft.com/office/officeart/2005/8/layout/hierarchy4"/>
    <dgm:cxn modelId="{038EDDCD-1786-AB46-B628-15A2B13C0351}" type="presParOf" srcId="{0B41A175-CDDE-1F4F-A347-006BA7642F40}" destId="{B271D602-DF7E-DC4F-8B65-C5C7AF249831}" srcOrd="0" destOrd="0" presId="urn:microsoft.com/office/officeart/2005/8/layout/hierarchy4"/>
    <dgm:cxn modelId="{6DA0D6CE-027C-5F4E-AC5C-52DAECC1176C}" type="presParOf" srcId="{0B41A175-CDDE-1F4F-A347-006BA7642F40}" destId="{949C2984-C957-8D4C-86C0-40E94476FB6E}" srcOrd="1" destOrd="0" presId="urn:microsoft.com/office/officeart/2005/8/layout/hierarchy4"/>
    <dgm:cxn modelId="{2FADEEEA-0D63-E54F-BA3E-3F1C9F1B3D04}" type="presParOf" srcId="{818D07DA-57EB-6244-95DF-B94CD183FE69}" destId="{91C18DA4-25E3-AA48-9DD8-F6BAF587B6C0}" srcOrd="3" destOrd="0" presId="urn:microsoft.com/office/officeart/2005/8/layout/hierarchy4"/>
    <dgm:cxn modelId="{3536CC81-884F-C149-874C-21ECD5C1B698}" type="presParOf" srcId="{818D07DA-57EB-6244-95DF-B94CD183FE69}" destId="{D518D70E-D7FB-EA4D-ABFC-2186150E6B78}" srcOrd="4" destOrd="0" presId="urn:microsoft.com/office/officeart/2005/8/layout/hierarchy4"/>
    <dgm:cxn modelId="{E57F68AF-D3C3-1F42-8E9B-8D6F4865C0FF}" type="presParOf" srcId="{D518D70E-D7FB-EA4D-ABFC-2186150E6B78}" destId="{D848FA0F-8318-9B41-8709-464B58BC87F5}" srcOrd="0" destOrd="0" presId="urn:microsoft.com/office/officeart/2005/8/layout/hierarchy4"/>
    <dgm:cxn modelId="{D829B95D-BF77-D84F-AAFC-CE04AF8835F5}" type="presParOf" srcId="{D518D70E-D7FB-EA4D-ABFC-2186150E6B78}" destId="{A05850E2-9F39-4545-B69D-0B7A01C70DB8}" srcOrd="1" destOrd="0" presId="urn:microsoft.com/office/officeart/2005/8/layout/hierarchy4"/>
    <dgm:cxn modelId="{699ACB49-EAA1-414D-A719-01FD6048B6E2}" type="presParOf" srcId="{D518D70E-D7FB-EA4D-ABFC-2186150E6B78}" destId="{2CFA1B29-961C-BA4F-962C-076E69E8AA53}" srcOrd="2" destOrd="0" presId="urn:microsoft.com/office/officeart/2005/8/layout/hierarchy4"/>
    <dgm:cxn modelId="{E4B01857-E5DA-5543-9405-2B2A8FF0D919}" type="presParOf" srcId="{2CFA1B29-961C-BA4F-962C-076E69E8AA53}" destId="{7245E7D5-AC78-374E-BF6F-C0610CAF4B03}" srcOrd="0" destOrd="0" presId="urn:microsoft.com/office/officeart/2005/8/layout/hierarchy4"/>
    <dgm:cxn modelId="{26216FDD-3403-AC47-8F86-8CD659259D6B}" type="presParOf" srcId="{7245E7D5-AC78-374E-BF6F-C0610CAF4B03}" destId="{3527E59F-0541-D247-82CF-AEB5F19D0965}" srcOrd="0" destOrd="0" presId="urn:microsoft.com/office/officeart/2005/8/layout/hierarchy4"/>
    <dgm:cxn modelId="{EA58FAF5-756C-E647-A56C-585A282BFB36}" type="presParOf" srcId="{7245E7D5-AC78-374E-BF6F-C0610CAF4B03}" destId="{F7FA99AE-94F8-8643-BC4F-773E7E0408B6}" srcOrd="1" destOrd="0" presId="urn:microsoft.com/office/officeart/2005/8/layout/hierarchy4"/>
    <dgm:cxn modelId="{DAFED659-B0AF-7642-A545-7CA1B22DE763}" type="presParOf" srcId="{2CFA1B29-961C-BA4F-962C-076E69E8AA53}" destId="{964A25B3-84DE-2842-AB74-9B9642050BF0}" srcOrd="1" destOrd="0" presId="urn:microsoft.com/office/officeart/2005/8/layout/hierarchy4"/>
    <dgm:cxn modelId="{4A70A56C-A104-9C4B-A16F-EDBCBB67EE44}" type="presParOf" srcId="{2CFA1B29-961C-BA4F-962C-076E69E8AA53}" destId="{DFC18F91-FDA8-6C41-98B9-9527805B181D}" srcOrd="2" destOrd="0" presId="urn:microsoft.com/office/officeart/2005/8/layout/hierarchy4"/>
    <dgm:cxn modelId="{6ED51853-82E6-2D4E-8BBD-20F73A827065}" type="presParOf" srcId="{DFC18F91-FDA8-6C41-98B9-9527805B181D}" destId="{FDF0CE24-83E6-784E-9FCC-6985B694ECA7}" srcOrd="0" destOrd="0" presId="urn:microsoft.com/office/officeart/2005/8/layout/hierarchy4"/>
    <dgm:cxn modelId="{A1FFCC47-F442-EE45-94B8-DA7D51666651}" type="presParOf" srcId="{DFC18F91-FDA8-6C41-98B9-9527805B181D}" destId="{2F634442-322F-ED4E-8AC9-4B182600A2C5}" srcOrd="1" destOrd="0" presId="urn:microsoft.com/office/officeart/2005/8/layout/hierarchy4"/>
    <dgm:cxn modelId="{C2D6E14F-8C95-8B48-9D6F-A7E57B898C0F}" type="presParOf" srcId="{2CFA1B29-961C-BA4F-962C-076E69E8AA53}" destId="{84C050FE-58FF-F248-873E-3FDDEE7EA085}" srcOrd="3" destOrd="0" presId="urn:microsoft.com/office/officeart/2005/8/layout/hierarchy4"/>
    <dgm:cxn modelId="{51D16C21-920D-8343-A805-9DC513646DFC}" type="presParOf" srcId="{2CFA1B29-961C-BA4F-962C-076E69E8AA53}" destId="{7D1CAF15-98AE-914C-8B3B-F8D00BB61428}" srcOrd="4" destOrd="0" presId="urn:microsoft.com/office/officeart/2005/8/layout/hierarchy4"/>
    <dgm:cxn modelId="{C5AA01E7-F3E7-294B-86F7-7347BC8DC725}" type="presParOf" srcId="{7D1CAF15-98AE-914C-8B3B-F8D00BB61428}" destId="{41B3EB3C-9057-A84C-ABF1-C095EAB543B5}" srcOrd="0" destOrd="0" presId="urn:microsoft.com/office/officeart/2005/8/layout/hierarchy4"/>
    <dgm:cxn modelId="{C54C473F-91E4-6347-B807-4F56693059AA}" type="presParOf" srcId="{7D1CAF15-98AE-914C-8B3B-F8D00BB61428}" destId="{442019FC-A230-614E-8D82-A995BEB9BCE5}" srcOrd="1" destOrd="0" presId="urn:microsoft.com/office/officeart/2005/8/layout/hierarchy4"/>
    <dgm:cxn modelId="{8380BEEF-FA7B-D740-B4F4-7B1B27CCD29D}" type="presParOf" srcId="{2CFA1B29-961C-BA4F-962C-076E69E8AA53}" destId="{0ED27E00-8763-404B-A2E0-4AAA6BD03074}" srcOrd="5" destOrd="0" presId="urn:microsoft.com/office/officeart/2005/8/layout/hierarchy4"/>
    <dgm:cxn modelId="{50CFED53-6DB1-CD4A-9846-E9C4F4C0F289}" type="presParOf" srcId="{2CFA1B29-961C-BA4F-962C-076E69E8AA53}" destId="{FBA2D1B1-4124-6D4C-A2B6-2F674D7282FD}" srcOrd="6" destOrd="0" presId="urn:microsoft.com/office/officeart/2005/8/layout/hierarchy4"/>
    <dgm:cxn modelId="{01326FAB-EDE9-8944-91D2-CB0A36B5D6E7}" type="presParOf" srcId="{FBA2D1B1-4124-6D4C-A2B6-2F674D7282FD}" destId="{4A58EAF1-0702-054D-B1F4-A1269D181527}" srcOrd="0" destOrd="0" presId="urn:microsoft.com/office/officeart/2005/8/layout/hierarchy4"/>
    <dgm:cxn modelId="{59D61EE9-67F6-884F-90E8-3E97A36EBD68}" type="presParOf" srcId="{FBA2D1B1-4124-6D4C-A2B6-2F674D7282FD}" destId="{79B5DA9C-23B6-0742-BED7-8FA4FB7D6104}" srcOrd="1" destOrd="0" presId="urn:microsoft.com/office/officeart/2005/8/layout/hierarchy4"/>
    <dgm:cxn modelId="{9A4882F4-7547-5E4A-ABD0-BDBEA7EED851}" type="presParOf" srcId="{2CFA1B29-961C-BA4F-962C-076E69E8AA53}" destId="{2E53BD28-EA41-8F48-932F-F64C027ACB2D}" srcOrd="7" destOrd="0" presId="urn:microsoft.com/office/officeart/2005/8/layout/hierarchy4"/>
    <dgm:cxn modelId="{B6E00FA3-ABB7-1D42-A523-BF1C6B90377A}" type="presParOf" srcId="{2CFA1B29-961C-BA4F-962C-076E69E8AA53}" destId="{6E4E5266-674A-8D4A-9AF0-9CCC759264AB}" srcOrd="8" destOrd="0" presId="urn:microsoft.com/office/officeart/2005/8/layout/hierarchy4"/>
    <dgm:cxn modelId="{3CFA6D67-F8AD-ED4A-AD86-52118CDC144B}" type="presParOf" srcId="{6E4E5266-674A-8D4A-9AF0-9CCC759264AB}" destId="{37A53879-CB56-654A-9555-B720B51893CE}" srcOrd="0" destOrd="0" presId="urn:microsoft.com/office/officeart/2005/8/layout/hierarchy4"/>
    <dgm:cxn modelId="{A0206167-0549-AD4E-9B0F-60DBADEE39F1}" type="presParOf" srcId="{6E4E5266-674A-8D4A-9AF0-9CCC759264AB}" destId="{8F0FF744-9344-E64E-8D8C-9AB2FD7539B8}" srcOrd="1" destOrd="0" presId="urn:microsoft.com/office/officeart/2005/8/layout/hierarchy4"/>
    <dgm:cxn modelId="{F2A489EC-CBB6-1D48-8D65-5F733ABD1300}" type="presParOf" srcId="{818D07DA-57EB-6244-95DF-B94CD183FE69}" destId="{9AC69101-67AA-354B-8899-494D18FEB225}" srcOrd="5" destOrd="0" presId="urn:microsoft.com/office/officeart/2005/8/layout/hierarchy4"/>
    <dgm:cxn modelId="{509DFE90-67B9-F245-893E-208E4D183AA8}" type="presParOf" srcId="{818D07DA-57EB-6244-95DF-B94CD183FE69}" destId="{4F9ED0C4-5987-1F4D-92E2-E0E4D83CCC80}" srcOrd="6" destOrd="0" presId="urn:microsoft.com/office/officeart/2005/8/layout/hierarchy4"/>
    <dgm:cxn modelId="{8D9C0B68-A822-6343-B393-420480EE442F}" type="presParOf" srcId="{4F9ED0C4-5987-1F4D-92E2-E0E4D83CCC80}" destId="{9E03E54A-3FDB-4F42-9B89-C3F8A0C95ABB}" srcOrd="0" destOrd="0" presId="urn:microsoft.com/office/officeart/2005/8/layout/hierarchy4"/>
    <dgm:cxn modelId="{D3D74342-03FC-4F41-8824-BC20B5246CFC}" type="presParOf" srcId="{4F9ED0C4-5987-1F4D-92E2-E0E4D83CCC80}" destId="{87A23CEE-F9EB-3544-8DEB-BD30B80ECAE4}" srcOrd="1" destOrd="0" presId="urn:microsoft.com/office/officeart/2005/8/layout/hierarchy4"/>
    <dgm:cxn modelId="{301E7123-42EB-C641-AF2A-44064D8BAD98}" type="presParOf" srcId="{4F9ED0C4-5987-1F4D-92E2-E0E4D83CCC80}" destId="{64C681E0-3207-4D4D-A427-F76EAA4E3665}" srcOrd="2" destOrd="0" presId="urn:microsoft.com/office/officeart/2005/8/layout/hierarchy4"/>
    <dgm:cxn modelId="{B18AD33D-17E5-AD44-9357-C1960372BD66}" type="presParOf" srcId="{64C681E0-3207-4D4D-A427-F76EAA4E3665}" destId="{2A18D990-709A-3F45-874D-8BA4AB9E83A6}" srcOrd="0" destOrd="0" presId="urn:microsoft.com/office/officeart/2005/8/layout/hierarchy4"/>
    <dgm:cxn modelId="{713C2CDD-EE72-0642-9151-170D38C6E620}" type="presParOf" srcId="{2A18D990-709A-3F45-874D-8BA4AB9E83A6}" destId="{A7BFD3D3-8017-0842-ABFF-97AB73EF5577}" srcOrd="0" destOrd="0" presId="urn:microsoft.com/office/officeart/2005/8/layout/hierarchy4"/>
    <dgm:cxn modelId="{B42DEE94-F665-F644-845B-0DF2A99B51FF}" type="presParOf" srcId="{2A18D990-709A-3F45-874D-8BA4AB9E83A6}" destId="{67935196-A0AF-DB4A-B854-70AFC13BC2B2}" srcOrd="1" destOrd="0" presId="urn:microsoft.com/office/officeart/2005/8/layout/hierarchy4"/>
    <dgm:cxn modelId="{0F64AB97-00FE-A745-9A99-4BBC536D6E93}" type="presParOf" srcId="{64C681E0-3207-4D4D-A427-F76EAA4E3665}" destId="{707C9975-7B83-F44E-A471-A677A281366C}" srcOrd="1" destOrd="0" presId="urn:microsoft.com/office/officeart/2005/8/layout/hierarchy4"/>
    <dgm:cxn modelId="{5E0941A7-5F1C-0D4A-ABCE-C1CCFC460B4A}" type="presParOf" srcId="{64C681E0-3207-4D4D-A427-F76EAA4E3665}" destId="{25110FA8-2F34-B947-96C6-BC68E8C8657D}" srcOrd="2" destOrd="0" presId="urn:microsoft.com/office/officeart/2005/8/layout/hierarchy4"/>
    <dgm:cxn modelId="{27353A1E-7D52-EE47-9B31-37895FD6D88F}" type="presParOf" srcId="{25110FA8-2F34-B947-96C6-BC68E8C8657D}" destId="{FB911EEC-669D-174A-B1CE-3E474BC1068B}" srcOrd="0" destOrd="0" presId="urn:microsoft.com/office/officeart/2005/8/layout/hierarchy4"/>
    <dgm:cxn modelId="{9D444797-B3B6-9042-8B1F-9D2152F7D741}" type="presParOf" srcId="{25110FA8-2F34-B947-96C6-BC68E8C8657D}" destId="{CC61E6F8-6873-C84A-A228-348D50E75029}" srcOrd="1" destOrd="0" presId="urn:microsoft.com/office/officeart/2005/8/layout/hierarchy4"/>
    <dgm:cxn modelId="{E13EF1DA-D876-724D-A395-4FDBBAF2B087}" type="presParOf" srcId="{64C681E0-3207-4D4D-A427-F76EAA4E3665}" destId="{7F357D22-4985-1743-9058-2A7E10ABC047}" srcOrd="3" destOrd="0" presId="urn:microsoft.com/office/officeart/2005/8/layout/hierarchy4"/>
    <dgm:cxn modelId="{377623CD-D97C-4541-AF38-4965BEB25CF0}" type="presParOf" srcId="{64C681E0-3207-4D4D-A427-F76EAA4E3665}" destId="{94E0FE1F-1B20-A440-B6D5-43B8B9EECB5B}" srcOrd="4" destOrd="0" presId="urn:microsoft.com/office/officeart/2005/8/layout/hierarchy4"/>
    <dgm:cxn modelId="{AA200134-9DCB-D449-9396-B88D3B0F1314}" type="presParOf" srcId="{94E0FE1F-1B20-A440-B6D5-43B8B9EECB5B}" destId="{D80E3B6C-917E-434D-BD9D-622DA65097C7}" srcOrd="0" destOrd="0" presId="urn:microsoft.com/office/officeart/2005/8/layout/hierarchy4"/>
    <dgm:cxn modelId="{B1B46045-3ECF-6243-A9AA-3E5DCDE32632}" type="presParOf" srcId="{94E0FE1F-1B20-A440-B6D5-43B8B9EECB5B}" destId="{B3C56B81-0C8A-A84A-B714-375C607CC39F}" srcOrd="1" destOrd="0" presId="urn:microsoft.com/office/officeart/2005/8/layout/hierarchy4"/>
    <dgm:cxn modelId="{7F0140AC-6FDA-7545-8492-B92C3330D901}" type="presParOf" srcId="{64C681E0-3207-4D4D-A427-F76EAA4E3665}" destId="{4D73C128-B88A-3D4C-80CE-A043AE30D4A1}" srcOrd="5" destOrd="0" presId="urn:microsoft.com/office/officeart/2005/8/layout/hierarchy4"/>
    <dgm:cxn modelId="{BE3C5EC8-871F-004D-91F8-7CC463FE8C46}" type="presParOf" srcId="{64C681E0-3207-4D4D-A427-F76EAA4E3665}" destId="{B32E3F30-5951-314D-80F6-54FB28088FE0}" srcOrd="6" destOrd="0" presId="urn:microsoft.com/office/officeart/2005/8/layout/hierarchy4"/>
    <dgm:cxn modelId="{B97E4953-F945-F74E-91CF-5B372E47F8A2}" type="presParOf" srcId="{B32E3F30-5951-314D-80F6-54FB28088FE0}" destId="{919EDC93-20F4-D44A-B5E2-22EF803A51CD}" srcOrd="0" destOrd="0" presId="urn:microsoft.com/office/officeart/2005/8/layout/hierarchy4"/>
    <dgm:cxn modelId="{4AC3A2C6-041E-8F40-A6FE-6E1FF639C72E}" type="presParOf" srcId="{B32E3F30-5951-314D-80F6-54FB28088FE0}" destId="{C2F9C3C3-66B1-D347-BB8C-E80C5997D8D8}" srcOrd="1" destOrd="0" presId="urn:microsoft.com/office/officeart/2005/8/layout/hierarchy4"/>
    <dgm:cxn modelId="{145DA044-E2A6-234A-81F8-7B81DC2A61C8}" type="presParOf" srcId="{64C681E0-3207-4D4D-A427-F76EAA4E3665}" destId="{CD11C669-E043-7A43-8133-E75E8174556D}" srcOrd="7" destOrd="0" presId="urn:microsoft.com/office/officeart/2005/8/layout/hierarchy4"/>
    <dgm:cxn modelId="{12637BE8-0E7A-6E4A-A634-7B7713665053}" type="presParOf" srcId="{64C681E0-3207-4D4D-A427-F76EAA4E3665}" destId="{A62EE92C-6C00-9B4B-A804-F77D94B43E34}" srcOrd="8" destOrd="0" presId="urn:microsoft.com/office/officeart/2005/8/layout/hierarchy4"/>
    <dgm:cxn modelId="{E0D3F414-C585-0A4D-AAF8-B85A2FCCDA65}" type="presParOf" srcId="{A62EE92C-6C00-9B4B-A804-F77D94B43E34}" destId="{EB37441F-FD14-7F46-A690-FBBAB3DD3097}" srcOrd="0" destOrd="0" presId="urn:microsoft.com/office/officeart/2005/8/layout/hierarchy4"/>
    <dgm:cxn modelId="{8F0412C9-A871-B44F-B759-224941F47B94}" type="presParOf" srcId="{A62EE92C-6C00-9B4B-A804-F77D94B43E34}" destId="{02694737-B93E-3148-8E4C-A5F31D3FF79B}" srcOrd="1" destOrd="0" presId="urn:microsoft.com/office/officeart/2005/8/layout/hierarchy4"/>
    <dgm:cxn modelId="{9F158413-4515-0B4F-ADDD-1EF53355CCBE}" type="presParOf" srcId="{64C681E0-3207-4D4D-A427-F76EAA4E3665}" destId="{2FFE1D91-3805-8E41-BC4C-F2513CCD7BFD}" srcOrd="9" destOrd="0" presId="urn:microsoft.com/office/officeart/2005/8/layout/hierarchy4"/>
    <dgm:cxn modelId="{80753973-C7D4-BE4A-9842-C927F01B1BD2}" type="presParOf" srcId="{64C681E0-3207-4D4D-A427-F76EAA4E3665}" destId="{2F920BCF-72FC-5549-994A-71B71B7F2FA0}" srcOrd="10" destOrd="0" presId="urn:microsoft.com/office/officeart/2005/8/layout/hierarchy4"/>
    <dgm:cxn modelId="{58B12C29-E869-4B41-861D-BFE87018855E}" type="presParOf" srcId="{2F920BCF-72FC-5549-994A-71B71B7F2FA0}" destId="{100EE3F6-9169-F748-B4FC-466D1E2B591B}" srcOrd="0" destOrd="0" presId="urn:microsoft.com/office/officeart/2005/8/layout/hierarchy4"/>
    <dgm:cxn modelId="{D6DD7486-BD6F-3447-8F3F-0ECB513B3DF1}" type="presParOf" srcId="{2F920BCF-72FC-5549-994A-71B71B7F2FA0}" destId="{87E09EDD-5C2E-3142-88D6-DBBBCC12440D}" srcOrd="1" destOrd="0" presId="urn:microsoft.com/office/officeart/2005/8/layout/hierarchy4"/>
    <dgm:cxn modelId="{9AC78A00-1DE6-544B-A36B-C6A950F6BD90}" type="presParOf" srcId="{818D07DA-57EB-6244-95DF-B94CD183FE69}" destId="{5EC828C4-DB41-8246-B5B5-2801DFF08A66}" srcOrd="7" destOrd="0" presId="urn:microsoft.com/office/officeart/2005/8/layout/hierarchy4"/>
    <dgm:cxn modelId="{29C6067D-D6E2-524F-B793-7FA835F8D706}" type="presParOf" srcId="{818D07DA-57EB-6244-95DF-B94CD183FE69}" destId="{BB6CA0BD-F3F4-1F4B-8A1B-6052BD6FF12C}" srcOrd="8" destOrd="0" presId="urn:microsoft.com/office/officeart/2005/8/layout/hierarchy4"/>
    <dgm:cxn modelId="{FA8B497A-C85F-0449-AD6E-618972162C64}" type="presParOf" srcId="{BB6CA0BD-F3F4-1F4B-8A1B-6052BD6FF12C}" destId="{D384AB38-2A2E-6F48-B851-E1B8BCF64413}" srcOrd="0" destOrd="0" presId="urn:microsoft.com/office/officeart/2005/8/layout/hierarchy4"/>
    <dgm:cxn modelId="{4F39AFCC-7C6E-C441-94F4-69A1F4F0F4DF}" type="presParOf" srcId="{BB6CA0BD-F3F4-1F4B-8A1B-6052BD6FF12C}" destId="{6F1FA161-0335-A345-AE35-FEE170664363}" srcOrd="1" destOrd="0" presId="urn:microsoft.com/office/officeart/2005/8/layout/hierarchy4"/>
    <dgm:cxn modelId="{FAD695C2-224E-A04E-A04A-8370EFC7A210}" type="presParOf" srcId="{BB6CA0BD-F3F4-1F4B-8A1B-6052BD6FF12C}" destId="{2F4C6CF4-6F99-3F42-9D65-86E159960D85}" srcOrd="2" destOrd="0" presId="urn:microsoft.com/office/officeart/2005/8/layout/hierarchy4"/>
    <dgm:cxn modelId="{F686DD26-DA9F-A747-9E82-2D82CD74C447}" type="presParOf" srcId="{2F4C6CF4-6F99-3F42-9D65-86E159960D85}" destId="{7F435DD5-389D-7F48-8086-C06D2B8898A1}" srcOrd="0" destOrd="0" presId="urn:microsoft.com/office/officeart/2005/8/layout/hierarchy4"/>
    <dgm:cxn modelId="{77219B5D-5FFF-6742-9576-40E74DE16A75}" type="presParOf" srcId="{7F435DD5-389D-7F48-8086-C06D2B8898A1}" destId="{FAAA8D25-7AB2-0741-A2C6-F058C9ADCC9F}" srcOrd="0" destOrd="0" presId="urn:microsoft.com/office/officeart/2005/8/layout/hierarchy4"/>
    <dgm:cxn modelId="{F27F229E-8CDF-1B43-9023-C0D1B761F63A}" type="presParOf" srcId="{7F435DD5-389D-7F48-8086-C06D2B8898A1}" destId="{DC03E2E4-4056-9148-8855-840D20D85F2C}" srcOrd="1" destOrd="0" presId="urn:microsoft.com/office/officeart/2005/8/layout/hierarchy4"/>
    <dgm:cxn modelId="{BDD331D9-034E-1D42-96E9-0B64F534AF56}" type="presParOf" srcId="{7F435DD5-389D-7F48-8086-C06D2B8898A1}" destId="{E98C3ADD-4C1C-A642-B4DA-F687E9CDDF0C}" srcOrd="2" destOrd="0" presId="urn:microsoft.com/office/officeart/2005/8/layout/hierarchy4"/>
    <dgm:cxn modelId="{394F8723-A48C-CF44-B674-DA79E68B147C}" type="presParOf" srcId="{E98C3ADD-4C1C-A642-B4DA-F687E9CDDF0C}" destId="{E75BF5BA-86FA-5045-92EB-E4C0A823A6C8}" srcOrd="0" destOrd="0" presId="urn:microsoft.com/office/officeart/2005/8/layout/hierarchy4"/>
    <dgm:cxn modelId="{61237910-A835-2D4F-A38F-11318C5BF8EB}" type="presParOf" srcId="{E75BF5BA-86FA-5045-92EB-E4C0A823A6C8}" destId="{8CA038CE-EA1C-4F4F-9546-CABEDC90ED72}" srcOrd="0" destOrd="0" presId="urn:microsoft.com/office/officeart/2005/8/layout/hierarchy4"/>
    <dgm:cxn modelId="{A04ED3B9-5C6B-DE4C-9163-29F3D8C541B4}" type="presParOf" srcId="{E75BF5BA-86FA-5045-92EB-E4C0A823A6C8}" destId="{42869909-B0BB-1B4F-90E1-6908E8608BD5}" srcOrd="1" destOrd="0" presId="urn:microsoft.com/office/officeart/2005/8/layout/hierarchy4"/>
    <dgm:cxn modelId="{8B616FB8-1CE0-5A4D-92C2-224A90C3CC54}" type="presParOf" srcId="{E98C3ADD-4C1C-A642-B4DA-F687E9CDDF0C}" destId="{CDB82982-B9BC-264B-963E-C016345D7615}" srcOrd="1" destOrd="0" presId="urn:microsoft.com/office/officeart/2005/8/layout/hierarchy4"/>
    <dgm:cxn modelId="{BC7E8F1D-01C8-FA40-BCDD-F8FCEEEFE26F}" type="presParOf" srcId="{E98C3ADD-4C1C-A642-B4DA-F687E9CDDF0C}" destId="{6E3890A9-C387-5242-AC63-33F7ED640CBA}" srcOrd="2" destOrd="0" presId="urn:microsoft.com/office/officeart/2005/8/layout/hierarchy4"/>
    <dgm:cxn modelId="{B96E1F35-8D52-3140-9116-90C5AD5C24B3}" type="presParOf" srcId="{6E3890A9-C387-5242-AC63-33F7ED640CBA}" destId="{28DD59F0-B683-6941-8DBE-9B5BA1D640E6}" srcOrd="0" destOrd="0" presId="urn:microsoft.com/office/officeart/2005/8/layout/hierarchy4"/>
    <dgm:cxn modelId="{B3CCD909-831F-7B41-AF08-44115931F905}" type="presParOf" srcId="{6E3890A9-C387-5242-AC63-33F7ED640CBA}" destId="{B8E2AD7F-4C92-7348-BE5B-4DB62DCCD205}" srcOrd="1" destOrd="0" presId="urn:microsoft.com/office/officeart/2005/8/layout/hierarchy4"/>
    <dgm:cxn modelId="{04332121-E1B8-F74C-8397-08C380F8A027}" type="presParOf" srcId="{E98C3ADD-4C1C-A642-B4DA-F687E9CDDF0C}" destId="{913AB0FB-EFBA-434F-AD83-E95D59930CC7}" srcOrd="3" destOrd="0" presId="urn:microsoft.com/office/officeart/2005/8/layout/hierarchy4"/>
    <dgm:cxn modelId="{51B550AE-F100-604C-842C-188E73CE5255}" type="presParOf" srcId="{E98C3ADD-4C1C-A642-B4DA-F687E9CDDF0C}" destId="{09C50A9B-A28D-8347-AA0A-D8DF2CF5CCE4}" srcOrd="4" destOrd="0" presId="urn:microsoft.com/office/officeart/2005/8/layout/hierarchy4"/>
    <dgm:cxn modelId="{A7B8A937-31F8-F34E-8523-D0E6FC92F7E2}" type="presParOf" srcId="{09C50A9B-A28D-8347-AA0A-D8DF2CF5CCE4}" destId="{48A2A1BE-50C6-A74F-8A8A-865E9755806B}" srcOrd="0" destOrd="0" presId="urn:microsoft.com/office/officeart/2005/8/layout/hierarchy4"/>
    <dgm:cxn modelId="{CF432B23-08A6-A440-A6A4-70C8CBD17FA6}" type="presParOf" srcId="{09C50A9B-A28D-8347-AA0A-D8DF2CF5CCE4}" destId="{318AD207-485C-BD4C-893C-73E36A080277}" srcOrd="1" destOrd="0" presId="urn:microsoft.com/office/officeart/2005/8/layout/hierarchy4"/>
    <dgm:cxn modelId="{CD169258-A52F-AD41-9778-8426D4E7117D}" type="presParOf" srcId="{09C50A9B-A28D-8347-AA0A-D8DF2CF5CCE4}" destId="{3D31E3B1-C535-EA4A-B7AF-E0246074BBFE}" srcOrd="2" destOrd="0" presId="urn:microsoft.com/office/officeart/2005/8/layout/hierarchy4"/>
    <dgm:cxn modelId="{7FA52A0C-CECF-A34A-B4B7-BC3D185D2334}" type="presParOf" srcId="{3D31E3B1-C535-EA4A-B7AF-E0246074BBFE}" destId="{322F40CE-6272-E548-A1EC-DF309F37FE49}" srcOrd="0" destOrd="0" presId="urn:microsoft.com/office/officeart/2005/8/layout/hierarchy4"/>
    <dgm:cxn modelId="{2EDD3827-C967-3945-96F3-A1A3164953D9}" type="presParOf" srcId="{322F40CE-6272-E548-A1EC-DF309F37FE49}" destId="{C6BE5F66-A6FB-D24D-86A6-DF7E6964D558}" srcOrd="0" destOrd="0" presId="urn:microsoft.com/office/officeart/2005/8/layout/hierarchy4"/>
    <dgm:cxn modelId="{1B48D3FE-4D0C-094E-9F71-5EB6EA1B9B3C}" type="presParOf" srcId="{322F40CE-6272-E548-A1EC-DF309F37FE49}" destId="{66199510-6648-ED45-8EF3-313BE204D088}" srcOrd="1" destOrd="0" presId="urn:microsoft.com/office/officeart/2005/8/layout/hierarchy4"/>
    <dgm:cxn modelId="{37C73741-82B0-4847-BCE6-3AFC5D88D3DE}" type="presParOf" srcId="{3D31E3B1-C535-EA4A-B7AF-E0246074BBFE}" destId="{84DF303D-4EA3-0746-B0F9-0144A971BF43}" srcOrd="1" destOrd="0" presId="urn:microsoft.com/office/officeart/2005/8/layout/hierarchy4"/>
    <dgm:cxn modelId="{8A0F0C19-F691-FD4D-9545-B74111BD9687}" type="presParOf" srcId="{3D31E3B1-C535-EA4A-B7AF-E0246074BBFE}" destId="{B86E9295-748F-984A-B107-98CE12CFEEF3}" srcOrd="2" destOrd="0" presId="urn:microsoft.com/office/officeart/2005/8/layout/hierarchy4"/>
    <dgm:cxn modelId="{CFFEFC7A-6515-5147-9A01-231746FF59CB}" type="presParOf" srcId="{B86E9295-748F-984A-B107-98CE12CFEEF3}" destId="{2DEDE4E1-FAE7-1640-B78E-5861787A81F9}" srcOrd="0" destOrd="0" presId="urn:microsoft.com/office/officeart/2005/8/layout/hierarchy4"/>
    <dgm:cxn modelId="{B111BFF6-5417-1644-BB14-A5C674872016}" type="presParOf" srcId="{B86E9295-748F-984A-B107-98CE12CFEEF3}" destId="{077FE4D2-9DE3-0E42-B2BB-A4667D854030}" srcOrd="1" destOrd="0" presId="urn:microsoft.com/office/officeart/2005/8/layout/hierarchy4"/>
    <dgm:cxn modelId="{CC050B7E-AEAE-8D4A-BCAE-868344A87BB1}" type="presParOf" srcId="{E98C3ADD-4C1C-A642-B4DA-F687E9CDDF0C}" destId="{DDA8BE88-DBE3-AC41-96C6-697D08CE339A}" srcOrd="5" destOrd="0" presId="urn:microsoft.com/office/officeart/2005/8/layout/hierarchy4"/>
    <dgm:cxn modelId="{1D3DF35F-EBAE-9B41-8626-B8016F2DADCC}" type="presParOf" srcId="{E98C3ADD-4C1C-A642-B4DA-F687E9CDDF0C}" destId="{B0AB152D-8964-8B46-9819-A457FFC58BD4}" srcOrd="6" destOrd="0" presId="urn:microsoft.com/office/officeart/2005/8/layout/hierarchy4"/>
    <dgm:cxn modelId="{95EE7060-D97E-A44C-A40A-AD32A743973B}" type="presParOf" srcId="{B0AB152D-8964-8B46-9819-A457FFC58BD4}" destId="{8494C08A-E520-3341-ABD9-D071574F1393}" srcOrd="0" destOrd="0" presId="urn:microsoft.com/office/officeart/2005/8/layout/hierarchy4"/>
    <dgm:cxn modelId="{2A98C81A-4E6E-F54D-A6FE-AFBCB79AC330}" type="presParOf" srcId="{B0AB152D-8964-8B46-9819-A457FFC58BD4}" destId="{E2255717-2D32-5443-A711-A28429945168}" srcOrd="1" destOrd="0" presId="urn:microsoft.com/office/officeart/2005/8/layout/hierarchy4"/>
    <dgm:cxn modelId="{921BCB89-2607-8043-B5F4-0B569CF92A6E}" type="presParOf" srcId="{2F4C6CF4-6F99-3F42-9D65-86E159960D85}" destId="{1516AB90-0D1D-1743-8A24-811452D032C9}" srcOrd="1" destOrd="0" presId="urn:microsoft.com/office/officeart/2005/8/layout/hierarchy4"/>
    <dgm:cxn modelId="{55CEAB38-F508-474D-92CD-A228A5A7BC8D}" type="presParOf" srcId="{2F4C6CF4-6F99-3F42-9D65-86E159960D85}" destId="{BCE7FAA7-9C5D-5B4F-8EF9-CFC0CCF6F9D6}" srcOrd="2" destOrd="0" presId="urn:microsoft.com/office/officeart/2005/8/layout/hierarchy4"/>
    <dgm:cxn modelId="{6C0BA307-2F24-B442-8C72-F8FD5DBD0A97}" type="presParOf" srcId="{BCE7FAA7-9C5D-5B4F-8EF9-CFC0CCF6F9D6}" destId="{2EAC5AC3-8570-D84E-81E4-81112ECA8A53}" srcOrd="0" destOrd="0" presId="urn:microsoft.com/office/officeart/2005/8/layout/hierarchy4"/>
    <dgm:cxn modelId="{97DED1C5-76FC-9940-B72A-01D2979105C8}" type="presParOf" srcId="{BCE7FAA7-9C5D-5B4F-8EF9-CFC0CCF6F9D6}" destId="{49F83728-F071-A549-87C0-C0A22E5D9584}" srcOrd="1" destOrd="0" presId="urn:microsoft.com/office/officeart/2005/8/layout/hierarchy4"/>
    <dgm:cxn modelId="{5522D678-D638-6341-A72B-66FE35F7F4EA}" type="presParOf" srcId="{BCE7FAA7-9C5D-5B4F-8EF9-CFC0CCF6F9D6}" destId="{600A2A91-8B9F-BE4A-8A44-AE51AB89EC5A}" srcOrd="2" destOrd="0" presId="urn:microsoft.com/office/officeart/2005/8/layout/hierarchy4"/>
    <dgm:cxn modelId="{D5165E74-0A8F-634B-B40E-EC40D99F6181}" type="presParOf" srcId="{600A2A91-8B9F-BE4A-8A44-AE51AB89EC5A}" destId="{306ECF6D-6CEF-0747-9375-E7C4C9992BAB}" srcOrd="0" destOrd="0" presId="urn:microsoft.com/office/officeart/2005/8/layout/hierarchy4"/>
    <dgm:cxn modelId="{8C587664-98C3-2747-B108-7DAABE537C93}" type="presParOf" srcId="{306ECF6D-6CEF-0747-9375-E7C4C9992BAB}" destId="{728EC582-9469-B649-BF1D-EED551D70457}" srcOrd="0" destOrd="0" presId="urn:microsoft.com/office/officeart/2005/8/layout/hierarchy4"/>
    <dgm:cxn modelId="{94172E4E-44CA-E84F-9CC8-E258B8FA5080}" type="presParOf" srcId="{306ECF6D-6CEF-0747-9375-E7C4C9992BAB}" destId="{9B64DEC8-B43A-A440-95B2-07FC44174DC0}" srcOrd="1" destOrd="0" presId="urn:microsoft.com/office/officeart/2005/8/layout/hierarchy4"/>
    <dgm:cxn modelId="{F0124880-8EFB-CE4C-A978-AA85BA2C69DA}" type="presParOf" srcId="{600A2A91-8B9F-BE4A-8A44-AE51AB89EC5A}" destId="{5CDDCBD8-2AC0-8C47-B382-C311CCF6633E}" srcOrd="1" destOrd="0" presId="urn:microsoft.com/office/officeart/2005/8/layout/hierarchy4"/>
    <dgm:cxn modelId="{C62B4A51-5B55-A544-8072-2A714D6CBC94}" type="presParOf" srcId="{600A2A91-8B9F-BE4A-8A44-AE51AB89EC5A}" destId="{305B80BE-55EE-DA46-854F-71245A0D017B}" srcOrd="2" destOrd="0" presId="urn:microsoft.com/office/officeart/2005/8/layout/hierarchy4"/>
    <dgm:cxn modelId="{AE25B000-C2C0-6C4C-8167-37681767A912}" type="presParOf" srcId="{305B80BE-55EE-DA46-854F-71245A0D017B}" destId="{0721A03B-695D-FE4D-9C73-AFD9FCE8E8A8}" srcOrd="0" destOrd="0" presId="urn:microsoft.com/office/officeart/2005/8/layout/hierarchy4"/>
    <dgm:cxn modelId="{3B2087D4-4218-D949-993F-C078D68A39AC}" type="presParOf" srcId="{305B80BE-55EE-DA46-854F-71245A0D017B}" destId="{7165F2B7-6086-9141-A80E-6157E2BE6D9A}" srcOrd="1" destOrd="0" presId="urn:microsoft.com/office/officeart/2005/8/layout/hierarchy4"/>
    <dgm:cxn modelId="{84DFACB6-28A4-6646-8400-8D8374DB9A13}" type="presParOf" srcId="{600A2A91-8B9F-BE4A-8A44-AE51AB89EC5A}" destId="{468A4CF6-0FB8-AF44-9CD6-12E505503EF0}" srcOrd="3" destOrd="0" presId="urn:microsoft.com/office/officeart/2005/8/layout/hierarchy4"/>
    <dgm:cxn modelId="{8E3F8D87-2692-B842-9B60-E7618DEAD38E}" type="presParOf" srcId="{600A2A91-8B9F-BE4A-8A44-AE51AB89EC5A}" destId="{39678533-CFA7-8C4E-80C3-666250F60906}" srcOrd="4" destOrd="0" presId="urn:microsoft.com/office/officeart/2005/8/layout/hierarchy4"/>
    <dgm:cxn modelId="{3642153C-AE51-7D41-AB1F-E438B6384A6E}" type="presParOf" srcId="{39678533-CFA7-8C4E-80C3-666250F60906}" destId="{0C5B48D5-E7C6-EC48-AC36-CD556DD19565}" srcOrd="0" destOrd="0" presId="urn:microsoft.com/office/officeart/2005/8/layout/hierarchy4"/>
    <dgm:cxn modelId="{9A2354EC-E138-8846-9671-D1334E0ABDC4}" type="presParOf" srcId="{39678533-CFA7-8C4E-80C3-666250F60906}" destId="{2BEAFDFA-9E19-C74D-B3CE-FDAACE200A2A}" srcOrd="1" destOrd="0" presId="urn:microsoft.com/office/officeart/2005/8/layout/hierarchy4"/>
    <dgm:cxn modelId="{A3A01F7F-4651-7045-A24A-7BE84B1384A5}" type="presParOf" srcId="{600A2A91-8B9F-BE4A-8A44-AE51AB89EC5A}" destId="{4F408F28-3BED-FF4F-9BDD-17727A276A2A}" srcOrd="5" destOrd="0" presId="urn:microsoft.com/office/officeart/2005/8/layout/hierarchy4"/>
    <dgm:cxn modelId="{7FD9D99F-096F-B247-A654-B2EFE3A6487E}" type="presParOf" srcId="{600A2A91-8B9F-BE4A-8A44-AE51AB89EC5A}" destId="{58B3421B-201E-4947-8259-85417EFD36B4}" srcOrd="6" destOrd="0" presId="urn:microsoft.com/office/officeart/2005/8/layout/hierarchy4"/>
    <dgm:cxn modelId="{C8441B6F-1159-5B4B-9D6E-457684D6AE43}" type="presParOf" srcId="{58B3421B-201E-4947-8259-85417EFD36B4}" destId="{16273B0B-50E9-3A4E-89F7-D8148F1CA752}" srcOrd="0" destOrd="0" presId="urn:microsoft.com/office/officeart/2005/8/layout/hierarchy4"/>
    <dgm:cxn modelId="{AAF36BDA-6F53-5F49-A4BC-488C8054273F}" type="presParOf" srcId="{58B3421B-201E-4947-8259-85417EFD36B4}" destId="{8C29DDEB-57D2-5145-89BD-60CE3CAD836A}" srcOrd="1" destOrd="0" presId="urn:microsoft.com/office/officeart/2005/8/layout/hierarchy4"/>
    <dgm:cxn modelId="{83B05333-936C-6A4E-A51C-3584F4667A82}" type="presParOf" srcId="{2F4C6CF4-6F99-3F42-9D65-86E159960D85}" destId="{3ECAF744-A775-564B-8966-358A494EE42F}" srcOrd="3" destOrd="0" presId="urn:microsoft.com/office/officeart/2005/8/layout/hierarchy4"/>
    <dgm:cxn modelId="{83DCF7F4-49A3-534F-84BD-89816BE66E10}" type="presParOf" srcId="{2F4C6CF4-6F99-3F42-9D65-86E159960D85}" destId="{75622F4D-560A-E348-9BC6-C4A393A6E439}" srcOrd="4" destOrd="0" presId="urn:microsoft.com/office/officeart/2005/8/layout/hierarchy4"/>
    <dgm:cxn modelId="{46BC7A3C-2053-3142-A217-DFD232532F71}" type="presParOf" srcId="{75622F4D-560A-E348-9BC6-C4A393A6E439}" destId="{798E1F94-9621-A24A-8F04-7CC16F88FF9A}" srcOrd="0" destOrd="0" presId="urn:microsoft.com/office/officeart/2005/8/layout/hierarchy4"/>
    <dgm:cxn modelId="{5925276D-F829-B54B-A5EA-B85F0FA5C731}" type="presParOf" srcId="{75622F4D-560A-E348-9BC6-C4A393A6E439}" destId="{0A5E3C14-D2D3-3840-95BE-FB077BFDB799}" srcOrd="1" destOrd="0" presId="urn:microsoft.com/office/officeart/2005/8/layout/hierarchy4"/>
    <dgm:cxn modelId="{0921532B-C652-5F4E-A0C6-4CDEA51CC8DA}" type="presParOf" srcId="{75622F4D-560A-E348-9BC6-C4A393A6E439}" destId="{5237E557-03B2-9B4D-93FB-6875770F5185}" srcOrd="2" destOrd="0" presId="urn:microsoft.com/office/officeart/2005/8/layout/hierarchy4"/>
    <dgm:cxn modelId="{740440A8-3E31-D24A-9F41-CDCEFCB794AA}" type="presParOf" srcId="{5237E557-03B2-9B4D-93FB-6875770F5185}" destId="{928FE39C-4887-C449-B725-5063FAA752A9}" srcOrd="0" destOrd="0" presId="urn:microsoft.com/office/officeart/2005/8/layout/hierarchy4"/>
    <dgm:cxn modelId="{4BD81102-2B2A-0E42-88F2-FE9B26C6CAFE}" type="presParOf" srcId="{928FE39C-4887-C449-B725-5063FAA752A9}" destId="{1DF14881-06CE-B644-BE8F-E02A015518B5}" srcOrd="0" destOrd="0" presId="urn:microsoft.com/office/officeart/2005/8/layout/hierarchy4"/>
    <dgm:cxn modelId="{7E52823E-6E09-A040-BB6D-5B1AF6B6039E}" type="presParOf" srcId="{928FE39C-4887-C449-B725-5063FAA752A9}" destId="{A5F23A2A-2C5D-A941-95B3-025858D27F7D}" srcOrd="1" destOrd="0" presId="urn:microsoft.com/office/officeart/2005/8/layout/hierarchy4"/>
    <dgm:cxn modelId="{7FF619B5-32BA-2442-88D5-3BA10D1DF0D4}" type="presParOf" srcId="{5237E557-03B2-9B4D-93FB-6875770F5185}" destId="{833033F8-BF6D-944E-A4BD-94F11256792F}" srcOrd="1" destOrd="0" presId="urn:microsoft.com/office/officeart/2005/8/layout/hierarchy4"/>
    <dgm:cxn modelId="{5DD1C0C5-2F75-684C-BE47-3E829BE19A83}" type="presParOf" srcId="{5237E557-03B2-9B4D-93FB-6875770F5185}" destId="{0CDE5CBF-5848-C041-BDC8-A23CBAADE9CE}" srcOrd="2" destOrd="0" presId="urn:microsoft.com/office/officeart/2005/8/layout/hierarchy4"/>
    <dgm:cxn modelId="{17B139A0-449F-354C-96D5-D9AB8251C0E5}" type="presParOf" srcId="{0CDE5CBF-5848-C041-BDC8-A23CBAADE9CE}" destId="{50504156-4A33-9D43-99A1-1946596E539B}" srcOrd="0" destOrd="0" presId="urn:microsoft.com/office/officeart/2005/8/layout/hierarchy4"/>
    <dgm:cxn modelId="{F3003D87-C2D9-ED42-A763-C9FE303E07D1}" type="presParOf" srcId="{0CDE5CBF-5848-C041-BDC8-A23CBAADE9CE}" destId="{47EC5965-3848-5346-81A8-5282D5E174B5}" srcOrd="1" destOrd="0" presId="urn:microsoft.com/office/officeart/2005/8/layout/hierarchy4"/>
    <dgm:cxn modelId="{32C04DE1-2AC9-C449-9376-647A793BDF48}" type="presParOf" srcId="{5237E557-03B2-9B4D-93FB-6875770F5185}" destId="{DC720DAD-44EC-0148-AD1F-1DC95EC6C2E4}" srcOrd="3" destOrd="0" presId="urn:microsoft.com/office/officeart/2005/8/layout/hierarchy4"/>
    <dgm:cxn modelId="{ECAE3E7A-3FA2-B147-AB85-A925BFE596AF}" type="presParOf" srcId="{5237E557-03B2-9B4D-93FB-6875770F5185}" destId="{D5694BD5-62F1-FC4D-B32B-B2FCBAF76B81}" srcOrd="4" destOrd="0" presId="urn:microsoft.com/office/officeart/2005/8/layout/hierarchy4"/>
    <dgm:cxn modelId="{2662E870-69BE-294D-8024-429613237417}" type="presParOf" srcId="{D5694BD5-62F1-FC4D-B32B-B2FCBAF76B81}" destId="{892081A2-B22C-2D4B-BC19-5E28754AFD4D}" srcOrd="0" destOrd="0" presId="urn:microsoft.com/office/officeart/2005/8/layout/hierarchy4"/>
    <dgm:cxn modelId="{64577BAE-E8DE-0E42-A365-36075502E159}" type="presParOf" srcId="{D5694BD5-62F1-FC4D-B32B-B2FCBAF76B81}" destId="{30C217B6-DA36-EE4C-930C-8F1D2F91075C}" srcOrd="1" destOrd="0" presId="urn:microsoft.com/office/officeart/2005/8/layout/hierarchy4"/>
    <dgm:cxn modelId="{507FF579-8F33-5949-B2CC-569A58B359E8}" type="presParOf" srcId="{818D07DA-57EB-6244-95DF-B94CD183FE69}" destId="{43687134-3619-8345-A69A-0FA552716FAA}" srcOrd="9" destOrd="0" presId="urn:microsoft.com/office/officeart/2005/8/layout/hierarchy4"/>
    <dgm:cxn modelId="{C8A6CC5C-519A-A441-AB65-5193DFEDC74D}" type="presParOf" srcId="{818D07DA-57EB-6244-95DF-B94CD183FE69}" destId="{15BF9BC4-A330-284C-9843-28BECBAD1378}" srcOrd="10" destOrd="0" presId="urn:microsoft.com/office/officeart/2005/8/layout/hierarchy4"/>
    <dgm:cxn modelId="{1A0FEF4F-2894-1E46-952D-B3078E183299}" type="presParOf" srcId="{15BF9BC4-A330-284C-9843-28BECBAD1378}" destId="{F3458948-0311-1240-BEDD-2F5A7501ECEB}" srcOrd="0" destOrd="0" presId="urn:microsoft.com/office/officeart/2005/8/layout/hierarchy4"/>
    <dgm:cxn modelId="{36B55293-76E5-FC48-BE8A-8B0084DA8929}" type="presParOf" srcId="{15BF9BC4-A330-284C-9843-28BECBAD1378}" destId="{D1067F5E-A448-1740-A3E8-6A07D26949ED}" srcOrd="1" destOrd="0" presId="urn:microsoft.com/office/officeart/2005/8/layout/hierarchy4"/>
    <dgm:cxn modelId="{6B9A44A2-4327-E94A-8DED-866E38360E91}" type="presParOf" srcId="{15BF9BC4-A330-284C-9843-28BECBAD1378}" destId="{E3782D10-18F3-6548-87DB-A5B3553AD639}" srcOrd="2" destOrd="0" presId="urn:microsoft.com/office/officeart/2005/8/layout/hierarchy4"/>
    <dgm:cxn modelId="{2AAC7B00-B700-9F40-82D1-B88ACC3FF54C}" type="presParOf" srcId="{E3782D10-18F3-6548-87DB-A5B3553AD639}" destId="{D153AC47-B92D-024C-A5E6-B3F4D0CCBBF5}" srcOrd="0" destOrd="0" presId="urn:microsoft.com/office/officeart/2005/8/layout/hierarchy4"/>
    <dgm:cxn modelId="{62DE122C-CF85-B445-B11D-359380E83A7E}" type="presParOf" srcId="{D153AC47-B92D-024C-A5E6-B3F4D0CCBBF5}" destId="{0B08B5E2-4400-5D40-988E-5F0DB5920343}" srcOrd="0" destOrd="0" presId="urn:microsoft.com/office/officeart/2005/8/layout/hierarchy4"/>
    <dgm:cxn modelId="{8BAA3689-840B-E34A-8090-32FFB97C507A}" type="presParOf" srcId="{D153AC47-B92D-024C-A5E6-B3F4D0CCBBF5}" destId="{466134E2-3E3E-6245-A761-B49E4DA65DD8}" srcOrd="1" destOrd="0" presId="urn:microsoft.com/office/officeart/2005/8/layout/hierarchy4"/>
    <dgm:cxn modelId="{E48CE028-6A3F-0C4B-A9BC-FFFE618BC295}" type="presParOf" srcId="{E3782D10-18F3-6548-87DB-A5B3553AD639}" destId="{AD3FD349-EDB9-7A49-A910-3DA12C1E6C97}" srcOrd="1" destOrd="0" presId="urn:microsoft.com/office/officeart/2005/8/layout/hierarchy4"/>
    <dgm:cxn modelId="{BBAE85B7-DF44-2F4D-A82E-F2C7BCE81960}" type="presParOf" srcId="{E3782D10-18F3-6548-87DB-A5B3553AD639}" destId="{734C9976-DC5F-3747-A11D-CF8DE7AA9EC7}" srcOrd="2" destOrd="0" presId="urn:microsoft.com/office/officeart/2005/8/layout/hierarchy4"/>
    <dgm:cxn modelId="{3A63FEFC-7119-C044-B949-180F4943F069}" type="presParOf" srcId="{734C9976-DC5F-3747-A11D-CF8DE7AA9EC7}" destId="{BDCA885C-5B51-BD48-ADAA-E737D3CA2D0F}" srcOrd="0" destOrd="0" presId="urn:microsoft.com/office/officeart/2005/8/layout/hierarchy4"/>
    <dgm:cxn modelId="{6D29BFB5-24F0-B24D-A803-1F92967EC7C2}" type="presParOf" srcId="{734C9976-DC5F-3747-A11D-CF8DE7AA9EC7}" destId="{C067C6BA-765E-F74A-ADDF-596F92D46147}" srcOrd="1" destOrd="0" presId="urn:microsoft.com/office/officeart/2005/8/layout/hierarchy4"/>
    <dgm:cxn modelId="{5A6C36CD-882A-454A-8479-5458861E9EE5}" type="presParOf" srcId="{734C9976-DC5F-3747-A11D-CF8DE7AA9EC7}" destId="{01BA5A0A-FFD2-614A-8E80-90AC513C9DF3}" srcOrd="2" destOrd="0" presId="urn:microsoft.com/office/officeart/2005/8/layout/hierarchy4"/>
    <dgm:cxn modelId="{9F5ECD6B-40B2-0647-8389-C778ECEEE56C}" type="presParOf" srcId="{01BA5A0A-FFD2-614A-8E80-90AC513C9DF3}" destId="{B72D0DDD-4F73-C043-AD07-0793F5C3221C}" srcOrd="0" destOrd="0" presId="urn:microsoft.com/office/officeart/2005/8/layout/hierarchy4"/>
    <dgm:cxn modelId="{79E5993C-5F0B-8347-A0C6-B38FBD06A192}" type="presParOf" srcId="{B72D0DDD-4F73-C043-AD07-0793F5C3221C}" destId="{CB4CCB20-142F-D745-AF66-1E8FCB9C28C0}" srcOrd="0" destOrd="0" presId="urn:microsoft.com/office/officeart/2005/8/layout/hierarchy4"/>
    <dgm:cxn modelId="{8C8FEA9B-717A-114E-801F-522CC6D15D3D}" type="presParOf" srcId="{B72D0DDD-4F73-C043-AD07-0793F5C3221C}" destId="{FD4917D4-56DC-F74D-BEC8-8B137688860E}" srcOrd="1" destOrd="0" presId="urn:microsoft.com/office/officeart/2005/8/layout/hierarchy4"/>
    <dgm:cxn modelId="{2D97BA1E-22BF-5E4F-A965-1CD1978B3935}" type="presParOf" srcId="{01BA5A0A-FFD2-614A-8E80-90AC513C9DF3}" destId="{22B94C85-F87A-994D-A701-B7F26767EDE4}" srcOrd="1" destOrd="0" presId="urn:microsoft.com/office/officeart/2005/8/layout/hierarchy4"/>
    <dgm:cxn modelId="{0071743F-F96A-E045-9E05-D2C030C9D2F3}" type="presParOf" srcId="{01BA5A0A-FFD2-614A-8E80-90AC513C9DF3}" destId="{AD89B751-B511-4B4F-BE75-0936656C62FB}" srcOrd="2" destOrd="0" presId="urn:microsoft.com/office/officeart/2005/8/layout/hierarchy4"/>
    <dgm:cxn modelId="{BE5F9884-BAC1-6F44-B799-BF68C2AF84C1}" type="presParOf" srcId="{AD89B751-B511-4B4F-BE75-0936656C62FB}" destId="{28AC60ED-0E10-4947-9FBA-BF0443ED3A5E}" srcOrd="0" destOrd="0" presId="urn:microsoft.com/office/officeart/2005/8/layout/hierarchy4"/>
    <dgm:cxn modelId="{2DDC3353-2CBD-6449-A386-9F3EA10997D9}" type="presParOf" srcId="{AD89B751-B511-4B4F-BE75-0936656C62FB}" destId="{EB656C19-41FB-934A-9A63-DE8A1D5ABF3D}" srcOrd="1" destOrd="0" presId="urn:microsoft.com/office/officeart/2005/8/layout/hierarchy4"/>
    <dgm:cxn modelId="{8486A49F-2002-E140-A75F-1BAE6F06C0A6}" type="presParOf" srcId="{01BA5A0A-FFD2-614A-8E80-90AC513C9DF3}" destId="{61E28B9A-9448-7C46-B366-9688D0AA7DAB}" srcOrd="3" destOrd="0" presId="urn:microsoft.com/office/officeart/2005/8/layout/hierarchy4"/>
    <dgm:cxn modelId="{F349EB59-E8B9-5A48-B31B-F465F55D2FFB}" type="presParOf" srcId="{01BA5A0A-FFD2-614A-8E80-90AC513C9DF3}" destId="{B951EF71-6D72-364A-B251-322886D368E0}" srcOrd="4" destOrd="0" presId="urn:microsoft.com/office/officeart/2005/8/layout/hierarchy4"/>
    <dgm:cxn modelId="{102E7079-668E-B74D-8401-291CF467F20E}" type="presParOf" srcId="{B951EF71-6D72-364A-B251-322886D368E0}" destId="{2DC1AC7A-EC29-6344-810C-949F5B9C3B84}" srcOrd="0" destOrd="0" presId="urn:microsoft.com/office/officeart/2005/8/layout/hierarchy4"/>
    <dgm:cxn modelId="{38ACE418-61D2-CD40-846B-41676BE998D7}" type="presParOf" srcId="{B951EF71-6D72-364A-B251-322886D368E0}" destId="{C40B379B-F28F-6747-B7E5-D9CC3FBAC50C}" srcOrd="1" destOrd="0" presId="urn:microsoft.com/office/officeart/2005/8/layout/hierarchy4"/>
    <dgm:cxn modelId="{DF001988-B7E9-BC43-B783-B804E5678E86}" type="presParOf" srcId="{818D07DA-57EB-6244-95DF-B94CD183FE69}" destId="{1B606C94-CB25-294D-8D9D-06E59BDDE5AF}" srcOrd="11" destOrd="0" presId="urn:microsoft.com/office/officeart/2005/8/layout/hierarchy4"/>
    <dgm:cxn modelId="{7F902B06-D332-7246-AA09-3CD195C27AFD}" type="presParOf" srcId="{818D07DA-57EB-6244-95DF-B94CD183FE69}" destId="{4979740B-0538-464B-9D57-F16084618DC0}" srcOrd="12" destOrd="0" presId="urn:microsoft.com/office/officeart/2005/8/layout/hierarchy4"/>
    <dgm:cxn modelId="{42FCE95E-269D-7B4A-B9C0-44536A85796D}" type="presParOf" srcId="{4979740B-0538-464B-9D57-F16084618DC0}" destId="{CD8C2C9B-C580-F243-B157-B082FFC3F5F9}" srcOrd="0" destOrd="0" presId="urn:microsoft.com/office/officeart/2005/8/layout/hierarchy4"/>
    <dgm:cxn modelId="{94B01C6C-14A7-8742-A41E-C685B5E9581C}" type="presParOf" srcId="{4979740B-0538-464B-9D57-F16084618DC0}" destId="{A5C4CFBC-E807-F643-9112-22E3F6250269}" srcOrd="1" destOrd="0" presId="urn:microsoft.com/office/officeart/2005/8/layout/hierarchy4"/>
    <dgm:cxn modelId="{F34F68D1-6124-5E4C-8CEC-D84B7190C262}" type="presParOf" srcId="{4979740B-0538-464B-9D57-F16084618DC0}" destId="{D78EC5C2-81C0-734C-ABBE-C55DF8676399}" srcOrd="2" destOrd="0" presId="urn:microsoft.com/office/officeart/2005/8/layout/hierarchy4"/>
    <dgm:cxn modelId="{2A9825AD-777C-6B4A-B011-9D25A7B240B0}" type="presParOf" srcId="{D78EC5C2-81C0-734C-ABBE-C55DF8676399}" destId="{84C8429A-2061-5E45-8F1A-5027CC16D22F}" srcOrd="0" destOrd="0" presId="urn:microsoft.com/office/officeart/2005/8/layout/hierarchy4"/>
    <dgm:cxn modelId="{0AFBA7A4-D874-8844-8F4E-8EC218A2C50D}" type="presParOf" srcId="{84C8429A-2061-5E45-8F1A-5027CC16D22F}" destId="{01724639-B3EA-FB45-8001-D0419ED18F70}" srcOrd="0" destOrd="0" presId="urn:microsoft.com/office/officeart/2005/8/layout/hierarchy4"/>
    <dgm:cxn modelId="{87E7AAEB-B8CA-8A4B-B949-5C1B3A8FB503}" type="presParOf" srcId="{84C8429A-2061-5E45-8F1A-5027CC16D22F}" destId="{34A5CB46-D025-164A-AE0B-BB575C9D80C4}" srcOrd="1" destOrd="0" presId="urn:microsoft.com/office/officeart/2005/8/layout/hierarchy4"/>
    <dgm:cxn modelId="{D8070B92-BBB9-1D41-A997-FEE4FB2C4ED2}" type="presParOf" srcId="{D78EC5C2-81C0-734C-ABBE-C55DF8676399}" destId="{ED00131C-FDDF-DA4A-BD4A-4B15E1D099D8}" srcOrd="1" destOrd="0" presId="urn:microsoft.com/office/officeart/2005/8/layout/hierarchy4"/>
    <dgm:cxn modelId="{5412E3D9-0650-FE41-B40D-2DD7507D4AB7}" type="presParOf" srcId="{D78EC5C2-81C0-734C-ABBE-C55DF8676399}" destId="{23053DB3-C52B-F54F-AE7E-D51AEF62EF9A}" srcOrd="2" destOrd="0" presId="urn:microsoft.com/office/officeart/2005/8/layout/hierarchy4"/>
    <dgm:cxn modelId="{58057EB3-9346-1040-AD33-161E7502D081}" type="presParOf" srcId="{23053DB3-C52B-F54F-AE7E-D51AEF62EF9A}" destId="{B3461FB9-BFC5-1747-B096-AEB3BC09CD55}" srcOrd="0" destOrd="0" presId="urn:microsoft.com/office/officeart/2005/8/layout/hierarchy4"/>
    <dgm:cxn modelId="{7CC3C621-ED71-8F4F-A5EF-36FE80C742F0}" type="presParOf" srcId="{23053DB3-C52B-F54F-AE7E-D51AEF62EF9A}" destId="{C8DA3279-D3D1-1143-BF92-C1FC85946294}" srcOrd="1" destOrd="0" presId="urn:microsoft.com/office/officeart/2005/8/layout/hierarchy4"/>
    <dgm:cxn modelId="{B3BC776A-17AE-EB48-982E-8685A5547DB0}" type="presParOf" srcId="{D78EC5C2-81C0-734C-ABBE-C55DF8676399}" destId="{082912BB-359D-7347-BC3B-0279FED10AF6}" srcOrd="3" destOrd="0" presId="urn:microsoft.com/office/officeart/2005/8/layout/hierarchy4"/>
    <dgm:cxn modelId="{48EBAD54-FB82-6F42-8841-507D87A8A517}" type="presParOf" srcId="{D78EC5C2-81C0-734C-ABBE-C55DF8676399}" destId="{F59B51E5-FEC4-EE4A-9A06-F5E5D58A577B}" srcOrd="4" destOrd="0" presId="urn:microsoft.com/office/officeart/2005/8/layout/hierarchy4"/>
    <dgm:cxn modelId="{92A8FAEC-61AB-F140-9CD5-83E76B519712}" type="presParOf" srcId="{F59B51E5-FEC4-EE4A-9A06-F5E5D58A577B}" destId="{FB340CAC-080F-CF46-89EB-70468588368C}" srcOrd="0" destOrd="0" presId="urn:microsoft.com/office/officeart/2005/8/layout/hierarchy4"/>
    <dgm:cxn modelId="{567C7420-E97B-AA42-BBF5-9CABC9177304}" type="presParOf" srcId="{F59B51E5-FEC4-EE4A-9A06-F5E5D58A577B}" destId="{219BF9CC-51DF-224C-AFB4-083C19185DC7}" srcOrd="1" destOrd="0" presId="urn:microsoft.com/office/officeart/2005/8/layout/hierarchy4"/>
    <dgm:cxn modelId="{B346603C-913E-914C-B1AA-9B0771972BF4}" type="presParOf" srcId="{D78EC5C2-81C0-734C-ABBE-C55DF8676399}" destId="{1241DA94-5EB1-BA48-BFE5-3A1C41271F02}" srcOrd="5" destOrd="0" presId="urn:microsoft.com/office/officeart/2005/8/layout/hierarchy4"/>
    <dgm:cxn modelId="{2A2F8B27-3502-FF42-B840-DA0F33CC4629}" type="presParOf" srcId="{D78EC5C2-81C0-734C-ABBE-C55DF8676399}" destId="{D801231D-09E1-7940-BABE-ECC90ECC182C}" srcOrd="6" destOrd="0" presId="urn:microsoft.com/office/officeart/2005/8/layout/hierarchy4"/>
    <dgm:cxn modelId="{B3E8468C-6481-1E46-9287-2704930C9432}" type="presParOf" srcId="{D801231D-09E1-7940-BABE-ECC90ECC182C}" destId="{478C0814-7924-E440-8FAE-9B05CE285494}" srcOrd="0" destOrd="0" presId="urn:microsoft.com/office/officeart/2005/8/layout/hierarchy4"/>
    <dgm:cxn modelId="{80BD6E27-512D-5D41-9AAD-E1C6097AD105}" type="presParOf" srcId="{D801231D-09E1-7940-BABE-ECC90ECC182C}" destId="{AE412AC6-5E4C-FB4A-8D76-04C0CEDEAAD6}" srcOrd="1" destOrd="0" presId="urn:microsoft.com/office/officeart/2005/8/layout/hierarchy4"/>
    <dgm:cxn modelId="{369910D9-6798-B640-B0EA-C0445A8D8A9B}" type="presParOf" srcId="{D78EC5C2-81C0-734C-ABBE-C55DF8676399}" destId="{62D968A7-A86B-C64B-8AC0-6BCE04D65EE2}" srcOrd="7" destOrd="0" presId="urn:microsoft.com/office/officeart/2005/8/layout/hierarchy4"/>
    <dgm:cxn modelId="{9F291013-C603-D844-A402-4D838E4E5680}" type="presParOf" srcId="{D78EC5C2-81C0-734C-ABBE-C55DF8676399}" destId="{F95F8B0C-B915-454B-AC23-1CB8B02BBCC2}" srcOrd="8" destOrd="0" presId="urn:microsoft.com/office/officeart/2005/8/layout/hierarchy4"/>
    <dgm:cxn modelId="{BB16C09A-E422-6240-AD44-7F39A1CE09BD}" type="presParOf" srcId="{F95F8B0C-B915-454B-AC23-1CB8B02BBCC2}" destId="{AD750887-BA01-5448-8E29-BCA22CF58B28}" srcOrd="0" destOrd="0" presId="urn:microsoft.com/office/officeart/2005/8/layout/hierarchy4"/>
    <dgm:cxn modelId="{E2DFD0F1-7F31-004F-A00F-5F4FAA51D23B}" type="presParOf" srcId="{F95F8B0C-B915-454B-AC23-1CB8B02BBCC2}" destId="{71D34DA6-7D23-7A4B-87CB-BB236EE3A328}" srcOrd="1" destOrd="0" presId="urn:microsoft.com/office/officeart/2005/8/layout/hierarchy4"/>
    <dgm:cxn modelId="{B3D99681-EC39-6C42-85E5-077A69ADB339}" type="presParOf" srcId="{D78EC5C2-81C0-734C-ABBE-C55DF8676399}" destId="{6C40D93B-E658-9743-9DF7-E504A50FF08C}" srcOrd="9" destOrd="0" presId="urn:microsoft.com/office/officeart/2005/8/layout/hierarchy4"/>
    <dgm:cxn modelId="{093A913D-AB3D-F94D-8A51-6CA87558DF7D}" type="presParOf" srcId="{D78EC5C2-81C0-734C-ABBE-C55DF8676399}" destId="{1467E02C-5B48-1B4B-82F7-3BC3F6C54D70}" srcOrd="10" destOrd="0" presId="urn:microsoft.com/office/officeart/2005/8/layout/hierarchy4"/>
    <dgm:cxn modelId="{4477DA71-A378-294D-A581-4BE9C3E86AFB}" type="presParOf" srcId="{1467E02C-5B48-1B4B-82F7-3BC3F6C54D70}" destId="{57CA7B69-9DBA-C64C-A9FD-249184227E66}" srcOrd="0" destOrd="0" presId="urn:microsoft.com/office/officeart/2005/8/layout/hierarchy4"/>
    <dgm:cxn modelId="{061FE7D9-587E-9E4B-B99D-90FB0D4FD790}" type="presParOf" srcId="{1467E02C-5B48-1B4B-82F7-3BC3F6C54D70}" destId="{EA7C4173-D115-AD48-9B76-9452F796E624}" srcOrd="1" destOrd="0" presId="urn:microsoft.com/office/officeart/2005/8/layout/hierarchy4"/>
    <dgm:cxn modelId="{D46C4C08-8C41-2345-8DA5-50B471C59DC3}" type="presParOf" srcId="{818D07DA-57EB-6244-95DF-B94CD183FE69}" destId="{8A46F880-8DB2-5643-B679-22BF62B52267}" srcOrd="13" destOrd="0" presId="urn:microsoft.com/office/officeart/2005/8/layout/hierarchy4"/>
    <dgm:cxn modelId="{E937605F-EC75-3048-A7FB-528C393EF842}" type="presParOf" srcId="{818D07DA-57EB-6244-95DF-B94CD183FE69}" destId="{410ED4CA-3EF9-0B46-9AB7-D9094BA2F7B0}" srcOrd="14" destOrd="0" presId="urn:microsoft.com/office/officeart/2005/8/layout/hierarchy4"/>
    <dgm:cxn modelId="{A4CCE3C6-221F-2E4D-9569-C7D2DE76D118}" type="presParOf" srcId="{410ED4CA-3EF9-0B46-9AB7-D9094BA2F7B0}" destId="{628C67B1-28C2-8E49-A60C-BFA8F16514A7}" srcOrd="0" destOrd="0" presId="urn:microsoft.com/office/officeart/2005/8/layout/hierarchy4"/>
    <dgm:cxn modelId="{BE9F4321-E0E2-CC4A-9885-A5FCE1E4F60E}" type="presParOf" srcId="{410ED4CA-3EF9-0B46-9AB7-D9094BA2F7B0}" destId="{474E6A85-E625-3B46-8372-66DDF74D1751}" srcOrd="1" destOrd="0" presId="urn:microsoft.com/office/officeart/2005/8/layout/hierarchy4"/>
    <dgm:cxn modelId="{B6BC9588-973E-6D4A-B25E-38F8F110C011}" type="presParOf" srcId="{410ED4CA-3EF9-0B46-9AB7-D9094BA2F7B0}" destId="{81DB4402-DDDB-DB43-A664-256CDF594AA9}" srcOrd="2" destOrd="0" presId="urn:microsoft.com/office/officeart/2005/8/layout/hierarchy4"/>
    <dgm:cxn modelId="{96DC5EAD-7BF8-6349-B196-3FED5EE41CFC}" type="presParOf" srcId="{81DB4402-DDDB-DB43-A664-256CDF594AA9}" destId="{71A655C0-34BD-6B4B-A4EE-3D9604E75335}" srcOrd="0" destOrd="0" presId="urn:microsoft.com/office/officeart/2005/8/layout/hierarchy4"/>
    <dgm:cxn modelId="{7BF1BE74-CD72-1F49-89B6-43A5F23C6E31}" type="presParOf" srcId="{71A655C0-34BD-6B4B-A4EE-3D9604E75335}" destId="{301ED6EA-C5DB-2D48-907A-2381F8FA3FEC}" srcOrd="0" destOrd="0" presId="urn:microsoft.com/office/officeart/2005/8/layout/hierarchy4"/>
    <dgm:cxn modelId="{DA08F494-1ECA-FE42-9316-E6CE03FC47C2}" type="presParOf" srcId="{71A655C0-34BD-6B4B-A4EE-3D9604E75335}" destId="{7036B951-C63F-4247-812A-B3B291CCC223}" srcOrd="1" destOrd="0" presId="urn:microsoft.com/office/officeart/2005/8/layout/hierarchy4"/>
    <dgm:cxn modelId="{09A05A82-3BE6-3541-A015-B7966DC90639}" type="presParOf" srcId="{71A655C0-34BD-6B4B-A4EE-3D9604E75335}" destId="{B6A6E251-B3F0-E44F-9B9E-9DEAD84B56FE}" srcOrd="2" destOrd="0" presId="urn:microsoft.com/office/officeart/2005/8/layout/hierarchy4"/>
    <dgm:cxn modelId="{AA845184-1CD2-ED43-9B48-189A86BD2267}" type="presParOf" srcId="{B6A6E251-B3F0-E44F-9B9E-9DEAD84B56FE}" destId="{E2295B38-215A-CD4B-A53F-84C7EEF127C6}" srcOrd="0" destOrd="0" presId="urn:microsoft.com/office/officeart/2005/8/layout/hierarchy4"/>
    <dgm:cxn modelId="{805FCA85-C883-B646-B61A-2A0CBF7EB091}" type="presParOf" srcId="{E2295B38-215A-CD4B-A53F-84C7EEF127C6}" destId="{C60BCEC8-3FCA-8D4C-9667-D072086EEF11}" srcOrd="0" destOrd="0" presId="urn:microsoft.com/office/officeart/2005/8/layout/hierarchy4"/>
    <dgm:cxn modelId="{68E0330E-7BDC-3446-944B-6E4929E5ECA1}" type="presParOf" srcId="{E2295B38-215A-CD4B-A53F-84C7EEF127C6}" destId="{CBF24F3E-52D2-3F4C-AC0B-61AD7F808C69}" srcOrd="1" destOrd="0" presId="urn:microsoft.com/office/officeart/2005/8/layout/hierarchy4"/>
    <dgm:cxn modelId="{8DB08B2D-52AA-FC43-A349-7B6F287DE25B}" type="presParOf" srcId="{B6A6E251-B3F0-E44F-9B9E-9DEAD84B56FE}" destId="{37407844-01BE-844A-B827-D482FA8BF67F}" srcOrd="1" destOrd="0" presId="urn:microsoft.com/office/officeart/2005/8/layout/hierarchy4"/>
    <dgm:cxn modelId="{63B89020-9176-3845-97AA-1A4ABEB215EF}" type="presParOf" srcId="{B6A6E251-B3F0-E44F-9B9E-9DEAD84B56FE}" destId="{59078EEA-D2FF-3A43-9F77-A771C1E2CB82}" srcOrd="2" destOrd="0" presId="urn:microsoft.com/office/officeart/2005/8/layout/hierarchy4"/>
    <dgm:cxn modelId="{29C25C61-8B5F-EC44-A326-AF5AE4C88EF5}" type="presParOf" srcId="{59078EEA-D2FF-3A43-9F77-A771C1E2CB82}" destId="{D412DCD5-C0E6-7444-B6D9-79AABCA11F0F}" srcOrd="0" destOrd="0" presId="urn:microsoft.com/office/officeart/2005/8/layout/hierarchy4"/>
    <dgm:cxn modelId="{8C6866BF-2B00-C64B-BF45-9B7E339389F8}" type="presParOf" srcId="{59078EEA-D2FF-3A43-9F77-A771C1E2CB82}" destId="{A5C39E90-A9B5-1343-A545-492B8FF870CC}" srcOrd="1" destOrd="0" presId="urn:microsoft.com/office/officeart/2005/8/layout/hierarchy4"/>
    <dgm:cxn modelId="{D57235B7-58AB-CD46-AAB9-EAEF324BF41E}" type="presParOf" srcId="{B6A6E251-B3F0-E44F-9B9E-9DEAD84B56FE}" destId="{89A88206-7903-B940-BD85-5BAF8E7620EB}" srcOrd="3" destOrd="0" presId="urn:microsoft.com/office/officeart/2005/8/layout/hierarchy4"/>
    <dgm:cxn modelId="{44F8E653-F623-1142-A3D4-881FA24B3728}" type="presParOf" srcId="{B6A6E251-B3F0-E44F-9B9E-9DEAD84B56FE}" destId="{06B17D40-AE74-524A-A897-5EC4244E2619}" srcOrd="4" destOrd="0" presId="urn:microsoft.com/office/officeart/2005/8/layout/hierarchy4"/>
    <dgm:cxn modelId="{392D2C41-D34D-D441-9168-630F4C8C810F}" type="presParOf" srcId="{06B17D40-AE74-524A-A897-5EC4244E2619}" destId="{6060AD9A-A1C2-0549-90EC-1A13B716EF9A}" srcOrd="0" destOrd="0" presId="urn:microsoft.com/office/officeart/2005/8/layout/hierarchy4"/>
    <dgm:cxn modelId="{492ECBE7-BB8D-5940-B633-2FAB563B1CCC}" type="presParOf" srcId="{06B17D40-AE74-524A-A897-5EC4244E2619}" destId="{03E87791-9D87-8445-8222-459C97FED280}" srcOrd="1" destOrd="0" presId="urn:microsoft.com/office/officeart/2005/8/layout/hierarchy4"/>
    <dgm:cxn modelId="{3D2DC27B-5354-1F49-A206-BD05EA1EEE0C}" type="presParOf" srcId="{B6A6E251-B3F0-E44F-9B9E-9DEAD84B56FE}" destId="{A380A05C-908A-934E-9667-9E240D2DBA7E}" srcOrd="5" destOrd="0" presId="urn:microsoft.com/office/officeart/2005/8/layout/hierarchy4"/>
    <dgm:cxn modelId="{B5E9EC4A-DAF6-5440-866F-F2E31E9A51CB}" type="presParOf" srcId="{B6A6E251-B3F0-E44F-9B9E-9DEAD84B56FE}" destId="{EB2AFAD9-3381-F544-8F05-5D3F86E7816C}" srcOrd="6" destOrd="0" presId="urn:microsoft.com/office/officeart/2005/8/layout/hierarchy4"/>
    <dgm:cxn modelId="{1092A1F1-F8DD-194B-B1B8-9F3F4F2E612F}" type="presParOf" srcId="{EB2AFAD9-3381-F544-8F05-5D3F86E7816C}" destId="{9930E69D-8769-BA45-A8A7-90F70DC52AD9}" srcOrd="0" destOrd="0" presId="urn:microsoft.com/office/officeart/2005/8/layout/hierarchy4"/>
    <dgm:cxn modelId="{5A284E8D-1EFB-3B48-B35A-DB8F770A40C5}" type="presParOf" srcId="{EB2AFAD9-3381-F544-8F05-5D3F86E7816C}" destId="{8FED04E1-CFE8-F448-8AB3-548C1B81902F}" srcOrd="1" destOrd="0" presId="urn:microsoft.com/office/officeart/2005/8/layout/hierarchy4"/>
    <dgm:cxn modelId="{E44664BD-90EB-3C44-AA63-DB11E43CBCA8}" type="presParOf" srcId="{B6A6E251-B3F0-E44F-9B9E-9DEAD84B56FE}" destId="{65162EEB-7851-E442-96DC-1BF37FC2365B}" srcOrd="7" destOrd="0" presId="urn:microsoft.com/office/officeart/2005/8/layout/hierarchy4"/>
    <dgm:cxn modelId="{C489393F-D633-D644-A6FA-6DD69977A686}" type="presParOf" srcId="{B6A6E251-B3F0-E44F-9B9E-9DEAD84B56FE}" destId="{EFAC96CD-36C7-9A40-B6FB-2EB25CAB6C04}" srcOrd="8" destOrd="0" presId="urn:microsoft.com/office/officeart/2005/8/layout/hierarchy4"/>
    <dgm:cxn modelId="{D34662A0-D6ED-164B-ADFA-9447F06BF90C}" type="presParOf" srcId="{EFAC96CD-36C7-9A40-B6FB-2EB25CAB6C04}" destId="{75521084-81DC-5146-AA85-327B58C63363}" srcOrd="0" destOrd="0" presId="urn:microsoft.com/office/officeart/2005/8/layout/hierarchy4"/>
    <dgm:cxn modelId="{675375E7-3D3F-C343-B616-7C55B169CD4F}" type="presParOf" srcId="{EFAC96CD-36C7-9A40-B6FB-2EB25CAB6C04}" destId="{CED44699-1876-7F4F-A1FB-CE208C28885A}" srcOrd="1" destOrd="0" presId="urn:microsoft.com/office/officeart/2005/8/layout/hierarchy4"/>
    <dgm:cxn modelId="{B6CCE066-B8C5-4140-AFF1-4499CA94C229}" type="presParOf" srcId="{B6A6E251-B3F0-E44F-9B9E-9DEAD84B56FE}" destId="{550BFECD-9FAD-5B4E-A47C-43DBBAF26E49}" srcOrd="9" destOrd="0" presId="urn:microsoft.com/office/officeart/2005/8/layout/hierarchy4"/>
    <dgm:cxn modelId="{D1EF4E04-00C2-4847-AD52-13149979FC7B}" type="presParOf" srcId="{B6A6E251-B3F0-E44F-9B9E-9DEAD84B56FE}" destId="{3C50268A-4DFD-AC42-A68F-6434C956E810}" srcOrd="10" destOrd="0" presId="urn:microsoft.com/office/officeart/2005/8/layout/hierarchy4"/>
    <dgm:cxn modelId="{8103156E-6C96-9D4A-A8BC-F2BE8861110A}" type="presParOf" srcId="{3C50268A-4DFD-AC42-A68F-6434C956E810}" destId="{D14E8CF7-A9EF-4E41-BBE9-38CCA8DAC3CA}" srcOrd="0" destOrd="0" presId="urn:microsoft.com/office/officeart/2005/8/layout/hierarchy4"/>
    <dgm:cxn modelId="{944B3A7C-3628-7E4E-9F97-FEFC1491B03C}" type="presParOf" srcId="{3C50268A-4DFD-AC42-A68F-6434C956E810}" destId="{DF51C12A-684E-164F-986F-D55077B1BC5E}" srcOrd="1" destOrd="0" presId="urn:microsoft.com/office/officeart/2005/8/layout/hierarchy4"/>
    <dgm:cxn modelId="{855CEF70-5C4D-A440-B520-ACD4B9069781}" type="presParOf" srcId="{81DB4402-DDDB-DB43-A664-256CDF594AA9}" destId="{010DB6CF-537D-9643-9563-62EA5FE95285}" srcOrd="1" destOrd="0" presId="urn:microsoft.com/office/officeart/2005/8/layout/hierarchy4"/>
    <dgm:cxn modelId="{BF68C111-7113-214A-9000-5F8E92FE5789}" type="presParOf" srcId="{81DB4402-DDDB-DB43-A664-256CDF594AA9}" destId="{CCCE09AB-5049-544C-A0A5-F1A3DCC5B615}" srcOrd="2" destOrd="0" presId="urn:microsoft.com/office/officeart/2005/8/layout/hierarchy4"/>
    <dgm:cxn modelId="{549A8E06-BF99-DF47-8791-5831DF4135E4}" type="presParOf" srcId="{CCCE09AB-5049-544C-A0A5-F1A3DCC5B615}" destId="{94CDEECD-BAAF-B849-BE88-7B2B3F92C6E4}" srcOrd="0" destOrd="0" presId="urn:microsoft.com/office/officeart/2005/8/layout/hierarchy4"/>
    <dgm:cxn modelId="{785D4971-EE5C-0A4D-A012-A418F7DD7781}" type="presParOf" srcId="{CCCE09AB-5049-544C-A0A5-F1A3DCC5B615}" destId="{384D702D-E8FD-9C46-8EF0-481945C9347D}" srcOrd="1" destOrd="0" presId="urn:microsoft.com/office/officeart/2005/8/layout/hierarchy4"/>
    <dgm:cxn modelId="{0CF928C8-F9ED-D042-B2BE-E721AF7016DC}" type="presParOf" srcId="{CCCE09AB-5049-544C-A0A5-F1A3DCC5B615}" destId="{344EF2E1-8F2F-F648-8D00-EA1CE9415EE1}" srcOrd="2" destOrd="0" presId="urn:microsoft.com/office/officeart/2005/8/layout/hierarchy4"/>
    <dgm:cxn modelId="{2A9CD340-01AD-1241-AB2C-1AAEDD39F0D1}" type="presParOf" srcId="{344EF2E1-8F2F-F648-8D00-EA1CE9415EE1}" destId="{36525252-8466-3A4B-9080-1EF7B178188C}" srcOrd="0" destOrd="0" presId="urn:microsoft.com/office/officeart/2005/8/layout/hierarchy4"/>
    <dgm:cxn modelId="{822574C0-AE12-B347-AB25-A8DD31B97B3E}" type="presParOf" srcId="{36525252-8466-3A4B-9080-1EF7B178188C}" destId="{C957C348-0C71-604F-A4CE-F3D51A0BA5D9}" srcOrd="0" destOrd="0" presId="urn:microsoft.com/office/officeart/2005/8/layout/hierarchy4"/>
    <dgm:cxn modelId="{97FE41CC-C31C-EB47-94EF-A815A908D075}" type="presParOf" srcId="{36525252-8466-3A4B-9080-1EF7B178188C}" destId="{DC158CD9-F93F-F548-A281-F16AF861B3E0}" srcOrd="1" destOrd="0" presId="urn:microsoft.com/office/officeart/2005/8/layout/hierarchy4"/>
    <dgm:cxn modelId="{83AD03D3-5AEC-3643-8C27-A2AAFE03C543}" type="presParOf" srcId="{344EF2E1-8F2F-F648-8D00-EA1CE9415EE1}" destId="{EB91C8E7-B314-D842-B341-5FAEB213BC58}" srcOrd="1" destOrd="0" presId="urn:microsoft.com/office/officeart/2005/8/layout/hierarchy4"/>
    <dgm:cxn modelId="{7FB595F4-CCAC-8142-92C0-9AF79FCB2009}" type="presParOf" srcId="{344EF2E1-8F2F-F648-8D00-EA1CE9415EE1}" destId="{1C5AA3C6-60E1-D540-AEBD-0C4604B1A9E2}" srcOrd="2" destOrd="0" presId="urn:microsoft.com/office/officeart/2005/8/layout/hierarchy4"/>
    <dgm:cxn modelId="{783FAE21-C1FA-5349-9E62-F348AA6F6204}" type="presParOf" srcId="{1C5AA3C6-60E1-D540-AEBD-0C4604B1A9E2}" destId="{DFE6D636-0841-3B47-AD20-EE8714B48ACA}" srcOrd="0" destOrd="0" presId="urn:microsoft.com/office/officeart/2005/8/layout/hierarchy4"/>
    <dgm:cxn modelId="{0C372409-E2A7-B44C-A720-293D0C7B2C0E}" type="presParOf" srcId="{1C5AA3C6-60E1-D540-AEBD-0C4604B1A9E2}" destId="{5CC60866-8D30-3742-8F56-C4C8A63F1F5F}" srcOrd="1" destOrd="0" presId="urn:microsoft.com/office/officeart/2005/8/layout/hierarchy4"/>
    <dgm:cxn modelId="{63D7E2FD-1222-DB43-9E52-DA8B7A28B83E}" type="presParOf" srcId="{1C5AA3C6-60E1-D540-AEBD-0C4604B1A9E2}" destId="{EED15D02-117A-CB4A-A287-6010291A5770}" srcOrd="2" destOrd="0" presId="urn:microsoft.com/office/officeart/2005/8/layout/hierarchy4"/>
    <dgm:cxn modelId="{079CC476-BCC2-224B-BE82-BDA53B69AFE3}" type="presParOf" srcId="{EED15D02-117A-CB4A-A287-6010291A5770}" destId="{9A4DC56E-5959-1A4F-B672-999D46E68D1D}" srcOrd="0" destOrd="0" presId="urn:microsoft.com/office/officeart/2005/8/layout/hierarchy4"/>
    <dgm:cxn modelId="{5D4C233A-C86D-B446-9548-6C24AFC09E3B}" type="presParOf" srcId="{9A4DC56E-5959-1A4F-B672-999D46E68D1D}" destId="{D866BAF8-5E7C-654E-814F-4DA8448E05EE}" srcOrd="0" destOrd="0" presId="urn:microsoft.com/office/officeart/2005/8/layout/hierarchy4"/>
    <dgm:cxn modelId="{C5574667-B07D-264B-9F84-574EF775ECA1}" type="presParOf" srcId="{9A4DC56E-5959-1A4F-B672-999D46E68D1D}" destId="{241DB46B-A2B5-F74D-8E41-D024A279C34E}" srcOrd="1" destOrd="0" presId="urn:microsoft.com/office/officeart/2005/8/layout/hierarchy4"/>
    <dgm:cxn modelId="{475887F6-BDCD-0342-8525-96E015E295B0}" type="presParOf" srcId="{EED15D02-117A-CB4A-A287-6010291A5770}" destId="{63E9CAD1-6340-A645-BDB1-D07DE5D99239}" srcOrd="1" destOrd="0" presId="urn:microsoft.com/office/officeart/2005/8/layout/hierarchy4"/>
    <dgm:cxn modelId="{2517FBB1-8B0F-B142-82D8-BDFAEF0501D7}" type="presParOf" srcId="{EED15D02-117A-CB4A-A287-6010291A5770}" destId="{04F62357-968A-D54D-96AD-9C31D9C96B90}" srcOrd="2" destOrd="0" presId="urn:microsoft.com/office/officeart/2005/8/layout/hierarchy4"/>
    <dgm:cxn modelId="{6108B031-3E70-A543-8C17-C5DF40EC30F3}" type="presParOf" srcId="{04F62357-968A-D54D-96AD-9C31D9C96B90}" destId="{93214B4F-EDD6-6547-B86F-4A322966B561}" srcOrd="0" destOrd="0" presId="urn:microsoft.com/office/officeart/2005/8/layout/hierarchy4"/>
    <dgm:cxn modelId="{4CFFB56A-D5B4-A947-9F0D-C5AC3E8C5965}" type="presParOf" srcId="{04F62357-968A-D54D-96AD-9C31D9C96B90}" destId="{76532D14-860D-F346-B048-4E2A858268F7}" srcOrd="1" destOrd="0" presId="urn:microsoft.com/office/officeart/2005/8/layout/hierarchy4"/>
    <dgm:cxn modelId="{97C9B668-B357-A646-97B6-CF476778E524}" type="presParOf" srcId="{EED15D02-117A-CB4A-A287-6010291A5770}" destId="{A0010DE0-D941-7F42-9FA7-4BDCE59BF880}" srcOrd="3" destOrd="0" presId="urn:microsoft.com/office/officeart/2005/8/layout/hierarchy4"/>
    <dgm:cxn modelId="{C73DE463-DBC1-5846-B9C2-E9FFE3CBC859}" type="presParOf" srcId="{EED15D02-117A-CB4A-A287-6010291A5770}" destId="{4E698EE6-9BA8-9F43-97B1-65DE71B012E7}" srcOrd="4" destOrd="0" presId="urn:microsoft.com/office/officeart/2005/8/layout/hierarchy4"/>
    <dgm:cxn modelId="{0E45BA52-A07A-F344-9692-412A9593327C}" type="presParOf" srcId="{4E698EE6-9BA8-9F43-97B1-65DE71B012E7}" destId="{263DAC65-BE71-AD42-A207-A30AE75E00AF}" srcOrd="0" destOrd="0" presId="urn:microsoft.com/office/officeart/2005/8/layout/hierarchy4"/>
    <dgm:cxn modelId="{86A2A235-83CF-7240-9321-7BB8F3EE1637}" type="presParOf" srcId="{4E698EE6-9BA8-9F43-97B1-65DE71B012E7}" destId="{4E44BBF5-1684-1B40-AE1B-7F545A023AF6}" srcOrd="1" destOrd="0" presId="urn:microsoft.com/office/officeart/2005/8/layout/hierarchy4"/>
    <dgm:cxn modelId="{6D0BCA38-5AD0-CA42-AFE1-6AB7CCBE1B87}" type="presParOf" srcId="{EED15D02-117A-CB4A-A287-6010291A5770}" destId="{D0A47574-7F58-4B43-A7E0-00BD8A4026DD}" srcOrd="5" destOrd="0" presId="urn:microsoft.com/office/officeart/2005/8/layout/hierarchy4"/>
    <dgm:cxn modelId="{A9249DCF-AD16-D946-8567-2CB2B2F1EE75}" type="presParOf" srcId="{EED15D02-117A-CB4A-A287-6010291A5770}" destId="{437265CC-7EDB-5F40-9710-4AC0583B99A4}" srcOrd="6" destOrd="0" presId="urn:microsoft.com/office/officeart/2005/8/layout/hierarchy4"/>
    <dgm:cxn modelId="{DD64E1C5-7DA0-084D-A170-F54B6CDE4CC4}" type="presParOf" srcId="{437265CC-7EDB-5F40-9710-4AC0583B99A4}" destId="{A14F8156-DFF3-6646-B584-0E2FD8BFE5DC}" srcOrd="0" destOrd="0" presId="urn:microsoft.com/office/officeart/2005/8/layout/hierarchy4"/>
    <dgm:cxn modelId="{57F893E2-CA15-0F47-8131-6BD2A487AB0E}" type="presParOf" srcId="{437265CC-7EDB-5F40-9710-4AC0583B99A4}" destId="{CA83A246-75CF-6948-8581-771B1A53BA00}" srcOrd="1" destOrd="0" presId="urn:microsoft.com/office/officeart/2005/8/layout/hierarchy4"/>
    <dgm:cxn modelId="{D493D484-7CC9-B54A-B735-257556696052}" type="presParOf" srcId="{81DB4402-DDDB-DB43-A664-256CDF594AA9}" destId="{285B248C-B895-6343-99A2-78963C732581}" srcOrd="3" destOrd="0" presId="urn:microsoft.com/office/officeart/2005/8/layout/hierarchy4"/>
    <dgm:cxn modelId="{ACBE4C31-6C5D-3C46-8371-74DDA7F5C8F2}" type="presParOf" srcId="{81DB4402-DDDB-DB43-A664-256CDF594AA9}" destId="{DA8C81E8-DB99-7248-B61A-F6759AAAA841}" srcOrd="4" destOrd="0" presId="urn:microsoft.com/office/officeart/2005/8/layout/hierarchy4"/>
    <dgm:cxn modelId="{4409C7A0-4337-B74B-9C3D-6000D4613372}" type="presParOf" srcId="{DA8C81E8-DB99-7248-B61A-F6759AAAA841}" destId="{3BFF91FB-D42F-B946-8D79-B55C7E9E261A}" srcOrd="0" destOrd="0" presId="urn:microsoft.com/office/officeart/2005/8/layout/hierarchy4"/>
    <dgm:cxn modelId="{CD472F8B-BF09-FC4E-B1A6-1F5A6E9BF69E}" type="presParOf" srcId="{DA8C81E8-DB99-7248-B61A-F6759AAAA841}" destId="{835B7A7E-4D42-804D-B5FB-CE9FB191E085}" srcOrd="1" destOrd="0" presId="urn:microsoft.com/office/officeart/2005/8/layout/hierarchy4"/>
    <dgm:cxn modelId="{F8E8B357-B971-7646-B994-FEAB207C7B27}" type="presParOf" srcId="{DA8C81E8-DB99-7248-B61A-F6759AAAA841}" destId="{576560BD-7D59-5B41-BE1E-E43FEE778AA2}" srcOrd="2" destOrd="0" presId="urn:microsoft.com/office/officeart/2005/8/layout/hierarchy4"/>
    <dgm:cxn modelId="{28CA470D-2D64-A14F-9CAC-3E48A29C4D31}" type="presParOf" srcId="{576560BD-7D59-5B41-BE1E-E43FEE778AA2}" destId="{37A75E94-FC1D-6747-A905-F62414776010}" srcOrd="0" destOrd="0" presId="urn:microsoft.com/office/officeart/2005/8/layout/hierarchy4"/>
    <dgm:cxn modelId="{DF922016-6FA0-F443-BB2D-38F92BE7400C}" type="presParOf" srcId="{37A75E94-FC1D-6747-A905-F62414776010}" destId="{3918EC1A-534A-A54E-B4D9-1B0F0687D4DC}" srcOrd="0" destOrd="0" presId="urn:microsoft.com/office/officeart/2005/8/layout/hierarchy4"/>
    <dgm:cxn modelId="{6812D367-9228-124F-BAB5-7A350DE63554}" type="presParOf" srcId="{37A75E94-FC1D-6747-A905-F62414776010}" destId="{2EB1EB84-7BA3-3D43-9A7C-401FF89E240A}" srcOrd="1" destOrd="0" presId="urn:microsoft.com/office/officeart/2005/8/layout/hierarchy4"/>
    <dgm:cxn modelId="{BA4BEF51-D5D4-CA47-A4B6-AA9B61A5A9D9}" type="presParOf" srcId="{576560BD-7D59-5B41-BE1E-E43FEE778AA2}" destId="{CA015DE6-487B-F14E-9CCA-E23EF9407503}" srcOrd="1" destOrd="0" presId="urn:microsoft.com/office/officeart/2005/8/layout/hierarchy4"/>
    <dgm:cxn modelId="{A573D990-90B4-E641-95FD-FC3C80AEEDA7}" type="presParOf" srcId="{576560BD-7D59-5B41-BE1E-E43FEE778AA2}" destId="{DF8D7159-076B-D143-9CEE-0021DC9CA58F}" srcOrd="2" destOrd="0" presId="urn:microsoft.com/office/officeart/2005/8/layout/hierarchy4"/>
    <dgm:cxn modelId="{8AD7ACD9-0D25-9B47-87EA-DFA73696EEB6}" type="presParOf" srcId="{DF8D7159-076B-D143-9CEE-0021DC9CA58F}" destId="{116177D0-D034-544A-A728-35B4EB58EFED}" srcOrd="0" destOrd="0" presId="urn:microsoft.com/office/officeart/2005/8/layout/hierarchy4"/>
    <dgm:cxn modelId="{0D2DA48B-6FDB-1A43-99FC-92C14926B4C5}" type="presParOf" srcId="{DF8D7159-076B-D143-9CEE-0021DC9CA58F}" destId="{142A993E-A000-8744-A346-D4EFEAFB6A88}" srcOrd="1" destOrd="0" presId="urn:microsoft.com/office/officeart/2005/8/layout/hierarchy4"/>
    <dgm:cxn modelId="{D423075A-1F3F-D141-8E00-13C98F6297C2}" type="presParOf" srcId="{576560BD-7D59-5B41-BE1E-E43FEE778AA2}" destId="{9247E182-A565-204C-87F2-01760B1417C1}" srcOrd="3" destOrd="0" presId="urn:microsoft.com/office/officeart/2005/8/layout/hierarchy4"/>
    <dgm:cxn modelId="{033D8128-CE28-3641-80CD-AB7FF2E99479}" type="presParOf" srcId="{576560BD-7D59-5B41-BE1E-E43FEE778AA2}" destId="{8E6B52C2-82D4-DD42-B188-13347F767E52}" srcOrd="4" destOrd="0" presId="urn:microsoft.com/office/officeart/2005/8/layout/hierarchy4"/>
    <dgm:cxn modelId="{E8964149-564A-5A49-BFBA-767F3BD9C6B9}" type="presParOf" srcId="{8E6B52C2-82D4-DD42-B188-13347F767E52}" destId="{1CB1E7F3-EFD2-F14A-90DF-6FA4A7DCFB6E}" srcOrd="0" destOrd="0" presId="urn:microsoft.com/office/officeart/2005/8/layout/hierarchy4"/>
    <dgm:cxn modelId="{384F74FA-20A1-D448-B93D-FBBA34C1C783}" type="presParOf" srcId="{8E6B52C2-82D4-DD42-B188-13347F767E52}" destId="{07CA249A-A68A-6646-BAA1-F8C2FB8117F8}" srcOrd="1" destOrd="0" presId="urn:microsoft.com/office/officeart/2005/8/layout/hierarchy4"/>
    <dgm:cxn modelId="{20FD6D32-97CE-F646-915C-0D0B36174DDD}" type="presParOf" srcId="{576560BD-7D59-5B41-BE1E-E43FEE778AA2}" destId="{14523EEE-024C-4747-ADE0-A495736815FA}" srcOrd="5" destOrd="0" presId="urn:microsoft.com/office/officeart/2005/8/layout/hierarchy4"/>
    <dgm:cxn modelId="{629E46E7-5DFB-A84B-8525-93997825E392}" type="presParOf" srcId="{576560BD-7D59-5B41-BE1E-E43FEE778AA2}" destId="{5E8A400C-236C-1542-B797-1DD9C8675C33}" srcOrd="6" destOrd="0" presId="urn:microsoft.com/office/officeart/2005/8/layout/hierarchy4"/>
    <dgm:cxn modelId="{A5309833-3426-7946-811A-FFD2C22580B3}" type="presParOf" srcId="{5E8A400C-236C-1542-B797-1DD9C8675C33}" destId="{A46A54A2-47BE-B14A-BF30-23C19391BAF4}" srcOrd="0" destOrd="0" presId="urn:microsoft.com/office/officeart/2005/8/layout/hierarchy4"/>
    <dgm:cxn modelId="{2746F7C9-230F-7A4A-AE80-594214331A05}" type="presParOf" srcId="{5E8A400C-236C-1542-B797-1DD9C8675C33}" destId="{95015504-D555-BA46-A7D9-51A46760CB1F}" srcOrd="1" destOrd="0" presId="urn:microsoft.com/office/officeart/2005/8/layout/hierarchy4"/>
    <dgm:cxn modelId="{48520B88-AEDC-6A40-991B-41A040FA1B7E}" type="presParOf" srcId="{5E8A400C-236C-1542-B797-1DD9C8675C33}" destId="{586D5A54-84BD-3F4C-8A64-9FFE1511957D}" srcOrd="2" destOrd="0" presId="urn:microsoft.com/office/officeart/2005/8/layout/hierarchy4"/>
    <dgm:cxn modelId="{54FBDA29-B800-A243-85A0-30743951FF40}" type="presParOf" srcId="{586D5A54-84BD-3F4C-8A64-9FFE1511957D}" destId="{EDE83459-AEBC-B548-90BC-30B0476F17F8}" srcOrd="0" destOrd="0" presId="urn:microsoft.com/office/officeart/2005/8/layout/hierarchy4"/>
    <dgm:cxn modelId="{35D6788F-2163-C840-AC4D-6C036FCB74B8}" type="presParOf" srcId="{EDE83459-AEBC-B548-90BC-30B0476F17F8}" destId="{509EFE78-F7EF-4943-886B-D5A22A78A34C}" srcOrd="0" destOrd="0" presId="urn:microsoft.com/office/officeart/2005/8/layout/hierarchy4"/>
    <dgm:cxn modelId="{5109C45A-1C90-3745-8242-CBA96C69A3FA}" type="presParOf" srcId="{EDE83459-AEBC-B548-90BC-30B0476F17F8}" destId="{BF207A98-DF42-6B48-98E4-10FAFBF0C869}" srcOrd="1" destOrd="0" presId="urn:microsoft.com/office/officeart/2005/8/layout/hierarchy4"/>
    <dgm:cxn modelId="{53DE09BC-674D-1C43-BC56-2FBF5E00BC0E}" type="presParOf" srcId="{586D5A54-84BD-3F4C-8A64-9FFE1511957D}" destId="{CE43F04B-B678-CD46-A959-6995DF3366F6}" srcOrd="1" destOrd="0" presId="urn:microsoft.com/office/officeart/2005/8/layout/hierarchy4"/>
    <dgm:cxn modelId="{2D5E117F-F844-3E44-84D6-83B3B12BDA5D}" type="presParOf" srcId="{586D5A54-84BD-3F4C-8A64-9FFE1511957D}" destId="{5F9B5FF2-74AB-9940-9278-1B131D5159B1}" srcOrd="2" destOrd="0" presId="urn:microsoft.com/office/officeart/2005/8/layout/hierarchy4"/>
    <dgm:cxn modelId="{DAD779AD-7B29-464B-AC6A-62233137F57A}" type="presParOf" srcId="{5F9B5FF2-74AB-9940-9278-1B131D5159B1}" destId="{C515B616-8C09-B840-B08E-256E1113FB25}" srcOrd="0" destOrd="0" presId="urn:microsoft.com/office/officeart/2005/8/layout/hierarchy4"/>
    <dgm:cxn modelId="{B35110E5-3C6A-B847-8D07-CDA4A8E3FACA}" type="presParOf" srcId="{5F9B5FF2-74AB-9940-9278-1B131D5159B1}" destId="{BF4DACA1-E2BD-4948-A734-BE56A183F5E3}" srcOrd="1" destOrd="0" presId="urn:microsoft.com/office/officeart/2005/8/layout/hierarchy4"/>
    <dgm:cxn modelId="{E33DD2F4-F846-0049-A86C-D25A7EB48029}" type="presParOf" srcId="{576560BD-7D59-5B41-BE1E-E43FEE778AA2}" destId="{25C2D242-83A7-CE48-8846-F798B958258E}" srcOrd="7" destOrd="0" presId="urn:microsoft.com/office/officeart/2005/8/layout/hierarchy4"/>
    <dgm:cxn modelId="{F691E64C-3BFD-464A-A169-847C5C70B4E7}" type="presParOf" srcId="{576560BD-7D59-5B41-BE1E-E43FEE778AA2}" destId="{13BF6648-00FE-FE4D-9AE4-A8148EFC23B4}" srcOrd="8" destOrd="0" presId="urn:microsoft.com/office/officeart/2005/8/layout/hierarchy4"/>
    <dgm:cxn modelId="{F75C8020-11F7-C84D-A027-A54A7B00F5DE}" type="presParOf" srcId="{13BF6648-00FE-FE4D-9AE4-A8148EFC23B4}" destId="{DCEB3F7B-FC3D-A043-AD4A-0192BEBFF027}" srcOrd="0" destOrd="0" presId="urn:microsoft.com/office/officeart/2005/8/layout/hierarchy4"/>
    <dgm:cxn modelId="{EEBA05E0-835E-1A4A-B58D-7DB5C6992322}" type="presParOf" srcId="{13BF6648-00FE-FE4D-9AE4-A8148EFC23B4}" destId="{9FCFB4C8-2B6C-F34D-985E-6F6F85B7EA61}" srcOrd="1" destOrd="0" presId="urn:microsoft.com/office/officeart/2005/8/layout/hierarchy4"/>
    <dgm:cxn modelId="{7CBDC406-038A-BE4B-A574-C86C473026B5}" type="presParOf" srcId="{576560BD-7D59-5B41-BE1E-E43FEE778AA2}" destId="{5D5D71A4-A94E-3548-8F9C-37836A9829C1}" srcOrd="9" destOrd="0" presId="urn:microsoft.com/office/officeart/2005/8/layout/hierarchy4"/>
    <dgm:cxn modelId="{9C0A6025-0557-0D4C-8EAF-DA6622DB0B9C}" type="presParOf" srcId="{576560BD-7D59-5B41-BE1E-E43FEE778AA2}" destId="{C2402895-E561-0343-B15A-282E31D23AA9}" srcOrd="10" destOrd="0" presId="urn:microsoft.com/office/officeart/2005/8/layout/hierarchy4"/>
    <dgm:cxn modelId="{0D0A9E4F-2677-B546-AC84-2840D8FF650B}" type="presParOf" srcId="{C2402895-E561-0343-B15A-282E31D23AA9}" destId="{1B4FEB1D-7FB3-9B47-84BE-E455A7FBAE07}" srcOrd="0" destOrd="0" presId="urn:microsoft.com/office/officeart/2005/8/layout/hierarchy4"/>
    <dgm:cxn modelId="{E414C22C-886A-F24D-9576-92CE87A93AB5}" type="presParOf" srcId="{C2402895-E561-0343-B15A-282E31D23AA9}" destId="{31FBC5B1-ACCE-E74A-898D-34A03FCF01CB}" srcOrd="1" destOrd="0" presId="urn:microsoft.com/office/officeart/2005/8/layout/hierarchy4"/>
    <dgm:cxn modelId="{E47A3EB0-1FEA-A749-B809-E16C27D02BF2}" type="presParOf" srcId="{81DB4402-DDDB-DB43-A664-256CDF594AA9}" destId="{E0C806E9-2667-F645-98B3-2647DE0E7481}" srcOrd="5" destOrd="0" presId="urn:microsoft.com/office/officeart/2005/8/layout/hierarchy4"/>
    <dgm:cxn modelId="{B64A1CE3-55AF-764D-A857-CC78D9E61471}" type="presParOf" srcId="{81DB4402-DDDB-DB43-A664-256CDF594AA9}" destId="{E8C1C830-D1E4-6242-B116-4354BC5E9645}" srcOrd="6" destOrd="0" presId="urn:microsoft.com/office/officeart/2005/8/layout/hierarchy4"/>
    <dgm:cxn modelId="{9CDBF399-5883-9F43-8E2D-D981CF015258}" type="presParOf" srcId="{E8C1C830-D1E4-6242-B116-4354BC5E9645}" destId="{932DEA44-CD22-7D49-B775-AE67F9567478}" srcOrd="0" destOrd="0" presId="urn:microsoft.com/office/officeart/2005/8/layout/hierarchy4"/>
    <dgm:cxn modelId="{721577F2-F7AB-504C-8691-8F524540E6C2}" type="presParOf" srcId="{E8C1C830-D1E4-6242-B116-4354BC5E9645}" destId="{24D15A59-FC63-5D49-B178-80A44C9D106E}" srcOrd="1" destOrd="0" presId="urn:microsoft.com/office/officeart/2005/8/layout/hierarchy4"/>
    <dgm:cxn modelId="{22B66886-03FA-3A42-8461-FA16314C9EC1}" type="presParOf" srcId="{E8C1C830-D1E4-6242-B116-4354BC5E9645}" destId="{EC5518A0-6F64-224D-AAF0-2E985C68B515}" srcOrd="2" destOrd="0" presId="urn:microsoft.com/office/officeart/2005/8/layout/hierarchy4"/>
    <dgm:cxn modelId="{E6AD974C-F03F-1F4B-9715-093F15349D4F}" type="presParOf" srcId="{EC5518A0-6F64-224D-AAF0-2E985C68B515}" destId="{E3A4A48D-DFF2-4540-82E1-8907F8CD9937}" srcOrd="0" destOrd="0" presId="urn:microsoft.com/office/officeart/2005/8/layout/hierarchy4"/>
    <dgm:cxn modelId="{42719610-404C-5F43-84A3-D204EC46EFD2}" type="presParOf" srcId="{E3A4A48D-DFF2-4540-82E1-8907F8CD9937}" destId="{48B7D825-03AE-C14F-99E4-D82EA27AECE5}" srcOrd="0" destOrd="0" presId="urn:microsoft.com/office/officeart/2005/8/layout/hierarchy4"/>
    <dgm:cxn modelId="{FA61E923-C87B-7845-B3D5-367DF7AA8E34}" type="presParOf" srcId="{E3A4A48D-DFF2-4540-82E1-8907F8CD9937}" destId="{E6D291DC-1FDE-A941-BA89-B8E84D11AB3F}" srcOrd="1" destOrd="0" presId="urn:microsoft.com/office/officeart/2005/8/layout/hierarchy4"/>
    <dgm:cxn modelId="{08AE9618-502B-F04F-9A48-FCF2EE116F67}" type="presParOf" srcId="{EC5518A0-6F64-224D-AAF0-2E985C68B515}" destId="{A99E9725-4EFE-4C4C-8276-7FA874F58338}" srcOrd="1" destOrd="0" presId="urn:microsoft.com/office/officeart/2005/8/layout/hierarchy4"/>
    <dgm:cxn modelId="{2623D9CC-813E-4342-8E75-F020E8D35F55}" type="presParOf" srcId="{EC5518A0-6F64-224D-AAF0-2E985C68B515}" destId="{E6FA6C17-60EF-504C-8493-B21E8647E5A1}" srcOrd="2" destOrd="0" presId="urn:microsoft.com/office/officeart/2005/8/layout/hierarchy4"/>
    <dgm:cxn modelId="{BAA56466-4253-FA48-9D41-41C868320774}" type="presParOf" srcId="{E6FA6C17-60EF-504C-8493-B21E8647E5A1}" destId="{FBD65883-9F88-934E-AB72-912CE7780A3F}" srcOrd="0" destOrd="0" presId="urn:microsoft.com/office/officeart/2005/8/layout/hierarchy4"/>
    <dgm:cxn modelId="{75963060-02AB-C044-9403-976E19DA2BB7}" type="presParOf" srcId="{E6FA6C17-60EF-504C-8493-B21E8647E5A1}" destId="{94A059C9-0ACC-6E4A-A473-E308A7A51B09}" srcOrd="1" destOrd="0" presId="urn:microsoft.com/office/officeart/2005/8/layout/hierarchy4"/>
    <dgm:cxn modelId="{E9BC7836-4574-A442-A691-EACC0FE75781}" type="presParOf" srcId="{EC5518A0-6F64-224D-AAF0-2E985C68B515}" destId="{0291D276-A00C-914B-A5A4-18024A0AB1CC}" srcOrd="3" destOrd="0" presId="urn:microsoft.com/office/officeart/2005/8/layout/hierarchy4"/>
    <dgm:cxn modelId="{C1F64EE8-5548-A046-B353-6AF047BAD379}" type="presParOf" srcId="{EC5518A0-6F64-224D-AAF0-2E985C68B515}" destId="{8573DAF5-6631-7C42-945F-0F7D43468629}" srcOrd="4" destOrd="0" presId="urn:microsoft.com/office/officeart/2005/8/layout/hierarchy4"/>
    <dgm:cxn modelId="{9AF407AA-573C-6141-A13D-E5F97BA8B020}" type="presParOf" srcId="{8573DAF5-6631-7C42-945F-0F7D43468629}" destId="{B5042DAB-6780-8340-8054-90217ABEA848}" srcOrd="0" destOrd="0" presId="urn:microsoft.com/office/officeart/2005/8/layout/hierarchy4"/>
    <dgm:cxn modelId="{EC276753-7808-2646-8AB1-B5435B762E47}" type="presParOf" srcId="{8573DAF5-6631-7C42-945F-0F7D43468629}" destId="{41DE081B-DB2C-7B41-91C1-684AA5D81EA6}" srcOrd="1" destOrd="0" presId="urn:microsoft.com/office/officeart/2005/8/layout/hierarchy4"/>
    <dgm:cxn modelId="{7EBDD14B-C262-4F46-BCAC-04B4B659B382}" type="presParOf" srcId="{8573DAF5-6631-7C42-945F-0F7D43468629}" destId="{710CC367-E19F-CD47-971C-BA7B5D09E59E}" srcOrd="2" destOrd="0" presId="urn:microsoft.com/office/officeart/2005/8/layout/hierarchy4"/>
    <dgm:cxn modelId="{61794397-5B82-FE46-A0B5-6C3758A9574A}" type="presParOf" srcId="{710CC367-E19F-CD47-971C-BA7B5D09E59E}" destId="{D30A0907-07A3-5248-8803-8B3BF8009CED}" srcOrd="0" destOrd="0" presId="urn:microsoft.com/office/officeart/2005/8/layout/hierarchy4"/>
    <dgm:cxn modelId="{3BFB6865-F5C6-144C-8AB0-CD8967CCEFA9}" type="presParOf" srcId="{D30A0907-07A3-5248-8803-8B3BF8009CED}" destId="{80526D38-2D88-0A4B-ABF2-EC7F26E0D96D}" srcOrd="0" destOrd="0" presId="urn:microsoft.com/office/officeart/2005/8/layout/hierarchy4"/>
    <dgm:cxn modelId="{3F43A01E-0EE6-F34A-8EDF-E225CE9DE73C}" type="presParOf" srcId="{D30A0907-07A3-5248-8803-8B3BF8009CED}" destId="{C09DA0EC-60AF-7E42-A57F-FF9CB1B8CA49}" srcOrd="1" destOrd="0" presId="urn:microsoft.com/office/officeart/2005/8/layout/hierarchy4"/>
    <dgm:cxn modelId="{68E901BC-CC10-AB4F-B62B-8E3AAE6174F7}" type="presParOf" srcId="{EC5518A0-6F64-224D-AAF0-2E985C68B515}" destId="{1531F10B-7838-1249-84C4-1692F76FAAAB}" srcOrd="5" destOrd="0" presId="urn:microsoft.com/office/officeart/2005/8/layout/hierarchy4"/>
    <dgm:cxn modelId="{C492C58A-1108-2343-BA54-77E881692F8A}" type="presParOf" srcId="{EC5518A0-6F64-224D-AAF0-2E985C68B515}" destId="{C349BDED-E245-7A48-9F1E-FF3A8A01CCC9}" srcOrd="6" destOrd="0" presId="urn:microsoft.com/office/officeart/2005/8/layout/hierarchy4"/>
    <dgm:cxn modelId="{7FCE695A-778B-9940-8518-FA3F2A29C398}" type="presParOf" srcId="{C349BDED-E245-7A48-9F1E-FF3A8A01CCC9}" destId="{EF539124-2BB2-294B-8F0C-4D7264B68543}" srcOrd="0" destOrd="0" presId="urn:microsoft.com/office/officeart/2005/8/layout/hierarchy4"/>
    <dgm:cxn modelId="{F7416B83-F46E-2F4D-A57F-F69B62D50FFC}" type="presParOf" srcId="{C349BDED-E245-7A48-9F1E-FF3A8A01CCC9}" destId="{D7A48456-A53F-9945-AB3F-6CB7CE4210EA}" srcOrd="1" destOrd="0" presId="urn:microsoft.com/office/officeart/2005/8/layout/hierarchy4"/>
    <dgm:cxn modelId="{5647B976-FE19-224D-82C6-59C91807AD75}" type="presParOf" srcId="{81DB4402-DDDB-DB43-A664-256CDF594AA9}" destId="{97DCD51F-8D5B-454B-8B28-9022810024A0}" srcOrd="7" destOrd="0" presId="urn:microsoft.com/office/officeart/2005/8/layout/hierarchy4"/>
    <dgm:cxn modelId="{8CA210BC-CA97-6D4C-9FB7-D798122BD8DF}" type="presParOf" srcId="{81DB4402-DDDB-DB43-A664-256CDF594AA9}" destId="{6E8033B4-A472-874C-B096-6D2521663B8F}" srcOrd="8" destOrd="0" presId="urn:microsoft.com/office/officeart/2005/8/layout/hierarchy4"/>
    <dgm:cxn modelId="{573CD74C-74D7-214B-8966-D6102564BD70}" type="presParOf" srcId="{6E8033B4-A472-874C-B096-6D2521663B8F}" destId="{64226BA5-DEDE-7249-A3A7-BFD9EDDB0C26}" srcOrd="0" destOrd="0" presId="urn:microsoft.com/office/officeart/2005/8/layout/hierarchy4"/>
    <dgm:cxn modelId="{8A35A8F7-A312-2542-B628-E70BFF0FC22E}" type="presParOf" srcId="{6E8033B4-A472-874C-B096-6D2521663B8F}" destId="{973C151A-091B-FF4F-AF44-4F3A2784225F}" srcOrd="1" destOrd="0" presId="urn:microsoft.com/office/officeart/2005/8/layout/hierarchy4"/>
    <dgm:cxn modelId="{EF26A611-536F-7B44-9CF5-6E87A602020A}" type="presParOf" srcId="{6E8033B4-A472-874C-B096-6D2521663B8F}" destId="{B24052C6-60DF-9549-90BB-A701430CFC98}" srcOrd="2" destOrd="0" presId="urn:microsoft.com/office/officeart/2005/8/layout/hierarchy4"/>
    <dgm:cxn modelId="{255C79D6-ACD7-F943-A441-B337882BA41F}" type="presParOf" srcId="{B24052C6-60DF-9549-90BB-A701430CFC98}" destId="{B14E887A-4149-B443-89AC-67976CE54377}" srcOrd="0" destOrd="0" presId="urn:microsoft.com/office/officeart/2005/8/layout/hierarchy4"/>
    <dgm:cxn modelId="{E273DE34-762F-DA4D-9F50-7A1807B9EF5B}" type="presParOf" srcId="{B14E887A-4149-B443-89AC-67976CE54377}" destId="{15B1781D-B198-8A4E-81F4-05A7F163775A}" srcOrd="0" destOrd="0" presId="urn:microsoft.com/office/officeart/2005/8/layout/hierarchy4"/>
    <dgm:cxn modelId="{53B0D483-A414-C043-987C-9D1B144139C8}" type="presParOf" srcId="{B14E887A-4149-B443-89AC-67976CE54377}" destId="{8AC24CD0-4DBB-0A44-A603-797DD96509CA}" srcOrd="1" destOrd="0" presId="urn:microsoft.com/office/officeart/2005/8/layout/hierarchy4"/>
    <dgm:cxn modelId="{8C04AE1F-D880-0246-9A92-DA1A1A941A7A}" type="presParOf" srcId="{B24052C6-60DF-9549-90BB-A701430CFC98}" destId="{B8C7CA88-0EB9-8E4A-8828-DCAF032F6FFD}" srcOrd="1" destOrd="0" presId="urn:microsoft.com/office/officeart/2005/8/layout/hierarchy4"/>
    <dgm:cxn modelId="{C7F7BC64-6B7C-AE42-9FA9-42A8ED7952D1}" type="presParOf" srcId="{B24052C6-60DF-9549-90BB-A701430CFC98}" destId="{9CB70E8A-1633-CC4C-A26F-3440BF3A8CBC}" srcOrd="2" destOrd="0" presId="urn:microsoft.com/office/officeart/2005/8/layout/hierarchy4"/>
    <dgm:cxn modelId="{E8BD6DD4-7D4E-E143-A169-4B163FD93CDD}" type="presParOf" srcId="{9CB70E8A-1633-CC4C-A26F-3440BF3A8CBC}" destId="{079978DF-DC97-6349-8E8B-54DE2C6FF585}" srcOrd="0" destOrd="0" presId="urn:microsoft.com/office/officeart/2005/8/layout/hierarchy4"/>
    <dgm:cxn modelId="{049F8883-3CE6-B34D-855C-2297B8E9309C}" type="presParOf" srcId="{9CB70E8A-1633-CC4C-A26F-3440BF3A8CBC}" destId="{D0021DAB-D1E9-C54D-B7BB-D71D700D9F4E}" srcOrd="1" destOrd="0" presId="urn:microsoft.com/office/officeart/2005/8/layout/hierarchy4"/>
    <dgm:cxn modelId="{B60AFE0C-3887-D140-ADE7-BED3AFA6FC96}" type="presParOf" srcId="{B24052C6-60DF-9549-90BB-A701430CFC98}" destId="{6933806E-CC3D-4D44-9BDF-8CFFF5F947E4}" srcOrd="3" destOrd="0" presId="urn:microsoft.com/office/officeart/2005/8/layout/hierarchy4"/>
    <dgm:cxn modelId="{F76E640B-ECF3-BE44-ABF0-D4063BF3000F}" type="presParOf" srcId="{B24052C6-60DF-9549-90BB-A701430CFC98}" destId="{F767401C-199F-D243-B951-2EABC4DA1F49}" srcOrd="4" destOrd="0" presId="urn:microsoft.com/office/officeart/2005/8/layout/hierarchy4"/>
    <dgm:cxn modelId="{9A799B9C-149A-E045-86BC-C8F9739E9D1D}" type="presParOf" srcId="{F767401C-199F-D243-B951-2EABC4DA1F49}" destId="{465A548F-8E8C-C640-B9C7-BEAA85B553B2}" srcOrd="0" destOrd="0" presId="urn:microsoft.com/office/officeart/2005/8/layout/hierarchy4"/>
    <dgm:cxn modelId="{E7665C0F-962D-4F43-97C1-6662344216B6}" type="presParOf" srcId="{F767401C-199F-D243-B951-2EABC4DA1F49}" destId="{86C43FCF-7A17-C24E-918F-5427FA52D5AC}" srcOrd="1" destOrd="0" presId="urn:microsoft.com/office/officeart/2005/8/layout/hierarchy4"/>
    <dgm:cxn modelId="{EF2356AC-F93D-C94C-8CAA-565EDAE2FD81}" type="presParOf" srcId="{B24052C6-60DF-9549-90BB-A701430CFC98}" destId="{39173475-8137-F941-9B18-48825B6FABAA}" srcOrd="5" destOrd="0" presId="urn:microsoft.com/office/officeart/2005/8/layout/hierarchy4"/>
    <dgm:cxn modelId="{7DDCF066-4651-3141-A39A-0B9E1C53FC39}" type="presParOf" srcId="{B24052C6-60DF-9549-90BB-A701430CFC98}" destId="{619DB765-8539-CF4E-AFF5-91759EBFCA8F}" srcOrd="6" destOrd="0" presId="urn:microsoft.com/office/officeart/2005/8/layout/hierarchy4"/>
    <dgm:cxn modelId="{E5B1B55C-26AC-B341-915E-1DB8A9BC87DE}" type="presParOf" srcId="{619DB765-8539-CF4E-AFF5-91759EBFCA8F}" destId="{BDC06197-6CF4-DD45-8D30-56696A5A28DA}" srcOrd="0" destOrd="0" presId="urn:microsoft.com/office/officeart/2005/8/layout/hierarchy4"/>
    <dgm:cxn modelId="{B5B2458E-D4E7-9849-B1F4-4B215DCA8528}" type="presParOf" srcId="{619DB765-8539-CF4E-AFF5-91759EBFCA8F}" destId="{6C4E936A-0055-914E-9FD3-A6303CC92A87}" srcOrd="1" destOrd="0" presId="urn:microsoft.com/office/officeart/2005/8/layout/hierarchy4"/>
    <dgm:cxn modelId="{A5B8AB55-7F80-EA44-A65B-7053759A5CCF}" type="presParOf" srcId="{B24052C6-60DF-9549-90BB-A701430CFC98}" destId="{0BC33903-40B7-4849-A218-5A3232E84735}" srcOrd="7" destOrd="0" presId="urn:microsoft.com/office/officeart/2005/8/layout/hierarchy4"/>
    <dgm:cxn modelId="{42B2CB0E-F7B7-CC49-B635-1A3D47F0FB5D}" type="presParOf" srcId="{B24052C6-60DF-9549-90BB-A701430CFC98}" destId="{F2C38B8E-3821-F449-963E-6C3DFC9058F6}" srcOrd="8" destOrd="0" presId="urn:microsoft.com/office/officeart/2005/8/layout/hierarchy4"/>
    <dgm:cxn modelId="{5958759E-35C3-9447-A0C2-B8AB21AF26E3}" type="presParOf" srcId="{F2C38B8E-3821-F449-963E-6C3DFC9058F6}" destId="{A553BD07-64AA-9842-9DB7-7BD96CDE0A68}" srcOrd="0" destOrd="0" presId="urn:microsoft.com/office/officeart/2005/8/layout/hierarchy4"/>
    <dgm:cxn modelId="{78401F7C-3474-644C-816A-370F0DD32E0B}" type="presParOf" srcId="{F2C38B8E-3821-F449-963E-6C3DFC9058F6}" destId="{571FE607-A4AD-9348-852B-AEF7A3F186AE}" srcOrd="1" destOrd="0" presId="urn:microsoft.com/office/officeart/2005/8/layout/hierarchy4"/>
    <dgm:cxn modelId="{1C496671-22FF-C94B-BF21-0E7EAAE414C1}" type="presParOf" srcId="{81DB4402-DDDB-DB43-A664-256CDF594AA9}" destId="{84375384-4B91-8347-960C-52C3F4DE5A38}" srcOrd="9" destOrd="0" presId="urn:microsoft.com/office/officeart/2005/8/layout/hierarchy4"/>
    <dgm:cxn modelId="{1BF50E8E-70DB-DF49-AA59-10B26CBCF7AA}" type="presParOf" srcId="{81DB4402-DDDB-DB43-A664-256CDF594AA9}" destId="{C753827D-CE2C-CC45-B796-0FEE2B234BD1}" srcOrd="10" destOrd="0" presId="urn:microsoft.com/office/officeart/2005/8/layout/hierarchy4"/>
    <dgm:cxn modelId="{B22B96E9-ABB2-4242-8963-BB33177CA245}" type="presParOf" srcId="{C753827D-CE2C-CC45-B796-0FEE2B234BD1}" destId="{955CB9A4-5A97-B24F-AC54-D0CA1AFA4E32}" srcOrd="0" destOrd="0" presId="urn:microsoft.com/office/officeart/2005/8/layout/hierarchy4"/>
    <dgm:cxn modelId="{444CC6C2-D3DC-6C44-84C3-62B17F742946}" type="presParOf" srcId="{C753827D-CE2C-CC45-B796-0FEE2B234BD1}" destId="{63F203F7-1183-6D4D-9C30-50980D6F1E9F}" srcOrd="1" destOrd="0" presId="urn:microsoft.com/office/officeart/2005/8/layout/hierarchy4"/>
    <dgm:cxn modelId="{163F2AFB-3C22-9446-A8B5-9A22B53F9666}" type="presParOf" srcId="{C753827D-CE2C-CC45-B796-0FEE2B234BD1}" destId="{7D30A8E5-1A26-4C41-80A4-192962EA047E}" srcOrd="2" destOrd="0" presId="urn:microsoft.com/office/officeart/2005/8/layout/hierarchy4"/>
    <dgm:cxn modelId="{A365876A-A808-4648-96E8-7D4CCDFB55D3}" type="presParOf" srcId="{7D30A8E5-1A26-4C41-80A4-192962EA047E}" destId="{2356E7A5-090F-4F4A-AC28-8B96C1E0D51F}" srcOrd="0" destOrd="0" presId="urn:microsoft.com/office/officeart/2005/8/layout/hierarchy4"/>
    <dgm:cxn modelId="{91079C60-F02E-4243-BB08-293F8A399AAA}" type="presParOf" srcId="{2356E7A5-090F-4F4A-AC28-8B96C1E0D51F}" destId="{F2F8AECA-BF8F-D14A-90BC-F272C2574332}" srcOrd="0" destOrd="0" presId="urn:microsoft.com/office/officeart/2005/8/layout/hierarchy4"/>
    <dgm:cxn modelId="{5A5D5274-EFF3-3C47-92A9-258CD85C974D}" type="presParOf" srcId="{2356E7A5-090F-4F4A-AC28-8B96C1E0D51F}" destId="{E86A76D6-BE02-264B-B3D8-E45389610DC5}" srcOrd="1" destOrd="0" presId="urn:microsoft.com/office/officeart/2005/8/layout/hierarchy4"/>
    <dgm:cxn modelId="{17A284DC-3369-224B-BE3E-FB1EC0617670}" type="presParOf" srcId="{7D30A8E5-1A26-4C41-80A4-192962EA047E}" destId="{3EEF3FD8-ABE5-FD4B-A655-58BB540E0F19}" srcOrd="1" destOrd="0" presId="urn:microsoft.com/office/officeart/2005/8/layout/hierarchy4"/>
    <dgm:cxn modelId="{70627552-4CA0-AA47-A0EC-AEE3E169A5DD}" type="presParOf" srcId="{7D30A8E5-1A26-4C41-80A4-192962EA047E}" destId="{4F1039D9-A1B8-D349-853D-E7D44480DBED}" srcOrd="2" destOrd="0" presId="urn:microsoft.com/office/officeart/2005/8/layout/hierarchy4"/>
    <dgm:cxn modelId="{FC8DDAA7-A8BB-DA44-BFB6-8F0E7A3B61AF}" type="presParOf" srcId="{4F1039D9-A1B8-D349-853D-E7D44480DBED}" destId="{AFB12148-E9C9-324C-BD33-9F858A568702}" srcOrd="0" destOrd="0" presId="urn:microsoft.com/office/officeart/2005/8/layout/hierarchy4"/>
    <dgm:cxn modelId="{1CA9CADD-432A-924B-AB7C-2B7305F8A6F9}" type="presParOf" srcId="{4F1039D9-A1B8-D349-853D-E7D44480DBED}" destId="{8EF2199E-B172-5645-95A6-DEE1140A4F34}" srcOrd="1" destOrd="0" presId="urn:microsoft.com/office/officeart/2005/8/layout/hierarchy4"/>
    <dgm:cxn modelId="{2FADD45B-EA93-A448-B834-7632F7F8B2F7}" type="presParOf" srcId="{7D30A8E5-1A26-4C41-80A4-192962EA047E}" destId="{1A2812C0-49E0-4A44-B8DF-8467C0DD9A50}" srcOrd="3" destOrd="0" presId="urn:microsoft.com/office/officeart/2005/8/layout/hierarchy4"/>
    <dgm:cxn modelId="{042C6B5D-B799-9E49-A057-2AD46567ED82}" type="presParOf" srcId="{7D30A8E5-1A26-4C41-80A4-192962EA047E}" destId="{5E39BCD5-6118-CE40-8FA6-34238431533D}" srcOrd="4" destOrd="0" presId="urn:microsoft.com/office/officeart/2005/8/layout/hierarchy4"/>
    <dgm:cxn modelId="{86B8251C-33A0-F447-901D-CA7716895B3B}" type="presParOf" srcId="{5E39BCD5-6118-CE40-8FA6-34238431533D}" destId="{C03F9D4E-FBDA-3F44-BE29-C6A86CC25F73}" srcOrd="0" destOrd="0" presId="urn:microsoft.com/office/officeart/2005/8/layout/hierarchy4"/>
    <dgm:cxn modelId="{B8E0C05C-5A2C-1C45-BDB7-9DB0620D1F27}" type="presParOf" srcId="{5E39BCD5-6118-CE40-8FA6-34238431533D}" destId="{7D7BFD5D-A607-1B43-B835-D668254CCC51}" srcOrd="1" destOrd="0" presId="urn:microsoft.com/office/officeart/2005/8/layout/hierarchy4"/>
    <dgm:cxn modelId="{41001C9C-C647-3341-9853-D394C57E5CE2}" type="presParOf" srcId="{7D30A8E5-1A26-4C41-80A4-192962EA047E}" destId="{81B3457D-88CC-814A-B369-E8A7CF372C7E}" srcOrd="5" destOrd="0" presId="urn:microsoft.com/office/officeart/2005/8/layout/hierarchy4"/>
    <dgm:cxn modelId="{BC44107C-C964-8047-8193-606BC8433EAB}" type="presParOf" srcId="{7D30A8E5-1A26-4C41-80A4-192962EA047E}" destId="{34080283-F6FC-1B4D-8141-EAE3FD37621B}" srcOrd="6" destOrd="0" presId="urn:microsoft.com/office/officeart/2005/8/layout/hierarchy4"/>
    <dgm:cxn modelId="{4470A609-7FE7-0149-8B71-FBCD9390E815}" type="presParOf" srcId="{34080283-F6FC-1B4D-8141-EAE3FD37621B}" destId="{E1C8F5E8-D0C1-4441-9F83-106E834EE8EF}" srcOrd="0" destOrd="0" presId="urn:microsoft.com/office/officeart/2005/8/layout/hierarchy4"/>
    <dgm:cxn modelId="{C0DFC10D-9C67-CA4D-8BD2-8AAC4AE36396}" type="presParOf" srcId="{34080283-F6FC-1B4D-8141-EAE3FD37621B}" destId="{1C776021-107B-FB49-872F-56ADF5AF2C7A}" srcOrd="1" destOrd="0" presId="urn:microsoft.com/office/officeart/2005/8/layout/hierarchy4"/>
    <dgm:cxn modelId="{DF3DEBBB-DE53-0A4A-9FC7-F37C0385B3C2}" type="presParOf" srcId="{7D30A8E5-1A26-4C41-80A4-192962EA047E}" destId="{AA5CBD0D-F9B5-8244-B428-5B8F22AF03D8}" srcOrd="7" destOrd="0" presId="urn:microsoft.com/office/officeart/2005/8/layout/hierarchy4"/>
    <dgm:cxn modelId="{9AAB729E-0E43-7548-9B49-E5E3889EEE32}" type="presParOf" srcId="{7D30A8E5-1A26-4C41-80A4-192962EA047E}" destId="{200D8593-C3A7-C74A-A0C1-08656B2FC994}" srcOrd="8" destOrd="0" presId="urn:microsoft.com/office/officeart/2005/8/layout/hierarchy4"/>
    <dgm:cxn modelId="{BE51CB9A-8905-5B48-8D33-AB379CC8515F}" type="presParOf" srcId="{200D8593-C3A7-C74A-A0C1-08656B2FC994}" destId="{32EB9BCC-96AF-FF4D-B1C0-A2FFB450F1B0}" srcOrd="0" destOrd="0" presId="urn:microsoft.com/office/officeart/2005/8/layout/hierarchy4"/>
    <dgm:cxn modelId="{0522C934-E9B9-7E4B-9CBB-A083D4E9AFAA}" type="presParOf" srcId="{200D8593-C3A7-C74A-A0C1-08656B2FC994}" destId="{A5861715-02AB-3247-9CD9-3DFD7B5DF3FD}" srcOrd="1" destOrd="0" presId="urn:microsoft.com/office/officeart/2005/8/layout/hierarchy4"/>
    <dgm:cxn modelId="{4E09144B-8BCD-3B44-A498-6A77A616D364}" type="presParOf" srcId="{818D07DA-57EB-6244-95DF-B94CD183FE69}" destId="{B5CB5ED1-0D69-1F42-977B-DE3CF88026FA}" srcOrd="15" destOrd="0" presId="urn:microsoft.com/office/officeart/2005/8/layout/hierarchy4"/>
    <dgm:cxn modelId="{14350BFA-FD12-044E-9B2E-B84C688748AE}" type="presParOf" srcId="{818D07DA-57EB-6244-95DF-B94CD183FE69}" destId="{F1AC7583-5355-8247-A886-420DE966D05B}" srcOrd="16" destOrd="0" presId="urn:microsoft.com/office/officeart/2005/8/layout/hierarchy4"/>
    <dgm:cxn modelId="{C553E11C-F53E-DC4B-B462-C32BF66772DC}" type="presParOf" srcId="{F1AC7583-5355-8247-A886-420DE966D05B}" destId="{489A387E-4650-994B-BCA7-A72ABA781145}" srcOrd="0" destOrd="0" presId="urn:microsoft.com/office/officeart/2005/8/layout/hierarchy4"/>
    <dgm:cxn modelId="{277E00C3-F69E-AB44-A104-8AF7BFF03389}" type="presParOf" srcId="{F1AC7583-5355-8247-A886-420DE966D05B}" destId="{9EC93939-AE3D-A643-A8B5-7D2102B5C111}" srcOrd="1" destOrd="0" presId="urn:microsoft.com/office/officeart/2005/8/layout/hierarchy4"/>
    <dgm:cxn modelId="{9512D548-0304-8C4A-8D27-5A959FA306B1}" type="presParOf" srcId="{F1AC7583-5355-8247-A886-420DE966D05B}" destId="{BD910342-AC6F-7440-8EDF-07E05B391386}" srcOrd="2" destOrd="0" presId="urn:microsoft.com/office/officeart/2005/8/layout/hierarchy4"/>
    <dgm:cxn modelId="{D7A1DD47-7A2F-E44B-8B10-4CADE8A174D7}" type="presParOf" srcId="{BD910342-AC6F-7440-8EDF-07E05B391386}" destId="{A107C231-FE04-D54B-B4BB-C6850D393E89}" srcOrd="0" destOrd="0" presId="urn:microsoft.com/office/officeart/2005/8/layout/hierarchy4"/>
    <dgm:cxn modelId="{DA0E5EF4-6E0C-AC42-8014-9CEF13738736}" type="presParOf" srcId="{A107C231-FE04-D54B-B4BB-C6850D393E89}" destId="{2E751924-AE0C-0B4D-A5C8-F9F1EBA2981A}" srcOrd="0" destOrd="0" presId="urn:microsoft.com/office/officeart/2005/8/layout/hierarchy4"/>
    <dgm:cxn modelId="{905A492C-CE14-6E42-AF8E-8675775D335D}" type="presParOf" srcId="{A107C231-FE04-D54B-B4BB-C6850D393E89}" destId="{BAEE6624-6427-AB4C-96E0-3011B61CDBA5}" srcOrd="1" destOrd="0" presId="urn:microsoft.com/office/officeart/2005/8/layout/hierarchy4"/>
    <dgm:cxn modelId="{17893753-AC92-BD4D-8C90-BF0EC0488235}" type="presParOf" srcId="{BD910342-AC6F-7440-8EDF-07E05B391386}" destId="{B0E3FD4E-105F-5249-BD0F-A0D919F33EC9}" srcOrd="1" destOrd="0" presId="urn:microsoft.com/office/officeart/2005/8/layout/hierarchy4"/>
    <dgm:cxn modelId="{D94C86B4-1B01-C842-8CF8-0314FEDD6838}" type="presParOf" srcId="{BD910342-AC6F-7440-8EDF-07E05B391386}" destId="{6A2696CA-4078-854D-B21C-D3970C45EED5}" srcOrd="2" destOrd="0" presId="urn:microsoft.com/office/officeart/2005/8/layout/hierarchy4"/>
    <dgm:cxn modelId="{D70E7B22-63D0-9B40-B544-C1DE6A12A0F6}" type="presParOf" srcId="{6A2696CA-4078-854D-B21C-D3970C45EED5}" destId="{4C220188-A4F8-1D4F-A6D1-0BFA78126BB9}" srcOrd="0" destOrd="0" presId="urn:microsoft.com/office/officeart/2005/8/layout/hierarchy4"/>
    <dgm:cxn modelId="{FB51100D-7E51-5141-A00B-D8C95193E4BF}" type="presParOf" srcId="{6A2696CA-4078-854D-B21C-D3970C45EED5}" destId="{B75F36A8-51EB-8342-B98F-00D72E183EA8}" srcOrd="1" destOrd="0" presId="urn:microsoft.com/office/officeart/2005/8/layout/hierarchy4"/>
    <dgm:cxn modelId="{813ED1EC-1F34-764D-BF76-4169C64137DE}" type="presParOf" srcId="{BD910342-AC6F-7440-8EDF-07E05B391386}" destId="{6D7ED975-BB4F-0A41-8774-AF091244FE87}" srcOrd="3" destOrd="0" presId="urn:microsoft.com/office/officeart/2005/8/layout/hierarchy4"/>
    <dgm:cxn modelId="{8799DE16-F02E-EB42-924E-83A050CD31ED}" type="presParOf" srcId="{BD910342-AC6F-7440-8EDF-07E05B391386}" destId="{4E74FC8E-402D-5E48-B08A-2EBC4731C8EF}" srcOrd="4" destOrd="0" presId="urn:microsoft.com/office/officeart/2005/8/layout/hierarchy4"/>
    <dgm:cxn modelId="{16A31B27-F45D-604B-98D6-A794DB71ED2E}" type="presParOf" srcId="{4E74FC8E-402D-5E48-B08A-2EBC4731C8EF}" destId="{0A1B12D4-6E0F-C94A-933A-6A9C78793E61}" srcOrd="0" destOrd="0" presId="urn:microsoft.com/office/officeart/2005/8/layout/hierarchy4"/>
    <dgm:cxn modelId="{EF99F15E-0B7D-1944-BFB7-BB3BE398B1E4}" type="presParOf" srcId="{4E74FC8E-402D-5E48-B08A-2EBC4731C8EF}" destId="{544D9955-6DF0-D54E-A4B7-4F8858C0608E}" srcOrd="1" destOrd="0" presId="urn:microsoft.com/office/officeart/2005/8/layout/hierarchy4"/>
    <dgm:cxn modelId="{4944281B-DD3E-E349-B3D9-4D308FD07B44}" type="presParOf" srcId="{BD910342-AC6F-7440-8EDF-07E05B391386}" destId="{EF49F249-4430-6043-BE2B-BAAD4431641D}" srcOrd="5" destOrd="0" presId="urn:microsoft.com/office/officeart/2005/8/layout/hierarchy4"/>
    <dgm:cxn modelId="{3CD39586-6807-E841-8BD3-DFFB5F80EA04}" type="presParOf" srcId="{BD910342-AC6F-7440-8EDF-07E05B391386}" destId="{E43AD18C-2328-0B4D-ADDE-35E4C07D788B}" srcOrd="6" destOrd="0" presId="urn:microsoft.com/office/officeart/2005/8/layout/hierarchy4"/>
    <dgm:cxn modelId="{8D6E141A-F4D0-4E40-AA31-9B4391CCCD8E}" type="presParOf" srcId="{E43AD18C-2328-0B4D-ADDE-35E4C07D788B}" destId="{AB317DED-A9D4-7149-9F42-4FFA36D175E2}" srcOrd="0" destOrd="0" presId="urn:microsoft.com/office/officeart/2005/8/layout/hierarchy4"/>
    <dgm:cxn modelId="{8ADB1620-4C62-734B-B8B1-3D2F55319BFC}" type="presParOf" srcId="{E43AD18C-2328-0B4D-ADDE-35E4C07D788B}" destId="{BCBB82D6-140C-6642-B74D-9DF4EE85CDD9}" srcOrd="1" destOrd="0" presId="urn:microsoft.com/office/officeart/2005/8/layout/hierarchy4"/>
    <dgm:cxn modelId="{F3D529EF-CB19-BF4A-8CE7-E290EE5F914B}" type="presParOf" srcId="{BD910342-AC6F-7440-8EDF-07E05B391386}" destId="{7BF79F96-7E09-6644-84D2-74B37BC34BE0}" srcOrd="7" destOrd="0" presId="urn:microsoft.com/office/officeart/2005/8/layout/hierarchy4"/>
    <dgm:cxn modelId="{F6431D01-FF3A-774C-A815-1EA8488AA2E2}" type="presParOf" srcId="{BD910342-AC6F-7440-8EDF-07E05B391386}" destId="{9C72BECC-7DAE-FC4A-B290-34714FF7E415}" srcOrd="8" destOrd="0" presId="urn:microsoft.com/office/officeart/2005/8/layout/hierarchy4"/>
    <dgm:cxn modelId="{A2E2742D-2628-CA49-96DC-15062CEE64D3}" type="presParOf" srcId="{9C72BECC-7DAE-FC4A-B290-34714FF7E415}" destId="{30765DB0-97DE-9245-B50B-F6452F18E872}" srcOrd="0" destOrd="0" presId="urn:microsoft.com/office/officeart/2005/8/layout/hierarchy4"/>
    <dgm:cxn modelId="{F93DBA86-074A-FD4B-9268-02B97883E7FE}" type="presParOf" srcId="{9C72BECC-7DAE-FC4A-B290-34714FF7E415}" destId="{009EB458-1008-D94E-BBE9-C955B7E6B4C5}" srcOrd="1" destOrd="0" presId="urn:microsoft.com/office/officeart/2005/8/layout/hierarchy4"/>
    <dgm:cxn modelId="{C8841B9F-A677-6543-8671-1C2629F803FF}" type="presParOf" srcId="{BD910342-AC6F-7440-8EDF-07E05B391386}" destId="{1900DEC5-AE18-6848-876C-0D7098A6D439}" srcOrd="9" destOrd="0" presId="urn:microsoft.com/office/officeart/2005/8/layout/hierarchy4"/>
    <dgm:cxn modelId="{247736D5-2768-AF4E-9271-0AA0607AF56F}" type="presParOf" srcId="{BD910342-AC6F-7440-8EDF-07E05B391386}" destId="{27AEB830-8DC0-E644-B5A8-EA8CE79FB42F}" srcOrd="10" destOrd="0" presId="urn:microsoft.com/office/officeart/2005/8/layout/hierarchy4"/>
    <dgm:cxn modelId="{31A0FB29-C40E-5548-A91E-DF288FB37B97}" type="presParOf" srcId="{27AEB830-8DC0-E644-B5A8-EA8CE79FB42F}" destId="{31B25F8D-D7FF-0D4D-988B-F2D6A49397C4}" srcOrd="0" destOrd="0" presId="urn:microsoft.com/office/officeart/2005/8/layout/hierarchy4"/>
    <dgm:cxn modelId="{0E4FDFE6-0491-5E40-87F2-35B37BC5E90F}" type="presParOf" srcId="{27AEB830-8DC0-E644-B5A8-EA8CE79FB42F}" destId="{708D9C43-4451-2D4A-B6E9-F53076B5C280}" srcOrd="1" destOrd="0" presId="urn:microsoft.com/office/officeart/2005/8/layout/hierarchy4"/>
    <dgm:cxn modelId="{2F3703DC-4A96-3E48-9706-E7633F4615C6}" type="presParOf" srcId="{BD910342-AC6F-7440-8EDF-07E05B391386}" destId="{3CE5DE57-583A-8B4D-BD2A-76FA1BADB283}" srcOrd="11" destOrd="0" presId="urn:microsoft.com/office/officeart/2005/8/layout/hierarchy4"/>
    <dgm:cxn modelId="{FD36793E-5DA2-464E-A695-0603CBF41FDC}" type="presParOf" srcId="{BD910342-AC6F-7440-8EDF-07E05B391386}" destId="{F15A4E6C-3379-1C40-B20B-C018F706D3D9}" srcOrd="12" destOrd="0" presId="urn:microsoft.com/office/officeart/2005/8/layout/hierarchy4"/>
    <dgm:cxn modelId="{14595D6E-34EB-0A40-8E9E-6384C11C4935}" type="presParOf" srcId="{F15A4E6C-3379-1C40-B20B-C018F706D3D9}" destId="{31AE2562-4D4C-604F-9B32-EE1947132193}" srcOrd="0" destOrd="0" presId="urn:microsoft.com/office/officeart/2005/8/layout/hierarchy4"/>
    <dgm:cxn modelId="{EAAA3343-5851-C14E-AE12-23575F5287D5}" type="presParOf" srcId="{F15A4E6C-3379-1C40-B20B-C018F706D3D9}" destId="{6E2467CF-971E-2B4D-BDBD-E34C7E98C0F8}" srcOrd="1" destOrd="0" presId="urn:microsoft.com/office/officeart/2005/8/layout/hierarchy4"/>
    <dgm:cxn modelId="{F2AFB4F5-062A-8A4C-86E5-373948F50FB2}" type="presParOf" srcId="{818D07DA-57EB-6244-95DF-B94CD183FE69}" destId="{3131A4C0-DDAE-6349-AABC-57F8B4E5F939}" srcOrd="17" destOrd="0" presId="urn:microsoft.com/office/officeart/2005/8/layout/hierarchy4"/>
    <dgm:cxn modelId="{89691E62-DCB1-E84A-B8DC-1C201F76DC24}" type="presParOf" srcId="{818D07DA-57EB-6244-95DF-B94CD183FE69}" destId="{DDD2E9EC-E2DE-C548-8199-12E9A3556C77}" srcOrd="18" destOrd="0" presId="urn:microsoft.com/office/officeart/2005/8/layout/hierarchy4"/>
    <dgm:cxn modelId="{EA47414C-BA2D-8A49-B8C1-37AA2940FD73}" type="presParOf" srcId="{DDD2E9EC-E2DE-C548-8199-12E9A3556C77}" destId="{9701FFDC-E846-0348-B2B1-CD435E6A63B6}" srcOrd="0" destOrd="0" presId="urn:microsoft.com/office/officeart/2005/8/layout/hierarchy4"/>
    <dgm:cxn modelId="{B6D403FC-D95A-1B4D-8397-5CB8AE1D3778}" type="presParOf" srcId="{DDD2E9EC-E2DE-C548-8199-12E9A3556C77}" destId="{2755CADA-7636-EC4D-A605-CA74D3259FDA}" srcOrd="1" destOrd="0" presId="urn:microsoft.com/office/officeart/2005/8/layout/hierarchy4"/>
    <dgm:cxn modelId="{95D3E397-B34F-9748-B34C-679ACE32B80B}" type="presParOf" srcId="{DDD2E9EC-E2DE-C548-8199-12E9A3556C77}" destId="{2910870F-C761-8A46-B1C1-A1A759307F5F}" srcOrd="2" destOrd="0" presId="urn:microsoft.com/office/officeart/2005/8/layout/hierarchy4"/>
    <dgm:cxn modelId="{F22D6F01-A844-E349-96AF-4EFA119644D4}" type="presParOf" srcId="{2910870F-C761-8A46-B1C1-A1A759307F5F}" destId="{51F18833-8036-0C4A-9E4F-DDB112E8B8CE}" srcOrd="0" destOrd="0" presId="urn:microsoft.com/office/officeart/2005/8/layout/hierarchy4"/>
    <dgm:cxn modelId="{4928FB3F-9391-0E4E-B282-8D3DDBEA255D}" type="presParOf" srcId="{51F18833-8036-0C4A-9E4F-DDB112E8B8CE}" destId="{637A6E42-62ED-5443-98C8-582B0A4E0048}" srcOrd="0" destOrd="0" presId="urn:microsoft.com/office/officeart/2005/8/layout/hierarchy4"/>
    <dgm:cxn modelId="{C829E28D-88D9-BF48-ABD6-EAD97D8EE616}" type="presParOf" srcId="{51F18833-8036-0C4A-9E4F-DDB112E8B8CE}" destId="{6C095CF1-6568-AA42-990E-14501930349B}" srcOrd="1" destOrd="0" presId="urn:microsoft.com/office/officeart/2005/8/layout/hierarchy4"/>
    <dgm:cxn modelId="{7802D4C5-2E9E-0F46-A9FF-C04977A66B5B}" type="presParOf" srcId="{51F18833-8036-0C4A-9E4F-DDB112E8B8CE}" destId="{565D5F09-4BA2-004F-AA9C-A5EEE902231F}" srcOrd="2" destOrd="0" presId="urn:microsoft.com/office/officeart/2005/8/layout/hierarchy4"/>
    <dgm:cxn modelId="{358AE8E7-2F0D-834E-89AA-E4B4B8050229}" type="presParOf" srcId="{565D5F09-4BA2-004F-AA9C-A5EEE902231F}" destId="{A906664C-981F-E243-B288-B90DE8B15732}" srcOrd="0" destOrd="0" presId="urn:microsoft.com/office/officeart/2005/8/layout/hierarchy4"/>
    <dgm:cxn modelId="{7CBBE307-E7AA-5743-9DB6-95623B32A97B}" type="presParOf" srcId="{A906664C-981F-E243-B288-B90DE8B15732}" destId="{F1FD946B-4092-764F-83A2-DD97E282335D}" srcOrd="0" destOrd="0" presId="urn:microsoft.com/office/officeart/2005/8/layout/hierarchy4"/>
    <dgm:cxn modelId="{06AC4456-8DEC-2A47-9595-EABADE71CEA1}" type="presParOf" srcId="{A906664C-981F-E243-B288-B90DE8B15732}" destId="{4FE86FF2-EDA3-7B45-9A10-424837AECC5B}" srcOrd="1" destOrd="0" presId="urn:microsoft.com/office/officeart/2005/8/layout/hierarchy4"/>
    <dgm:cxn modelId="{6AAB9FAF-146B-A34F-9FDE-899E0DCD05CE}" type="presParOf" srcId="{565D5F09-4BA2-004F-AA9C-A5EEE902231F}" destId="{3610FBE6-6C1C-0643-BD7D-0BBD87C398BC}" srcOrd="1" destOrd="0" presId="urn:microsoft.com/office/officeart/2005/8/layout/hierarchy4"/>
    <dgm:cxn modelId="{7070A800-1D3A-8240-A341-9F388EDDA6D1}" type="presParOf" srcId="{565D5F09-4BA2-004F-AA9C-A5EEE902231F}" destId="{6585C1F5-45D4-E24B-83F3-E0CBFCB2CE0B}" srcOrd="2" destOrd="0" presId="urn:microsoft.com/office/officeart/2005/8/layout/hierarchy4"/>
    <dgm:cxn modelId="{5CB34D97-7325-B24A-8036-2BB4B1BE8924}" type="presParOf" srcId="{6585C1F5-45D4-E24B-83F3-E0CBFCB2CE0B}" destId="{7C3B2C8C-77A2-CB44-9FF7-CE09D98B45A6}" srcOrd="0" destOrd="0" presId="urn:microsoft.com/office/officeart/2005/8/layout/hierarchy4"/>
    <dgm:cxn modelId="{00328F84-D4C5-4A4E-B54D-6B9414D325D9}" type="presParOf" srcId="{6585C1F5-45D4-E24B-83F3-E0CBFCB2CE0B}" destId="{06176A85-88B7-6346-BF28-5B794B05E4D0}" srcOrd="1" destOrd="0" presId="urn:microsoft.com/office/officeart/2005/8/layout/hierarchy4"/>
    <dgm:cxn modelId="{B2DD824C-08B1-DD4C-AF3D-9DD79BB7D3C3}" type="presParOf" srcId="{565D5F09-4BA2-004F-AA9C-A5EEE902231F}" destId="{472588DB-EE71-A649-865C-2F769E8A8064}" srcOrd="3" destOrd="0" presId="urn:microsoft.com/office/officeart/2005/8/layout/hierarchy4"/>
    <dgm:cxn modelId="{6F41AA40-7BA9-9B43-9C0D-E0A61F01A4B2}" type="presParOf" srcId="{565D5F09-4BA2-004F-AA9C-A5EEE902231F}" destId="{983E776D-EA9D-E947-AECE-30B010CF105A}" srcOrd="4" destOrd="0" presId="urn:microsoft.com/office/officeart/2005/8/layout/hierarchy4"/>
    <dgm:cxn modelId="{2D0ACCA5-901C-C644-989A-6F5A583A1103}" type="presParOf" srcId="{983E776D-EA9D-E947-AECE-30B010CF105A}" destId="{B7D35514-4613-A245-83BA-A0F5C8308A35}" srcOrd="0" destOrd="0" presId="urn:microsoft.com/office/officeart/2005/8/layout/hierarchy4"/>
    <dgm:cxn modelId="{52EA0798-84EA-8D45-AEB7-062B7EDEB9C6}" type="presParOf" srcId="{983E776D-EA9D-E947-AECE-30B010CF105A}" destId="{2D16D287-5132-084C-8EDA-A6CFF1BB5BFB}" srcOrd="1" destOrd="0" presId="urn:microsoft.com/office/officeart/2005/8/layout/hierarchy4"/>
    <dgm:cxn modelId="{7A10E4C0-55C7-BD4B-BA5C-5D060BD1A52F}" type="presParOf" srcId="{565D5F09-4BA2-004F-AA9C-A5EEE902231F}" destId="{963644A7-DA43-8949-A31E-C9D7E116DD12}" srcOrd="5" destOrd="0" presId="urn:microsoft.com/office/officeart/2005/8/layout/hierarchy4"/>
    <dgm:cxn modelId="{93D47788-F846-3542-92DC-ABCFF585CF89}" type="presParOf" srcId="{565D5F09-4BA2-004F-AA9C-A5EEE902231F}" destId="{D6137FA8-FCD9-DA44-966C-4736715D1AE3}" srcOrd="6" destOrd="0" presId="urn:microsoft.com/office/officeart/2005/8/layout/hierarchy4"/>
    <dgm:cxn modelId="{D74066DB-7FC0-4B4B-9BEB-BBB8E05D1FE9}" type="presParOf" srcId="{D6137FA8-FCD9-DA44-966C-4736715D1AE3}" destId="{F894F5A5-4E34-9E43-8B17-0C6AF629D631}" srcOrd="0" destOrd="0" presId="urn:microsoft.com/office/officeart/2005/8/layout/hierarchy4"/>
    <dgm:cxn modelId="{F7C24378-42F0-F84F-9B74-42BFDBE8E3E5}" type="presParOf" srcId="{D6137FA8-FCD9-DA44-966C-4736715D1AE3}" destId="{9A4F46AA-849D-5F44-BBB9-7BF1C6A29EA3}" srcOrd="1" destOrd="0" presId="urn:microsoft.com/office/officeart/2005/8/layout/hierarchy4"/>
    <dgm:cxn modelId="{F8012503-8119-FE46-8F22-9F71F36DF56F}" type="presParOf" srcId="{2910870F-C761-8A46-B1C1-A1A759307F5F}" destId="{1A59E942-611E-8F4B-B296-20349B8DDDE8}" srcOrd="1" destOrd="0" presId="urn:microsoft.com/office/officeart/2005/8/layout/hierarchy4"/>
    <dgm:cxn modelId="{3682EAF8-700B-9347-AB73-A7D0A32799CC}" type="presParOf" srcId="{2910870F-C761-8A46-B1C1-A1A759307F5F}" destId="{989E3CA8-70D5-DE43-B29A-CE86CD367547}" srcOrd="2" destOrd="0" presId="urn:microsoft.com/office/officeart/2005/8/layout/hierarchy4"/>
    <dgm:cxn modelId="{84F46918-876A-2046-B825-89E6319E81AD}" type="presParOf" srcId="{989E3CA8-70D5-DE43-B29A-CE86CD367547}" destId="{3D2FD6D1-5E10-DA4E-B0BB-B8A5EAB64B91}" srcOrd="0" destOrd="0" presId="urn:microsoft.com/office/officeart/2005/8/layout/hierarchy4"/>
    <dgm:cxn modelId="{FE79A204-02D4-9749-BC2C-066937E309BF}" type="presParOf" srcId="{989E3CA8-70D5-DE43-B29A-CE86CD367547}" destId="{73F030A3-402C-C040-8AF3-201825F09E7E}" srcOrd="1" destOrd="0" presId="urn:microsoft.com/office/officeart/2005/8/layout/hierarchy4"/>
    <dgm:cxn modelId="{E3C7CB7C-C2C8-2E4F-A10D-7421C2CB55BE}" type="presParOf" srcId="{989E3CA8-70D5-DE43-B29A-CE86CD367547}" destId="{1F86BC2B-5B30-7442-A7D7-22F72640369C}" srcOrd="2" destOrd="0" presId="urn:microsoft.com/office/officeart/2005/8/layout/hierarchy4"/>
    <dgm:cxn modelId="{285EAA0C-5B17-E14F-997C-FAB4EEBAA609}" type="presParOf" srcId="{1F86BC2B-5B30-7442-A7D7-22F72640369C}" destId="{98FEB192-92B8-5348-B39A-9C1001314544}" srcOrd="0" destOrd="0" presId="urn:microsoft.com/office/officeart/2005/8/layout/hierarchy4"/>
    <dgm:cxn modelId="{1EED7DD1-3B3A-8C4B-8CF6-83C5401835E2}" type="presParOf" srcId="{98FEB192-92B8-5348-B39A-9C1001314544}" destId="{61980667-982B-A24E-87D6-D485EB17743C}" srcOrd="0" destOrd="0" presId="urn:microsoft.com/office/officeart/2005/8/layout/hierarchy4"/>
    <dgm:cxn modelId="{66E6754D-77D8-DA4B-A952-C8F3A2E00FB6}" type="presParOf" srcId="{98FEB192-92B8-5348-B39A-9C1001314544}" destId="{0135244D-9934-2940-8427-FB0375F905D6}" srcOrd="1" destOrd="0" presId="urn:microsoft.com/office/officeart/2005/8/layout/hierarchy4"/>
    <dgm:cxn modelId="{B00747DC-0ACD-9D44-8AFD-3C3D43ED5E68}" type="presParOf" srcId="{1F86BC2B-5B30-7442-A7D7-22F72640369C}" destId="{6175010E-9E63-5949-AAE6-CA9380CEC507}" srcOrd="1" destOrd="0" presId="urn:microsoft.com/office/officeart/2005/8/layout/hierarchy4"/>
    <dgm:cxn modelId="{407876B0-28E5-3B44-9681-CD77E55B6132}" type="presParOf" srcId="{1F86BC2B-5B30-7442-A7D7-22F72640369C}" destId="{31CC712A-94BA-9948-BE30-B9273990109E}" srcOrd="2" destOrd="0" presId="urn:microsoft.com/office/officeart/2005/8/layout/hierarchy4"/>
    <dgm:cxn modelId="{8E2BF088-F261-424A-8024-F6393109395F}" type="presParOf" srcId="{31CC712A-94BA-9948-BE30-B9273990109E}" destId="{81FFA42B-51B5-BD48-83DF-3899388796B2}" srcOrd="0" destOrd="0" presId="urn:microsoft.com/office/officeart/2005/8/layout/hierarchy4"/>
    <dgm:cxn modelId="{C829D942-BE79-4D44-BACB-0358B51E4A06}" type="presParOf" srcId="{31CC712A-94BA-9948-BE30-B9273990109E}" destId="{27B52943-FBFC-5C4D-BD17-38AEF17E9589}" srcOrd="1" destOrd="0" presId="urn:microsoft.com/office/officeart/2005/8/layout/hierarchy4"/>
    <dgm:cxn modelId="{9254566E-724F-8E40-A226-5753F3FA50D4}" type="presParOf" srcId="{2910870F-C761-8A46-B1C1-A1A759307F5F}" destId="{18C10D4F-83C5-3E4A-B43C-EE888E7C65A9}" srcOrd="3" destOrd="0" presId="urn:microsoft.com/office/officeart/2005/8/layout/hierarchy4"/>
    <dgm:cxn modelId="{AA1D21C7-1725-8644-B77D-3D9E61B267E6}" type="presParOf" srcId="{2910870F-C761-8A46-B1C1-A1A759307F5F}" destId="{66485FE4-2F82-4846-9DFF-9E299755E9D2}" srcOrd="4" destOrd="0" presId="urn:microsoft.com/office/officeart/2005/8/layout/hierarchy4"/>
    <dgm:cxn modelId="{C640BCBD-873B-8143-AF4D-CA30B24FF60F}" type="presParOf" srcId="{66485FE4-2F82-4846-9DFF-9E299755E9D2}" destId="{6F01A0A8-F259-194B-82F7-94EE41DD2F84}" srcOrd="0" destOrd="0" presId="urn:microsoft.com/office/officeart/2005/8/layout/hierarchy4"/>
    <dgm:cxn modelId="{F4A3869C-80EF-094F-87DB-3B204FC88BE5}" type="presParOf" srcId="{66485FE4-2F82-4846-9DFF-9E299755E9D2}" destId="{4530E6BB-953E-8840-BFFB-570B3D3ABB15}" srcOrd="1" destOrd="0" presId="urn:microsoft.com/office/officeart/2005/8/layout/hierarchy4"/>
    <dgm:cxn modelId="{E85B2AD8-0EAA-2948-9051-59A173B77F20}" type="presParOf" srcId="{2910870F-C761-8A46-B1C1-A1A759307F5F}" destId="{FDBC0A89-1466-2B4A-8861-D3EC2C7FBE74}" srcOrd="5" destOrd="0" presId="urn:microsoft.com/office/officeart/2005/8/layout/hierarchy4"/>
    <dgm:cxn modelId="{4EDAC54A-4500-1A4E-97F3-736C5E481F80}" type="presParOf" srcId="{2910870F-C761-8A46-B1C1-A1A759307F5F}" destId="{943E4BA2-77D0-BB46-B597-DC5B45081AA8}" srcOrd="6" destOrd="0" presId="urn:microsoft.com/office/officeart/2005/8/layout/hierarchy4"/>
    <dgm:cxn modelId="{B58B4D90-40CB-1544-977F-0FDBB343B993}" type="presParOf" srcId="{943E4BA2-77D0-BB46-B597-DC5B45081AA8}" destId="{198409D6-A447-624D-A578-C850A3557060}" srcOrd="0" destOrd="0" presId="urn:microsoft.com/office/officeart/2005/8/layout/hierarchy4"/>
    <dgm:cxn modelId="{EF2F61D7-C38B-DD43-A38A-87F0DCEFC295}" type="presParOf" srcId="{943E4BA2-77D0-BB46-B597-DC5B45081AA8}" destId="{3C18E531-FB78-6942-974F-948ED6107162}" srcOrd="1" destOrd="0" presId="urn:microsoft.com/office/officeart/2005/8/layout/hierarchy4"/>
    <dgm:cxn modelId="{47E35091-9922-3C44-A975-6B1227F95AD5}" type="presParOf" srcId="{943E4BA2-77D0-BB46-B597-DC5B45081AA8}" destId="{6A041ACB-B616-CD48-8AC3-382AB30B86E2}" srcOrd="2" destOrd="0" presId="urn:microsoft.com/office/officeart/2005/8/layout/hierarchy4"/>
    <dgm:cxn modelId="{5DCF3208-E704-8C4B-A61C-F8B61343F6EC}" type="presParOf" srcId="{6A041ACB-B616-CD48-8AC3-382AB30B86E2}" destId="{B9CE8D0B-F72D-7849-93D4-8ED6AAC30B34}" srcOrd="0" destOrd="0" presId="urn:microsoft.com/office/officeart/2005/8/layout/hierarchy4"/>
    <dgm:cxn modelId="{F6DC95F7-81F6-264F-A58E-5B8CC689F431}" type="presParOf" srcId="{B9CE8D0B-F72D-7849-93D4-8ED6AAC30B34}" destId="{E0EEC34F-B9FD-6F47-832A-F3DB45E59EF4}" srcOrd="0" destOrd="0" presId="urn:microsoft.com/office/officeart/2005/8/layout/hierarchy4"/>
    <dgm:cxn modelId="{0DC00C0B-DB6E-F645-A987-A0D8DECD34F5}" type="presParOf" srcId="{B9CE8D0B-F72D-7849-93D4-8ED6AAC30B34}" destId="{1CF21E9C-1699-784C-B5AF-D1A2B5C5CBF6}" srcOrd="1" destOrd="0" presId="urn:microsoft.com/office/officeart/2005/8/layout/hierarchy4"/>
    <dgm:cxn modelId="{2A6AEF7D-7802-EA46-B9E2-F5F4297A10D5}" type="presParOf" srcId="{6A041ACB-B616-CD48-8AC3-382AB30B86E2}" destId="{205A9A8B-47C9-CA49-BD9E-0CADAD969C20}" srcOrd="1" destOrd="0" presId="urn:microsoft.com/office/officeart/2005/8/layout/hierarchy4"/>
    <dgm:cxn modelId="{91CA5354-2B83-5448-B921-832DADAF0BEC}" type="presParOf" srcId="{6A041ACB-B616-CD48-8AC3-382AB30B86E2}" destId="{9246E334-1B8E-6E44-8698-9636A68A5613}" srcOrd="2" destOrd="0" presId="urn:microsoft.com/office/officeart/2005/8/layout/hierarchy4"/>
    <dgm:cxn modelId="{76164A4D-2A99-5E45-BA86-68386645E147}" type="presParOf" srcId="{9246E334-1B8E-6E44-8698-9636A68A5613}" destId="{BF7395B2-48E8-4F42-AA5A-8BAF7C75C734}" srcOrd="0" destOrd="0" presId="urn:microsoft.com/office/officeart/2005/8/layout/hierarchy4"/>
    <dgm:cxn modelId="{2DDF86E8-1075-1A43-956A-89C625832439}" type="presParOf" srcId="{9246E334-1B8E-6E44-8698-9636A68A5613}" destId="{4125B62A-E6D3-3042-844E-2E3FD3C0B167}" srcOrd="1" destOrd="0" presId="urn:microsoft.com/office/officeart/2005/8/layout/hierarchy4"/>
    <dgm:cxn modelId="{030FE64D-EA23-BD40-AD5E-28BC483ECEA9}" type="presParOf" srcId="{6A041ACB-B616-CD48-8AC3-382AB30B86E2}" destId="{DB140B93-7826-9B40-B6E0-1FB89B347903}" srcOrd="3" destOrd="0" presId="urn:microsoft.com/office/officeart/2005/8/layout/hierarchy4"/>
    <dgm:cxn modelId="{D872A277-C3B9-EC42-889E-9415B6C324E4}" type="presParOf" srcId="{6A041ACB-B616-CD48-8AC3-382AB30B86E2}" destId="{73FF3C56-3AD6-924C-9BEF-BC974387EA0D}" srcOrd="4" destOrd="0" presId="urn:microsoft.com/office/officeart/2005/8/layout/hierarchy4"/>
    <dgm:cxn modelId="{E1F39DAC-7F97-AD43-B0AB-5AF4EEAB7255}" type="presParOf" srcId="{73FF3C56-3AD6-924C-9BEF-BC974387EA0D}" destId="{D342123E-183B-3249-A38A-8AA337C1AF01}" srcOrd="0" destOrd="0" presId="urn:microsoft.com/office/officeart/2005/8/layout/hierarchy4"/>
    <dgm:cxn modelId="{A4A81483-8128-5C4A-A314-A0EA00DDFBE4}" type="presParOf" srcId="{73FF3C56-3AD6-924C-9BEF-BC974387EA0D}" destId="{E0B90ED2-25C1-B040-AF12-860C3A3D52A1}" srcOrd="1" destOrd="0" presId="urn:microsoft.com/office/officeart/2005/8/layout/hierarchy4"/>
    <dgm:cxn modelId="{D5966AF6-6C5D-9E43-89BE-0206AB8776F0}" type="presParOf" srcId="{6A041ACB-B616-CD48-8AC3-382AB30B86E2}" destId="{753B73B7-4202-B442-8F45-736D7473EB08}" srcOrd="5" destOrd="0" presId="urn:microsoft.com/office/officeart/2005/8/layout/hierarchy4"/>
    <dgm:cxn modelId="{C1ACECC3-1667-C644-98D8-5FF92058BBE6}" type="presParOf" srcId="{6A041ACB-B616-CD48-8AC3-382AB30B86E2}" destId="{F80BD098-1E62-A24E-8A23-4B5FF53CF438}" srcOrd="6" destOrd="0" presId="urn:microsoft.com/office/officeart/2005/8/layout/hierarchy4"/>
    <dgm:cxn modelId="{0027BAA7-CE1B-EB48-B9D5-0CC58DC55ED4}" type="presParOf" srcId="{F80BD098-1E62-A24E-8A23-4B5FF53CF438}" destId="{9E8BE978-5E46-E04B-8204-FD63BDD9E307}" srcOrd="0" destOrd="0" presId="urn:microsoft.com/office/officeart/2005/8/layout/hierarchy4"/>
    <dgm:cxn modelId="{F6C1EB3D-DBAC-9747-A3EB-CBAA4820BE7F}" type="presParOf" srcId="{F80BD098-1E62-A24E-8A23-4B5FF53CF438}" destId="{333A267D-3492-C54B-9E37-BF54B06B467E}" srcOrd="1" destOrd="0" presId="urn:microsoft.com/office/officeart/2005/8/layout/hierarchy4"/>
    <dgm:cxn modelId="{8BE8CD4B-0D40-8346-8C95-2D0BAC82AE79}" type="presParOf" srcId="{818D07DA-57EB-6244-95DF-B94CD183FE69}" destId="{CEAEDE02-48F7-D641-80E3-54FBB0E8EA6D}" srcOrd="19" destOrd="0" presId="urn:microsoft.com/office/officeart/2005/8/layout/hierarchy4"/>
    <dgm:cxn modelId="{5865A5DC-B1A5-074C-A0B3-92F5DCD0070E}" type="presParOf" srcId="{818D07DA-57EB-6244-95DF-B94CD183FE69}" destId="{574FC9A5-F682-AF42-A791-BE77016D20E9}" srcOrd="20" destOrd="0" presId="urn:microsoft.com/office/officeart/2005/8/layout/hierarchy4"/>
    <dgm:cxn modelId="{AD7C1FD8-74CC-FA46-8AF2-A188B812B7F8}" type="presParOf" srcId="{574FC9A5-F682-AF42-A791-BE77016D20E9}" destId="{F2D667E8-3BEA-8B43-9EAF-96A5084531E0}" srcOrd="0" destOrd="0" presId="urn:microsoft.com/office/officeart/2005/8/layout/hierarchy4"/>
    <dgm:cxn modelId="{BB0BE813-C263-DC42-BC0D-405FBA7D7FA5}" type="presParOf" srcId="{574FC9A5-F682-AF42-A791-BE77016D20E9}" destId="{2D1638EC-3FBE-4344-9C19-708ADA612F09}" srcOrd="1" destOrd="0" presId="urn:microsoft.com/office/officeart/2005/8/layout/hierarchy4"/>
    <dgm:cxn modelId="{D59618C0-BF57-164E-B828-55D1DF34F02C}" type="presParOf" srcId="{574FC9A5-F682-AF42-A791-BE77016D20E9}" destId="{726C4356-A7DD-544C-8805-0AC87EFACB25}" srcOrd="2" destOrd="0" presId="urn:microsoft.com/office/officeart/2005/8/layout/hierarchy4"/>
    <dgm:cxn modelId="{886636BF-0472-BA4F-BA3F-73EECCABF11E}" type="presParOf" srcId="{726C4356-A7DD-544C-8805-0AC87EFACB25}" destId="{2D18DB2B-1A1E-5C4A-8DDA-2059B643F3F1}" srcOrd="0" destOrd="0" presId="urn:microsoft.com/office/officeart/2005/8/layout/hierarchy4"/>
    <dgm:cxn modelId="{2A4A0A40-A2FF-4E40-BE71-066C2962A207}" type="presParOf" srcId="{2D18DB2B-1A1E-5C4A-8DDA-2059B643F3F1}" destId="{FA6549CC-C640-2B49-9EAB-0BCBA6111D67}" srcOrd="0" destOrd="0" presId="urn:microsoft.com/office/officeart/2005/8/layout/hierarchy4"/>
    <dgm:cxn modelId="{65444EF4-0446-2542-B7C3-3A58ABD71A6A}" type="presParOf" srcId="{2D18DB2B-1A1E-5C4A-8DDA-2059B643F3F1}" destId="{19204C3E-5A65-114D-82CF-CB3EBEC1FDEF}" srcOrd="1" destOrd="0" presId="urn:microsoft.com/office/officeart/2005/8/layout/hierarchy4"/>
    <dgm:cxn modelId="{65712824-88BD-D647-A446-D267DB083655}" type="presParOf" srcId="{726C4356-A7DD-544C-8805-0AC87EFACB25}" destId="{B834F9F9-7CF3-6A4B-BD45-3A4AD5FD33C4}" srcOrd="1" destOrd="0" presId="urn:microsoft.com/office/officeart/2005/8/layout/hierarchy4"/>
    <dgm:cxn modelId="{67A7EFF1-32BC-6840-99FD-CB1EA0EB7C51}" type="presParOf" srcId="{726C4356-A7DD-544C-8805-0AC87EFACB25}" destId="{7CD0C12E-0F85-C646-9A0F-5400F8ACB5A0}" srcOrd="2" destOrd="0" presId="urn:microsoft.com/office/officeart/2005/8/layout/hierarchy4"/>
    <dgm:cxn modelId="{8C65533C-2759-1E4A-BE59-A3DA67DA04C3}" type="presParOf" srcId="{7CD0C12E-0F85-C646-9A0F-5400F8ACB5A0}" destId="{F4B85A6C-F499-C54D-B362-888D3F25A555}" srcOrd="0" destOrd="0" presId="urn:microsoft.com/office/officeart/2005/8/layout/hierarchy4"/>
    <dgm:cxn modelId="{827426AA-4572-534D-97BA-5DE8314B290E}" type="presParOf" srcId="{7CD0C12E-0F85-C646-9A0F-5400F8ACB5A0}" destId="{07AB6265-FA51-E149-B780-4EBD3B44E520}" srcOrd="1" destOrd="0" presId="urn:microsoft.com/office/officeart/2005/8/layout/hierarchy4"/>
    <dgm:cxn modelId="{918BA13F-1CF7-2D49-B212-9A7FE8C8C314}" type="presParOf" srcId="{726C4356-A7DD-544C-8805-0AC87EFACB25}" destId="{10808E10-C718-3541-9D2E-F590C3812F5A}" srcOrd="3" destOrd="0" presId="urn:microsoft.com/office/officeart/2005/8/layout/hierarchy4"/>
    <dgm:cxn modelId="{C81FB4B9-50A9-BE4F-82F4-1368BCCA3AB3}" type="presParOf" srcId="{726C4356-A7DD-544C-8805-0AC87EFACB25}" destId="{43251FC4-2A36-F94A-88DB-FBC07E940C17}" srcOrd="4" destOrd="0" presId="urn:microsoft.com/office/officeart/2005/8/layout/hierarchy4"/>
    <dgm:cxn modelId="{EFB9EA80-DEB5-6243-B056-CDD4278DFB0C}" type="presParOf" srcId="{43251FC4-2A36-F94A-88DB-FBC07E940C17}" destId="{8D24D375-585F-9648-A3A6-FA23AA63744A}" srcOrd="0" destOrd="0" presId="urn:microsoft.com/office/officeart/2005/8/layout/hierarchy4"/>
    <dgm:cxn modelId="{E765B48D-41EB-CE48-8982-B408858D55AF}" type="presParOf" srcId="{43251FC4-2A36-F94A-88DB-FBC07E940C17}" destId="{DAB4BF70-BD9B-E748-B3A7-4EAB9475E0EE}" srcOrd="1" destOrd="0" presId="urn:microsoft.com/office/officeart/2005/8/layout/hierarchy4"/>
    <dgm:cxn modelId="{F45D689C-92BF-354F-9996-40BFD1B6726F}" type="presParOf" srcId="{726C4356-A7DD-544C-8805-0AC87EFACB25}" destId="{7C4B553E-F6C0-F749-B8EE-9E4775C1230C}" srcOrd="5" destOrd="0" presId="urn:microsoft.com/office/officeart/2005/8/layout/hierarchy4"/>
    <dgm:cxn modelId="{EAA2C4D1-09F7-AF41-AB30-4B0844E33C19}" type="presParOf" srcId="{726C4356-A7DD-544C-8805-0AC87EFACB25}" destId="{4DCDCA9F-EB91-A348-B087-0E7EF6F1C0FE}" srcOrd="6" destOrd="0" presId="urn:microsoft.com/office/officeart/2005/8/layout/hierarchy4"/>
    <dgm:cxn modelId="{FC247425-4602-FD48-AC64-052A6BD19FD4}" type="presParOf" srcId="{4DCDCA9F-EB91-A348-B087-0E7EF6F1C0FE}" destId="{A71FA4B7-AF0B-014C-BCDF-A150477E3F43}" srcOrd="0" destOrd="0" presId="urn:microsoft.com/office/officeart/2005/8/layout/hierarchy4"/>
    <dgm:cxn modelId="{8A44A53F-3580-1D47-AC0B-AF175D740D7C}" type="presParOf" srcId="{4DCDCA9F-EB91-A348-B087-0E7EF6F1C0FE}" destId="{1230614C-9BD8-8849-968A-4D58C2907E03}" srcOrd="1" destOrd="0" presId="urn:microsoft.com/office/officeart/2005/8/layout/hierarchy4"/>
    <dgm:cxn modelId="{8AC6F38B-BBC1-914D-99A9-AF427BFA3E1A}" type="presParOf" srcId="{726C4356-A7DD-544C-8805-0AC87EFACB25}" destId="{FB587B1D-9A23-FD41-95AD-B13322DAFD1A}" srcOrd="7" destOrd="0" presId="urn:microsoft.com/office/officeart/2005/8/layout/hierarchy4"/>
    <dgm:cxn modelId="{E56F5C15-D712-F046-A1A9-C2C035E44637}" type="presParOf" srcId="{726C4356-A7DD-544C-8805-0AC87EFACB25}" destId="{A74C72A2-6305-014E-991E-CE8897B7B6D4}" srcOrd="8" destOrd="0" presId="urn:microsoft.com/office/officeart/2005/8/layout/hierarchy4"/>
    <dgm:cxn modelId="{35FE5124-A669-7A4D-91F5-6211B1BA2B29}" type="presParOf" srcId="{A74C72A2-6305-014E-991E-CE8897B7B6D4}" destId="{133CACE9-5D98-6844-BA53-3573492511C8}" srcOrd="0" destOrd="0" presId="urn:microsoft.com/office/officeart/2005/8/layout/hierarchy4"/>
    <dgm:cxn modelId="{1850CE7A-A131-2F40-8C17-AE5E425C20F9}" type="presParOf" srcId="{A74C72A2-6305-014E-991E-CE8897B7B6D4}" destId="{67530103-2383-384E-AB61-FC6623F4497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1FD3F-F83A-3545-9F2B-D61EE7D3A927}">
      <dsp:nvSpPr>
        <dsp:cNvPr id="0" name=""/>
        <dsp:cNvSpPr/>
      </dsp:nvSpPr>
      <dsp:spPr>
        <a:xfrm>
          <a:off x="7621" y="1696"/>
          <a:ext cx="14348756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Data Services Page</a:t>
          </a:r>
          <a:endParaRPr lang="en-US" sz="5400" kern="1200" dirty="0"/>
        </a:p>
      </dsp:txBody>
      <dsp:txXfrm>
        <a:off x="43989" y="38064"/>
        <a:ext cx="14276020" cy="1168965"/>
      </dsp:txXfrm>
    </dsp:sp>
    <dsp:sp modelId="{105E06A8-813C-3B40-8CDB-4512900AD207}">
      <dsp:nvSpPr>
        <dsp:cNvPr id="0" name=""/>
        <dsp:cNvSpPr/>
      </dsp:nvSpPr>
      <dsp:spPr>
        <a:xfrm>
          <a:off x="7621" y="1390292"/>
          <a:ext cx="1159792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Miscellany</a:t>
          </a:r>
          <a:endParaRPr lang="en-US" sz="600" kern="1200" dirty="0"/>
        </a:p>
      </dsp:txBody>
      <dsp:txXfrm>
        <a:off x="41590" y="1424261"/>
        <a:ext cx="1091854" cy="1173763"/>
      </dsp:txXfrm>
    </dsp:sp>
    <dsp:sp modelId="{1C77C55B-3087-2F43-A2D7-DA5173A8F512}">
      <dsp:nvSpPr>
        <dsp:cNvPr id="0" name=""/>
        <dsp:cNvSpPr/>
      </dsp:nvSpPr>
      <dsp:spPr>
        <a:xfrm>
          <a:off x="7621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Menu of Services</a:t>
          </a:r>
          <a:endParaRPr lang="en-US" sz="500" kern="1200" dirty="0"/>
        </a:p>
      </dsp:txBody>
      <dsp:txXfrm>
        <a:off x="11717" y="2782984"/>
        <a:ext cx="131643" cy="1233509"/>
      </dsp:txXfrm>
    </dsp:sp>
    <dsp:sp modelId="{623D03AD-6E7D-8D4A-9103-1F32CAA8B484}">
      <dsp:nvSpPr>
        <dsp:cNvPr id="0" name=""/>
        <dsp:cNvSpPr/>
      </dsp:nvSpPr>
      <dsp:spPr>
        <a:xfrm>
          <a:off x="153329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Interdisciplinary Support</a:t>
          </a:r>
          <a:endParaRPr lang="en-US" sz="500" kern="1200" dirty="0"/>
        </a:p>
      </dsp:txBody>
      <dsp:txXfrm>
        <a:off x="157425" y="2782984"/>
        <a:ext cx="131643" cy="1233509"/>
      </dsp:txXfrm>
    </dsp:sp>
    <dsp:sp modelId="{54FA63A4-2D6B-2140-8BF5-927D3CA2F1CC}">
      <dsp:nvSpPr>
        <dsp:cNvPr id="0" name=""/>
        <dsp:cNvSpPr/>
      </dsp:nvSpPr>
      <dsp:spPr>
        <a:xfrm>
          <a:off x="299037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Digital Humanities</a:t>
          </a:r>
          <a:endParaRPr lang="en-US" sz="500" kern="1200" dirty="0"/>
        </a:p>
      </dsp:txBody>
      <dsp:txXfrm>
        <a:off x="303133" y="2782984"/>
        <a:ext cx="131643" cy="1233509"/>
      </dsp:txXfrm>
    </dsp:sp>
    <dsp:sp modelId="{39E2A38A-FBE1-3445-BF41-0E2C39AD2A98}">
      <dsp:nvSpPr>
        <dsp:cNvPr id="0" name=""/>
        <dsp:cNvSpPr/>
      </dsp:nvSpPr>
      <dsp:spPr>
        <a:xfrm>
          <a:off x="444745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Open Data</a:t>
          </a:r>
          <a:endParaRPr lang="en-US" sz="500" kern="1200" dirty="0"/>
        </a:p>
      </dsp:txBody>
      <dsp:txXfrm>
        <a:off x="448841" y="2782984"/>
        <a:ext cx="131643" cy="1233509"/>
      </dsp:txXfrm>
    </dsp:sp>
    <dsp:sp modelId="{4EF43FB4-6DCB-B041-9441-A864BB3DD7B9}">
      <dsp:nvSpPr>
        <dsp:cNvPr id="0" name=""/>
        <dsp:cNvSpPr/>
      </dsp:nvSpPr>
      <dsp:spPr>
        <a:xfrm>
          <a:off x="590453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Staffing a&amp; Expertise</a:t>
          </a:r>
          <a:endParaRPr lang="en-US" sz="500" kern="1200" dirty="0"/>
        </a:p>
      </dsp:txBody>
      <dsp:txXfrm>
        <a:off x="594549" y="2782984"/>
        <a:ext cx="131643" cy="1233509"/>
      </dsp:txXfrm>
    </dsp:sp>
    <dsp:sp modelId="{1016331D-ABC1-AB4E-AB29-F623F9A96C6E}">
      <dsp:nvSpPr>
        <dsp:cNvPr id="0" name=""/>
        <dsp:cNvSpPr/>
      </dsp:nvSpPr>
      <dsp:spPr>
        <a:xfrm>
          <a:off x="736161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Request a Consultation</a:t>
          </a:r>
          <a:endParaRPr lang="en-US" sz="500" kern="1200" dirty="0"/>
        </a:p>
      </dsp:txBody>
      <dsp:txXfrm>
        <a:off x="740257" y="2782984"/>
        <a:ext cx="131643" cy="1233509"/>
      </dsp:txXfrm>
    </dsp:sp>
    <dsp:sp modelId="{248AC093-8318-3F47-B70F-BBFC0317B6B2}">
      <dsp:nvSpPr>
        <dsp:cNvPr id="0" name=""/>
        <dsp:cNvSpPr/>
      </dsp:nvSpPr>
      <dsp:spPr>
        <a:xfrm>
          <a:off x="881870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Request RDS Services</a:t>
          </a:r>
          <a:endParaRPr lang="en-US" sz="500" kern="1200" dirty="0"/>
        </a:p>
      </dsp:txBody>
      <dsp:txXfrm>
        <a:off x="885966" y="2782984"/>
        <a:ext cx="131643" cy="1233509"/>
      </dsp:txXfrm>
    </dsp:sp>
    <dsp:sp modelId="{AE8B8093-AC43-A44D-990D-A05822E76A63}">
      <dsp:nvSpPr>
        <dsp:cNvPr id="0" name=""/>
        <dsp:cNvSpPr/>
      </dsp:nvSpPr>
      <dsp:spPr>
        <a:xfrm>
          <a:off x="1027578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How to Acknowledge </a:t>
          </a:r>
          <a:r>
            <a:rPr lang="en-US" sz="500" kern="1200" dirty="0" err="1" smtClean="0"/>
            <a:t>Servcies</a:t>
          </a:r>
          <a:endParaRPr lang="en-US" sz="500" kern="1200" dirty="0"/>
        </a:p>
      </dsp:txBody>
      <dsp:txXfrm>
        <a:off x="1031674" y="2782984"/>
        <a:ext cx="131643" cy="1233509"/>
      </dsp:txXfrm>
    </dsp:sp>
    <dsp:sp modelId="{57D23E91-8A47-8C44-8004-E9C790FB8D5D}">
      <dsp:nvSpPr>
        <dsp:cNvPr id="0" name=""/>
        <dsp:cNvSpPr/>
      </dsp:nvSpPr>
      <dsp:spPr>
        <a:xfrm>
          <a:off x="1179159" y="1390292"/>
          <a:ext cx="431251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Geospatial</a:t>
          </a:r>
          <a:endParaRPr lang="en-US" sz="600" kern="1200" dirty="0"/>
        </a:p>
      </dsp:txBody>
      <dsp:txXfrm>
        <a:off x="1191790" y="1402923"/>
        <a:ext cx="405989" cy="1216439"/>
      </dsp:txXfrm>
    </dsp:sp>
    <dsp:sp modelId="{01AC1CDE-3E38-A94F-B0C8-FD2CCD50D322}">
      <dsp:nvSpPr>
        <dsp:cNvPr id="0" name=""/>
        <dsp:cNvSpPr/>
      </dsp:nvSpPr>
      <dsp:spPr>
        <a:xfrm>
          <a:off x="1179159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Description of services</a:t>
          </a:r>
          <a:endParaRPr lang="en-US" sz="500" kern="1200" dirty="0"/>
        </a:p>
      </dsp:txBody>
      <dsp:txXfrm>
        <a:off x="1183255" y="2782984"/>
        <a:ext cx="131643" cy="1233509"/>
      </dsp:txXfrm>
    </dsp:sp>
    <dsp:sp modelId="{F508A42D-7898-6F45-9F24-863F995B7D28}">
      <dsp:nvSpPr>
        <dsp:cNvPr id="0" name=""/>
        <dsp:cNvSpPr/>
      </dsp:nvSpPr>
      <dsp:spPr>
        <a:xfrm>
          <a:off x="1324867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Geospatial Mapping and Analysis</a:t>
          </a:r>
          <a:endParaRPr lang="en-US" sz="500" kern="1200" dirty="0"/>
        </a:p>
      </dsp:txBody>
      <dsp:txXfrm>
        <a:off x="1328963" y="2782984"/>
        <a:ext cx="131643" cy="1233509"/>
      </dsp:txXfrm>
    </dsp:sp>
    <dsp:sp modelId="{B271D602-DF7E-DC4F-8B65-C5C7AF249831}">
      <dsp:nvSpPr>
        <dsp:cNvPr id="0" name=""/>
        <dsp:cNvSpPr/>
      </dsp:nvSpPr>
      <dsp:spPr>
        <a:xfrm>
          <a:off x="1470575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Geospatial Consultations</a:t>
          </a:r>
          <a:endParaRPr lang="en-US" sz="500" kern="1200" dirty="0"/>
        </a:p>
      </dsp:txBody>
      <dsp:txXfrm>
        <a:off x="1474671" y="2782984"/>
        <a:ext cx="131643" cy="1233509"/>
      </dsp:txXfrm>
    </dsp:sp>
    <dsp:sp modelId="{D848FA0F-8318-9B41-8709-464B58BC87F5}">
      <dsp:nvSpPr>
        <dsp:cNvPr id="0" name=""/>
        <dsp:cNvSpPr/>
      </dsp:nvSpPr>
      <dsp:spPr>
        <a:xfrm>
          <a:off x="1622156" y="1390292"/>
          <a:ext cx="722667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Digital Humanities</a:t>
          </a:r>
          <a:endParaRPr lang="en-US" sz="600" kern="1200" dirty="0"/>
        </a:p>
      </dsp:txBody>
      <dsp:txXfrm>
        <a:off x="1643322" y="1411458"/>
        <a:ext cx="680335" cy="1199369"/>
      </dsp:txXfrm>
    </dsp:sp>
    <dsp:sp modelId="{3527E59F-0541-D247-82CF-AEB5F19D0965}">
      <dsp:nvSpPr>
        <dsp:cNvPr id="0" name=""/>
        <dsp:cNvSpPr/>
      </dsp:nvSpPr>
      <dsp:spPr>
        <a:xfrm>
          <a:off x="1622156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Consultation</a:t>
          </a:r>
          <a:endParaRPr lang="en-US" sz="500" kern="1200" dirty="0"/>
        </a:p>
      </dsp:txBody>
      <dsp:txXfrm>
        <a:off x="1626252" y="2782984"/>
        <a:ext cx="131643" cy="1233509"/>
      </dsp:txXfrm>
    </dsp:sp>
    <dsp:sp modelId="{FDF0CE24-83E6-784E-9FCC-6985B694ECA7}">
      <dsp:nvSpPr>
        <dsp:cNvPr id="0" name=""/>
        <dsp:cNvSpPr/>
      </dsp:nvSpPr>
      <dsp:spPr>
        <a:xfrm>
          <a:off x="1767865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Instructions</a:t>
          </a:r>
          <a:endParaRPr lang="en-US" sz="500" kern="1200" dirty="0"/>
        </a:p>
      </dsp:txBody>
      <dsp:txXfrm>
        <a:off x="1771961" y="2782984"/>
        <a:ext cx="131643" cy="1233509"/>
      </dsp:txXfrm>
    </dsp:sp>
    <dsp:sp modelId="{41B3EB3C-9057-A84C-ABF1-C095EAB543B5}">
      <dsp:nvSpPr>
        <dsp:cNvPr id="0" name=""/>
        <dsp:cNvSpPr/>
      </dsp:nvSpPr>
      <dsp:spPr>
        <a:xfrm>
          <a:off x="1913573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Text Analysis</a:t>
          </a:r>
          <a:endParaRPr lang="en-US" sz="500" kern="1200" dirty="0"/>
        </a:p>
      </dsp:txBody>
      <dsp:txXfrm>
        <a:off x="1917669" y="2782984"/>
        <a:ext cx="131643" cy="1233509"/>
      </dsp:txXfrm>
    </dsp:sp>
    <dsp:sp modelId="{4A58EAF1-0702-054D-B1F4-A1269D181527}">
      <dsp:nvSpPr>
        <dsp:cNvPr id="0" name=""/>
        <dsp:cNvSpPr/>
      </dsp:nvSpPr>
      <dsp:spPr>
        <a:xfrm>
          <a:off x="2059281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Digital Humanities</a:t>
          </a:r>
          <a:endParaRPr lang="en-US" sz="500" kern="1200" dirty="0"/>
        </a:p>
      </dsp:txBody>
      <dsp:txXfrm>
        <a:off x="2063377" y="2782984"/>
        <a:ext cx="131643" cy="1233509"/>
      </dsp:txXfrm>
    </dsp:sp>
    <dsp:sp modelId="{37A53879-CB56-654A-9555-B720B51893CE}">
      <dsp:nvSpPr>
        <dsp:cNvPr id="0" name=""/>
        <dsp:cNvSpPr/>
      </dsp:nvSpPr>
      <dsp:spPr>
        <a:xfrm>
          <a:off x="2204989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Text Encoding</a:t>
          </a:r>
          <a:endParaRPr lang="en-US" sz="500" kern="1200" dirty="0"/>
        </a:p>
      </dsp:txBody>
      <dsp:txXfrm>
        <a:off x="2209085" y="2782984"/>
        <a:ext cx="131643" cy="1233509"/>
      </dsp:txXfrm>
    </dsp:sp>
    <dsp:sp modelId="{9E03E54A-3FDB-4F42-9B89-C3F8A0C95ABB}">
      <dsp:nvSpPr>
        <dsp:cNvPr id="0" name=""/>
        <dsp:cNvSpPr/>
      </dsp:nvSpPr>
      <dsp:spPr>
        <a:xfrm>
          <a:off x="2356570" y="1390292"/>
          <a:ext cx="86837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Data Collections</a:t>
          </a:r>
          <a:endParaRPr lang="en-US" sz="600" kern="1200" dirty="0"/>
        </a:p>
      </dsp:txBody>
      <dsp:txXfrm>
        <a:off x="2382004" y="1415726"/>
        <a:ext cx="817507" cy="1190833"/>
      </dsp:txXfrm>
    </dsp:sp>
    <dsp:sp modelId="{A7BFD3D3-8017-0842-ABFF-97AB73EF5577}">
      <dsp:nvSpPr>
        <dsp:cNvPr id="0" name=""/>
        <dsp:cNvSpPr/>
      </dsp:nvSpPr>
      <dsp:spPr>
        <a:xfrm>
          <a:off x="2356570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Finding data sources</a:t>
          </a:r>
          <a:endParaRPr lang="en-US" sz="500" kern="1200" dirty="0"/>
        </a:p>
      </dsp:txBody>
      <dsp:txXfrm>
        <a:off x="2360666" y="2782984"/>
        <a:ext cx="131643" cy="1233509"/>
      </dsp:txXfrm>
    </dsp:sp>
    <dsp:sp modelId="{FB911EEC-669D-174A-B1CE-3E474BC1068B}">
      <dsp:nvSpPr>
        <dsp:cNvPr id="0" name=""/>
        <dsp:cNvSpPr/>
      </dsp:nvSpPr>
      <dsp:spPr>
        <a:xfrm>
          <a:off x="2502278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Purchasing data</a:t>
          </a:r>
          <a:endParaRPr lang="en-US" sz="500" kern="1200" dirty="0"/>
        </a:p>
      </dsp:txBody>
      <dsp:txXfrm>
        <a:off x="2506374" y="2782984"/>
        <a:ext cx="131643" cy="1233509"/>
      </dsp:txXfrm>
    </dsp:sp>
    <dsp:sp modelId="{D80E3B6C-917E-434D-BD9D-622DA65097C7}">
      <dsp:nvSpPr>
        <dsp:cNvPr id="0" name=""/>
        <dsp:cNvSpPr/>
      </dsp:nvSpPr>
      <dsp:spPr>
        <a:xfrm>
          <a:off x="2647987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Subscription databases</a:t>
          </a:r>
          <a:endParaRPr lang="en-US" sz="500" kern="1200" dirty="0"/>
        </a:p>
      </dsp:txBody>
      <dsp:txXfrm>
        <a:off x="2652083" y="2782984"/>
        <a:ext cx="131643" cy="1233509"/>
      </dsp:txXfrm>
    </dsp:sp>
    <dsp:sp modelId="{919EDC93-20F4-D44A-B5E2-22EF803A51CD}">
      <dsp:nvSpPr>
        <dsp:cNvPr id="0" name=""/>
        <dsp:cNvSpPr/>
      </dsp:nvSpPr>
      <dsp:spPr>
        <a:xfrm>
          <a:off x="2793695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Non-purchase acquisition</a:t>
          </a:r>
          <a:endParaRPr lang="en-US" sz="500" kern="1200" dirty="0"/>
        </a:p>
      </dsp:txBody>
      <dsp:txXfrm>
        <a:off x="2797791" y="2782984"/>
        <a:ext cx="131643" cy="1233509"/>
      </dsp:txXfrm>
    </dsp:sp>
    <dsp:sp modelId="{EB37441F-FD14-7F46-A690-FBBAB3DD3097}">
      <dsp:nvSpPr>
        <dsp:cNvPr id="0" name=""/>
        <dsp:cNvSpPr/>
      </dsp:nvSpPr>
      <dsp:spPr>
        <a:xfrm>
          <a:off x="2939403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Text Encoding</a:t>
          </a:r>
          <a:endParaRPr lang="en-US" sz="500" kern="1200" dirty="0"/>
        </a:p>
      </dsp:txBody>
      <dsp:txXfrm>
        <a:off x="2943499" y="2782984"/>
        <a:ext cx="131643" cy="1233509"/>
      </dsp:txXfrm>
    </dsp:sp>
    <dsp:sp modelId="{100EE3F6-9169-F748-B4FC-466D1E2B591B}">
      <dsp:nvSpPr>
        <dsp:cNvPr id="0" name=""/>
        <dsp:cNvSpPr/>
      </dsp:nvSpPr>
      <dsp:spPr>
        <a:xfrm>
          <a:off x="3085111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Digititization</a:t>
          </a:r>
          <a:endParaRPr lang="en-US" sz="500" kern="1200" dirty="0"/>
        </a:p>
      </dsp:txBody>
      <dsp:txXfrm>
        <a:off x="3089207" y="2782984"/>
        <a:ext cx="131643" cy="1233509"/>
      </dsp:txXfrm>
    </dsp:sp>
    <dsp:sp modelId="{D384AB38-2A2E-6F48-B851-E1B8BCF64413}">
      <dsp:nvSpPr>
        <dsp:cNvPr id="0" name=""/>
        <dsp:cNvSpPr/>
      </dsp:nvSpPr>
      <dsp:spPr>
        <a:xfrm>
          <a:off x="3236692" y="1390292"/>
          <a:ext cx="171619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Computing Resources</a:t>
          </a:r>
          <a:endParaRPr lang="en-US" sz="600" kern="1200" dirty="0"/>
        </a:p>
      </dsp:txBody>
      <dsp:txXfrm>
        <a:off x="3273060" y="1426660"/>
        <a:ext cx="1643459" cy="1168965"/>
      </dsp:txXfrm>
    </dsp:sp>
    <dsp:sp modelId="{FAAA8D25-7AB2-0741-A2C6-F058C9ADCC9F}">
      <dsp:nvSpPr>
        <dsp:cNvPr id="0" name=""/>
        <dsp:cNvSpPr/>
      </dsp:nvSpPr>
      <dsp:spPr>
        <a:xfrm>
          <a:off x="3236692" y="2778888"/>
          <a:ext cx="710921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Open Source Resources</a:t>
          </a:r>
          <a:endParaRPr lang="en-US" sz="500" kern="1200" dirty="0"/>
        </a:p>
      </dsp:txBody>
      <dsp:txXfrm>
        <a:off x="3257514" y="2799710"/>
        <a:ext cx="669277" cy="1200057"/>
      </dsp:txXfrm>
    </dsp:sp>
    <dsp:sp modelId="{8CA038CE-EA1C-4F4F-9546-CABEDC90ED72}">
      <dsp:nvSpPr>
        <dsp:cNvPr id="0" name=""/>
        <dsp:cNvSpPr/>
      </dsp:nvSpPr>
      <dsp:spPr>
        <a:xfrm>
          <a:off x="3236692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</a:t>
          </a:r>
          <a:endParaRPr lang="en-US" sz="500" kern="1200" dirty="0"/>
        </a:p>
      </dsp:txBody>
      <dsp:txXfrm>
        <a:off x="3240788" y="4171580"/>
        <a:ext cx="131643" cy="1233509"/>
      </dsp:txXfrm>
    </dsp:sp>
    <dsp:sp modelId="{28DD59F0-B683-6941-8DBE-9B5BA1D640E6}">
      <dsp:nvSpPr>
        <dsp:cNvPr id="0" name=""/>
        <dsp:cNvSpPr/>
      </dsp:nvSpPr>
      <dsp:spPr>
        <a:xfrm>
          <a:off x="3379464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Web Development</a:t>
          </a:r>
          <a:endParaRPr lang="en-US" sz="500" kern="1200" dirty="0"/>
        </a:p>
      </dsp:txBody>
      <dsp:txXfrm>
        <a:off x="3383560" y="4171580"/>
        <a:ext cx="131643" cy="1233509"/>
      </dsp:txXfrm>
    </dsp:sp>
    <dsp:sp modelId="{48A2A1BE-50C6-A74F-8A8A-865E9755806B}">
      <dsp:nvSpPr>
        <dsp:cNvPr id="0" name=""/>
        <dsp:cNvSpPr/>
      </dsp:nvSpPr>
      <dsp:spPr>
        <a:xfrm>
          <a:off x="3522235" y="4167484"/>
          <a:ext cx="282606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Database Design</a:t>
          </a:r>
          <a:endParaRPr lang="en-US" sz="500" kern="1200" dirty="0"/>
        </a:p>
      </dsp:txBody>
      <dsp:txXfrm>
        <a:off x="3530512" y="4175761"/>
        <a:ext cx="266052" cy="1225147"/>
      </dsp:txXfrm>
    </dsp:sp>
    <dsp:sp modelId="{C6BE5F66-A6FB-D24D-86A6-DF7E6964D558}">
      <dsp:nvSpPr>
        <dsp:cNvPr id="0" name=""/>
        <dsp:cNvSpPr/>
      </dsp:nvSpPr>
      <dsp:spPr>
        <a:xfrm>
          <a:off x="3522235" y="5556079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SQL</a:t>
          </a:r>
          <a:endParaRPr lang="en-US" sz="500" kern="1200" dirty="0"/>
        </a:p>
      </dsp:txBody>
      <dsp:txXfrm>
        <a:off x="3526331" y="5560175"/>
        <a:ext cx="131643" cy="1233509"/>
      </dsp:txXfrm>
    </dsp:sp>
    <dsp:sp modelId="{2DEDE4E1-FAE7-1640-B78E-5861787A81F9}">
      <dsp:nvSpPr>
        <dsp:cNvPr id="0" name=""/>
        <dsp:cNvSpPr/>
      </dsp:nvSpPr>
      <dsp:spPr>
        <a:xfrm>
          <a:off x="3665007" y="5556079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NOSQL</a:t>
          </a:r>
          <a:endParaRPr lang="en-US" sz="500" kern="1200" dirty="0"/>
        </a:p>
      </dsp:txBody>
      <dsp:txXfrm>
        <a:off x="3669103" y="5560175"/>
        <a:ext cx="131643" cy="1233509"/>
      </dsp:txXfrm>
    </dsp:sp>
    <dsp:sp modelId="{8494C08A-E520-3341-ABD9-D071574F1393}">
      <dsp:nvSpPr>
        <dsp:cNvPr id="0" name=""/>
        <dsp:cNvSpPr/>
      </dsp:nvSpPr>
      <dsp:spPr>
        <a:xfrm>
          <a:off x="3807779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Humanities </a:t>
          </a:r>
          <a:endParaRPr lang="en-US" sz="500" kern="1200" dirty="0"/>
        </a:p>
      </dsp:txBody>
      <dsp:txXfrm>
        <a:off x="3811875" y="4171580"/>
        <a:ext cx="131643" cy="1233509"/>
      </dsp:txXfrm>
    </dsp:sp>
    <dsp:sp modelId="{2EAC5AC3-8570-D84E-81E4-81112ECA8A53}">
      <dsp:nvSpPr>
        <dsp:cNvPr id="0" name=""/>
        <dsp:cNvSpPr/>
      </dsp:nvSpPr>
      <dsp:spPr>
        <a:xfrm>
          <a:off x="3953487" y="2778888"/>
          <a:ext cx="568149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Campus Resources</a:t>
          </a:r>
          <a:endParaRPr lang="en-US" sz="500" kern="1200" dirty="0"/>
        </a:p>
      </dsp:txBody>
      <dsp:txXfrm>
        <a:off x="3970128" y="2795529"/>
        <a:ext cx="534867" cy="1208419"/>
      </dsp:txXfrm>
    </dsp:sp>
    <dsp:sp modelId="{728EC582-9469-B649-BF1D-EED551D70457}">
      <dsp:nvSpPr>
        <dsp:cNvPr id="0" name=""/>
        <dsp:cNvSpPr/>
      </dsp:nvSpPr>
      <dsp:spPr>
        <a:xfrm>
          <a:off x="3953487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ACI-ACS</a:t>
          </a:r>
          <a:endParaRPr lang="en-US" sz="500" kern="1200" dirty="0"/>
        </a:p>
      </dsp:txBody>
      <dsp:txXfrm>
        <a:off x="3957583" y="4171580"/>
        <a:ext cx="131643" cy="1233509"/>
      </dsp:txXfrm>
    </dsp:sp>
    <dsp:sp modelId="{0721A03B-695D-FE4D-9C73-AFD9FCE8E8A8}">
      <dsp:nvSpPr>
        <dsp:cNvPr id="0" name=""/>
        <dsp:cNvSpPr/>
      </dsp:nvSpPr>
      <dsp:spPr>
        <a:xfrm>
          <a:off x="4096258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VM-Hosting</a:t>
          </a:r>
          <a:endParaRPr lang="en-US" sz="500" kern="1200" dirty="0"/>
        </a:p>
      </dsp:txBody>
      <dsp:txXfrm>
        <a:off x="4100354" y="4171580"/>
        <a:ext cx="131643" cy="1233509"/>
      </dsp:txXfrm>
    </dsp:sp>
    <dsp:sp modelId="{0C5B48D5-E7C6-EC48-AC36-CD556DD19565}">
      <dsp:nvSpPr>
        <dsp:cNvPr id="0" name=""/>
        <dsp:cNvSpPr/>
      </dsp:nvSpPr>
      <dsp:spPr>
        <a:xfrm>
          <a:off x="4239030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HPC</a:t>
          </a:r>
          <a:endParaRPr lang="en-US" sz="500" kern="1200" dirty="0"/>
        </a:p>
      </dsp:txBody>
      <dsp:txXfrm>
        <a:off x="4243126" y="4171580"/>
        <a:ext cx="131643" cy="1233509"/>
      </dsp:txXfrm>
    </dsp:sp>
    <dsp:sp modelId="{16273B0B-50E9-3A4E-89F7-D8148F1CA752}">
      <dsp:nvSpPr>
        <dsp:cNvPr id="0" name=""/>
        <dsp:cNvSpPr/>
      </dsp:nvSpPr>
      <dsp:spPr>
        <a:xfrm>
          <a:off x="4381802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Cites</a:t>
          </a:r>
          <a:endParaRPr lang="en-US" sz="500" kern="1200" dirty="0"/>
        </a:p>
      </dsp:txBody>
      <dsp:txXfrm>
        <a:off x="4385898" y="4171580"/>
        <a:ext cx="131643" cy="1233509"/>
      </dsp:txXfrm>
    </dsp:sp>
    <dsp:sp modelId="{798E1F94-9621-A24A-8F04-7CC16F88FF9A}">
      <dsp:nvSpPr>
        <dsp:cNvPr id="0" name=""/>
        <dsp:cNvSpPr/>
      </dsp:nvSpPr>
      <dsp:spPr>
        <a:xfrm>
          <a:off x="4527510" y="2778888"/>
          <a:ext cx="425378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External Resources</a:t>
          </a:r>
          <a:endParaRPr lang="en-US" sz="500" kern="1200" dirty="0"/>
        </a:p>
      </dsp:txBody>
      <dsp:txXfrm>
        <a:off x="4539969" y="2791347"/>
        <a:ext cx="400460" cy="1216783"/>
      </dsp:txXfrm>
    </dsp:sp>
    <dsp:sp modelId="{1DF14881-06CE-B644-BE8F-E02A015518B5}">
      <dsp:nvSpPr>
        <dsp:cNvPr id="0" name=""/>
        <dsp:cNvSpPr/>
      </dsp:nvSpPr>
      <dsp:spPr>
        <a:xfrm>
          <a:off x="4527510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AWS</a:t>
          </a:r>
          <a:endParaRPr lang="en-US" sz="500" kern="1200" dirty="0"/>
        </a:p>
      </dsp:txBody>
      <dsp:txXfrm>
        <a:off x="4531606" y="4171580"/>
        <a:ext cx="131643" cy="1233509"/>
      </dsp:txXfrm>
    </dsp:sp>
    <dsp:sp modelId="{50504156-4A33-9D43-99A1-1946596E539B}">
      <dsp:nvSpPr>
        <dsp:cNvPr id="0" name=""/>
        <dsp:cNvSpPr/>
      </dsp:nvSpPr>
      <dsp:spPr>
        <a:xfrm>
          <a:off x="4670281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External VM</a:t>
          </a:r>
          <a:endParaRPr lang="en-US" sz="500" kern="1200" dirty="0"/>
        </a:p>
      </dsp:txBody>
      <dsp:txXfrm>
        <a:off x="4674377" y="4171580"/>
        <a:ext cx="131643" cy="1233509"/>
      </dsp:txXfrm>
    </dsp:sp>
    <dsp:sp modelId="{892081A2-B22C-2D4B-BC19-5E28754AFD4D}">
      <dsp:nvSpPr>
        <dsp:cNvPr id="0" name=""/>
        <dsp:cNvSpPr/>
      </dsp:nvSpPr>
      <dsp:spPr>
        <a:xfrm>
          <a:off x="4813053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17149" y="4171580"/>
        <a:ext cx="131643" cy="1233509"/>
      </dsp:txXfrm>
    </dsp:sp>
    <dsp:sp modelId="{F3458948-0311-1240-BEDD-2F5A7501ECEB}">
      <dsp:nvSpPr>
        <dsp:cNvPr id="0" name=""/>
        <dsp:cNvSpPr/>
      </dsp:nvSpPr>
      <dsp:spPr>
        <a:xfrm>
          <a:off x="4964634" y="1390292"/>
          <a:ext cx="571086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Intellectual Property</a:t>
          </a:r>
          <a:endParaRPr lang="en-US" sz="600" kern="1200" dirty="0"/>
        </a:p>
      </dsp:txBody>
      <dsp:txXfrm>
        <a:off x="4981361" y="1407019"/>
        <a:ext cx="537632" cy="1208247"/>
      </dsp:txXfrm>
    </dsp:sp>
    <dsp:sp modelId="{0B08B5E2-4400-5D40-988E-5F0DB5920343}">
      <dsp:nvSpPr>
        <dsp:cNvPr id="0" name=""/>
        <dsp:cNvSpPr/>
      </dsp:nvSpPr>
      <dsp:spPr>
        <a:xfrm>
          <a:off x="4964634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Copyright resources</a:t>
          </a:r>
          <a:endParaRPr lang="en-US" sz="500" kern="1200" dirty="0"/>
        </a:p>
      </dsp:txBody>
      <dsp:txXfrm>
        <a:off x="4968730" y="2782984"/>
        <a:ext cx="131643" cy="1233509"/>
      </dsp:txXfrm>
    </dsp:sp>
    <dsp:sp modelId="{BDCA885C-5B51-BD48-ADAA-E737D3CA2D0F}">
      <dsp:nvSpPr>
        <dsp:cNvPr id="0" name=""/>
        <dsp:cNvSpPr/>
      </dsp:nvSpPr>
      <dsp:spPr>
        <a:xfrm>
          <a:off x="5110342" y="2778888"/>
          <a:ext cx="425378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Licensing</a:t>
          </a:r>
          <a:endParaRPr lang="en-US" sz="500" kern="1200" dirty="0"/>
        </a:p>
      </dsp:txBody>
      <dsp:txXfrm>
        <a:off x="5122801" y="2791347"/>
        <a:ext cx="400460" cy="1216783"/>
      </dsp:txXfrm>
    </dsp:sp>
    <dsp:sp modelId="{CB4CCB20-142F-D745-AF66-1E8FCB9C28C0}">
      <dsp:nvSpPr>
        <dsp:cNvPr id="0" name=""/>
        <dsp:cNvSpPr/>
      </dsp:nvSpPr>
      <dsp:spPr>
        <a:xfrm>
          <a:off x="5110342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Creative commons</a:t>
          </a:r>
          <a:endParaRPr lang="en-US" sz="500" kern="1200" dirty="0"/>
        </a:p>
      </dsp:txBody>
      <dsp:txXfrm>
        <a:off x="5114438" y="4171580"/>
        <a:ext cx="131643" cy="1233509"/>
      </dsp:txXfrm>
    </dsp:sp>
    <dsp:sp modelId="{28AC60ED-0E10-4947-9FBA-BF0443ED3A5E}">
      <dsp:nvSpPr>
        <dsp:cNvPr id="0" name=""/>
        <dsp:cNvSpPr/>
      </dsp:nvSpPr>
      <dsp:spPr>
        <a:xfrm>
          <a:off x="5253114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Software licensing</a:t>
          </a:r>
          <a:endParaRPr lang="en-US" sz="500" kern="1200" dirty="0"/>
        </a:p>
      </dsp:txBody>
      <dsp:txXfrm>
        <a:off x="5257210" y="4171580"/>
        <a:ext cx="131643" cy="1233509"/>
      </dsp:txXfrm>
    </dsp:sp>
    <dsp:sp modelId="{2DC1AC7A-EC29-6344-810C-949F5B9C3B84}">
      <dsp:nvSpPr>
        <dsp:cNvPr id="0" name=""/>
        <dsp:cNvSpPr/>
      </dsp:nvSpPr>
      <dsp:spPr>
        <a:xfrm>
          <a:off x="5395886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Data Licensing</a:t>
          </a:r>
          <a:endParaRPr lang="en-US" sz="500" kern="1200" dirty="0"/>
        </a:p>
      </dsp:txBody>
      <dsp:txXfrm>
        <a:off x="5399982" y="4171580"/>
        <a:ext cx="131643" cy="1233509"/>
      </dsp:txXfrm>
    </dsp:sp>
    <dsp:sp modelId="{CD8C2C9B-C580-F243-B157-B082FFC3F5F9}">
      <dsp:nvSpPr>
        <dsp:cNvPr id="0" name=""/>
        <dsp:cNvSpPr/>
      </dsp:nvSpPr>
      <dsp:spPr>
        <a:xfrm>
          <a:off x="5547467" y="1390292"/>
          <a:ext cx="86837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Controlled Data</a:t>
          </a:r>
          <a:endParaRPr lang="en-US" sz="600" kern="1200" dirty="0"/>
        </a:p>
      </dsp:txBody>
      <dsp:txXfrm>
        <a:off x="5572901" y="1415726"/>
        <a:ext cx="817507" cy="1190833"/>
      </dsp:txXfrm>
    </dsp:sp>
    <dsp:sp modelId="{01724639-B3EA-FB45-8001-D0419ED18F70}">
      <dsp:nvSpPr>
        <dsp:cNvPr id="0" name=""/>
        <dsp:cNvSpPr/>
      </dsp:nvSpPr>
      <dsp:spPr>
        <a:xfrm>
          <a:off x="5547467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ITAR</a:t>
          </a:r>
          <a:endParaRPr lang="en-US" sz="500" kern="1200" dirty="0"/>
        </a:p>
      </dsp:txBody>
      <dsp:txXfrm>
        <a:off x="5551563" y="2782984"/>
        <a:ext cx="131643" cy="1233509"/>
      </dsp:txXfrm>
    </dsp:sp>
    <dsp:sp modelId="{B3461FB9-BFC5-1747-B096-AEB3BC09CD55}">
      <dsp:nvSpPr>
        <dsp:cNvPr id="0" name=""/>
        <dsp:cNvSpPr/>
      </dsp:nvSpPr>
      <dsp:spPr>
        <a:xfrm>
          <a:off x="5693175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Trade secrets</a:t>
          </a:r>
          <a:endParaRPr lang="en-US" sz="500" kern="1200" dirty="0"/>
        </a:p>
      </dsp:txBody>
      <dsp:txXfrm>
        <a:off x="5697271" y="2782984"/>
        <a:ext cx="131643" cy="1233509"/>
      </dsp:txXfrm>
    </dsp:sp>
    <dsp:sp modelId="{FB340CAC-080F-CF46-89EB-70468588368C}">
      <dsp:nvSpPr>
        <dsp:cNvPr id="0" name=""/>
        <dsp:cNvSpPr/>
      </dsp:nvSpPr>
      <dsp:spPr>
        <a:xfrm>
          <a:off x="5838883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Classified data</a:t>
          </a:r>
          <a:endParaRPr lang="en-US" sz="500" kern="1200" dirty="0"/>
        </a:p>
      </dsp:txBody>
      <dsp:txXfrm>
        <a:off x="5842979" y="2782984"/>
        <a:ext cx="131643" cy="1233509"/>
      </dsp:txXfrm>
    </dsp:sp>
    <dsp:sp modelId="{478C0814-7924-E440-8FAE-9B05CE285494}">
      <dsp:nvSpPr>
        <dsp:cNvPr id="0" name=""/>
        <dsp:cNvSpPr/>
      </dsp:nvSpPr>
      <dsp:spPr>
        <a:xfrm>
          <a:off x="5984591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Culturally sensitive data</a:t>
          </a:r>
          <a:endParaRPr lang="en-US" sz="500" kern="1200" dirty="0"/>
        </a:p>
      </dsp:txBody>
      <dsp:txXfrm>
        <a:off x="5988687" y="2782984"/>
        <a:ext cx="131643" cy="1233509"/>
      </dsp:txXfrm>
    </dsp:sp>
    <dsp:sp modelId="{AD750887-BA01-5448-8E29-BCA22CF58B28}">
      <dsp:nvSpPr>
        <dsp:cNvPr id="0" name=""/>
        <dsp:cNvSpPr/>
      </dsp:nvSpPr>
      <dsp:spPr>
        <a:xfrm>
          <a:off x="6130299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PII</a:t>
          </a:r>
          <a:endParaRPr lang="en-US" sz="500" kern="1200" dirty="0"/>
        </a:p>
      </dsp:txBody>
      <dsp:txXfrm>
        <a:off x="6134395" y="2782984"/>
        <a:ext cx="131643" cy="1233509"/>
      </dsp:txXfrm>
    </dsp:sp>
    <dsp:sp modelId="{57CA7B69-9DBA-C64C-A9FD-249184227E66}">
      <dsp:nvSpPr>
        <dsp:cNvPr id="0" name=""/>
        <dsp:cNvSpPr/>
      </dsp:nvSpPr>
      <dsp:spPr>
        <a:xfrm>
          <a:off x="6276008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Ecologically Sensitive data</a:t>
          </a:r>
          <a:endParaRPr lang="en-US" sz="500" kern="1200" dirty="0"/>
        </a:p>
      </dsp:txBody>
      <dsp:txXfrm>
        <a:off x="6280104" y="2782984"/>
        <a:ext cx="131643" cy="1233509"/>
      </dsp:txXfrm>
    </dsp:sp>
    <dsp:sp modelId="{628C67B1-28C2-8E49-A60C-BFA8F16514A7}">
      <dsp:nvSpPr>
        <dsp:cNvPr id="0" name=""/>
        <dsp:cNvSpPr/>
      </dsp:nvSpPr>
      <dsp:spPr>
        <a:xfrm>
          <a:off x="6427589" y="1390292"/>
          <a:ext cx="4580437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Data Management Support</a:t>
          </a:r>
          <a:endParaRPr lang="en-US" sz="600" kern="1200" dirty="0"/>
        </a:p>
      </dsp:txBody>
      <dsp:txXfrm>
        <a:off x="6463957" y="1426660"/>
        <a:ext cx="4507701" cy="1168965"/>
      </dsp:txXfrm>
    </dsp:sp>
    <dsp:sp modelId="{301ED6EA-C5DB-2D48-907A-2381F8FA3FEC}">
      <dsp:nvSpPr>
        <dsp:cNvPr id="0" name=""/>
        <dsp:cNvSpPr/>
      </dsp:nvSpPr>
      <dsp:spPr>
        <a:xfrm>
          <a:off x="6427589" y="2778888"/>
          <a:ext cx="853693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DMP support</a:t>
          </a:r>
          <a:endParaRPr lang="en-US" sz="500" kern="1200" dirty="0"/>
        </a:p>
      </dsp:txBody>
      <dsp:txXfrm>
        <a:off x="6452593" y="2803892"/>
        <a:ext cx="803685" cy="1191693"/>
      </dsp:txXfrm>
    </dsp:sp>
    <dsp:sp modelId="{C60BCEC8-3FCA-8D4C-9667-D072086EEF11}">
      <dsp:nvSpPr>
        <dsp:cNvPr id="0" name=""/>
        <dsp:cNvSpPr/>
      </dsp:nvSpPr>
      <dsp:spPr>
        <a:xfrm>
          <a:off x="6427589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DMP Consultation</a:t>
          </a:r>
          <a:endParaRPr lang="en-US" sz="500" kern="1200" dirty="0"/>
        </a:p>
      </dsp:txBody>
      <dsp:txXfrm>
        <a:off x="6431685" y="4171580"/>
        <a:ext cx="131643" cy="1233509"/>
      </dsp:txXfrm>
    </dsp:sp>
    <dsp:sp modelId="{D412DCD5-C0E6-7444-B6D9-79AABCA11F0F}">
      <dsp:nvSpPr>
        <dsp:cNvPr id="0" name=""/>
        <dsp:cNvSpPr/>
      </dsp:nvSpPr>
      <dsp:spPr>
        <a:xfrm>
          <a:off x="6570360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DMP Tool</a:t>
          </a:r>
          <a:endParaRPr lang="en-US" sz="500" kern="1200" dirty="0"/>
        </a:p>
      </dsp:txBody>
      <dsp:txXfrm>
        <a:off x="6574456" y="4171580"/>
        <a:ext cx="131643" cy="1233509"/>
      </dsp:txXfrm>
    </dsp:sp>
    <dsp:sp modelId="{6060AD9A-A1C2-0549-90EC-1A13B716EF9A}">
      <dsp:nvSpPr>
        <dsp:cNvPr id="0" name=""/>
        <dsp:cNvSpPr/>
      </dsp:nvSpPr>
      <dsp:spPr>
        <a:xfrm>
          <a:off x="6713132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DMP Requirements</a:t>
          </a:r>
          <a:endParaRPr lang="en-US" sz="500" kern="1200" dirty="0"/>
        </a:p>
      </dsp:txBody>
      <dsp:txXfrm>
        <a:off x="6717228" y="4171580"/>
        <a:ext cx="131643" cy="1233509"/>
      </dsp:txXfrm>
    </dsp:sp>
    <dsp:sp modelId="{9930E69D-8769-BA45-A8A7-90F70DC52AD9}">
      <dsp:nvSpPr>
        <dsp:cNvPr id="0" name=""/>
        <dsp:cNvSpPr/>
      </dsp:nvSpPr>
      <dsp:spPr>
        <a:xfrm>
          <a:off x="6855904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Digital Humanities</a:t>
          </a:r>
          <a:endParaRPr lang="en-US" sz="500" kern="1200" dirty="0"/>
        </a:p>
      </dsp:txBody>
      <dsp:txXfrm>
        <a:off x="6860000" y="4171580"/>
        <a:ext cx="131643" cy="1233509"/>
      </dsp:txXfrm>
    </dsp:sp>
    <dsp:sp modelId="{75521084-81DC-5146-AA85-327B58C63363}">
      <dsp:nvSpPr>
        <dsp:cNvPr id="0" name=""/>
        <dsp:cNvSpPr/>
      </dsp:nvSpPr>
      <dsp:spPr>
        <a:xfrm>
          <a:off x="6998675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STEM</a:t>
          </a:r>
          <a:endParaRPr lang="en-US" sz="500" kern="1200" dirty="0"/>
        </a:p>
      </dsp:txBody>
      <dsp:txXfrm>
        <a:off x="7002771" y="4171580"/>
        <a:ext cx="131643" cy="1233509"/>
      </dsp:txXfrm>
    </dsp:sp>
    <dsp:sp modelId="{D14E8CF7-A9EF-4E41-BBE9-38CCA8DAC3CA}">
      <dsp:nvSpPr>
        <dsp:cNvPr id="0" name=""/>
        <dsp:cNvSpPr/>
      </dsp:nvSpPr>
      <dsp:spPr>
        <a:xfrm>
          <a:off x="7141447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Social Sciences</a:t>
          </a:r>
          <a:endParaRPr lang="en-US" sz="500" kern="1200" dirty="0"/>
        </a:p>
      </dsp:txBody>
      <dsp:txXfrm>
        <a:off x="7145543" y="4171580"/>
        <a:ext cx="131643" cy="1233509"/>
      </dsp:txXfrm>
    </dsp:sp>
    <dsp:sp modelId="{94CDEECD-BAAF-B849-BE88-7B2B3F92C6E4}">
      <dsp:nvSpPr>
        <dsp:cNvPr id="0" name=""/>
        <dsp:cNvSpPr/>
      </dsp:nvSpPr>
      <dsp:spPr>
        <a:xfrm>
          <a:off x="7287155" y="2778888"/>
          <a:ext cx="710921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Project Management</a:t>
          </a:r>
          <a:endParaRPr lang="en-US" sz="500" kern="1200" dirty="0"/>
        </a:p>
      </dsp:txBody>
      <dsp:txXfrm>
        <a:off x="7307977" y="2799710"/>
        <a:ext cx="669277" cy="1200057"/>
      </dsp:txXfrm>
    </dsp:sp>
    <dsp:sp modelId="{C957C348-0C71-604F-A4CE-F3D51A0BA5D9}">
      <dsp:nvSpPr>
        <dsp:cNvPr id="0" name=""/>
        <dsp:cNvSpPr/>
      </dsp:nvSpPr>
      <dsp:spPr>
        <a:xfrm>
          <a:off x="7287155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Resources</a:t>
          </a:r>
          <a:endParaRPr lang="en-US" sz="500" kern="1200" dirty="0"/>
        </a:p>
      </dsp:txBody>
      <dsp:txXfrm>
        <a:off x="7291251" y="4171580"/>
        <a:ext cx="131643" cy="1233509"/>
      </dsp:txXfrm>
    </dsp:sp>
    <dsp:sp modelId="{DFE6D636-0841-3B47-AD20-EE8714B48ACA}">
      <dsp:nvSpPr>
        <dsp:cNvPr id="0" name=""/>
        <dsp:cNvSpPr/>
      </dsp:nvSpPr>
      <dsp:spPr>
        <a:xfrm>
          <a:off x="7429927" y="4167484"/>
          <a:ext cx="568149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Collaboration Tools</a:t>
          </a:r>
          <a:endParaRPr lang="en-US" sz="500" kern="1200" dirty="0"/>
        </a:p>
      </dsp:txBody>
      <dsp:txXfrm>
        <a:off x="7446568" y="4184125"/>
        <a:ext cx="534867" cy="1208419"/>
      </dsp:txXfrm>
    </dsp:sp>
    <dsp:sp modelId="{D866BAF8-5E7C-654E-814F-4DA8448E05EE}">
      <dsp:nvSpPr>
        <dsp:cNvPr id="0" name=""/>
        <dsp:cNvSpPr/>
      </dsp:nvSpPr>
      <dsp:spPr>
        <a:xfrm>
          <a:off x="7429927" y="5556079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Overleaf</a:t>
          </a:r>
          <a:endParaRPr lang="en-US" sz="500" kern="1200" dirty="0"/>
        </a:p>
      </dsp:txBody>
      <dsp:txXfrm>
        <a:off x="7434023" y="5560175"/>
        <a:ext cx="131643" cy="1233509"/>
      </dsp:txXfrm>
    </dsp:sp>
    <dsp:sp modelId="{93214B4F-EDD6-6547-B86F-4A322966B561}">
      <dsp:nvSpPr>
        <dsp:cNvPr id="0" name=""/>
        <dsp:cNvSpPr/>
      </dsp:nvSpPr>
      <dsp:spPr>
        <a:xfrm>
          <a:off x="7572698" y="5556079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Waffle</a:t>
          </a:r>
          <a:endParaRPr lang="en-US" sz="500" kern="1200" dirty="0"/>
        </a:p>
      </dsp:txBody>
      <dsp:txXfrm>
        <a:off x="7576794" y="5560175"/>
        <a:ext cx="131643" cy="1233509"/>
      </dsp:txXfrm>
    </dsp:sp>
    <dsp:sp modelId="{263DAC65-BE71-AD42-A207-A30AE75E00AF}">
      <dsp:nvSpPr>
        <dsp:cNvPr id="0" name=""/>
        <dsp:cNvSpPr/>
      </dsp:nvSpPr>
      <dsp:spPr>
        <a:xfrm>
          <a:off x="7715470" y="5556079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Github</a:t>
          </a:r>
          <a:endParaRPr lang="en-US" sz="500" kern="1200" dirty="0"/>
        </a:p>
      </dsp:txBody>
      <dsp:txXfrm>
        <a:off x="7719566" y="5560175"/>
        <a:ext cx="131643" cy="1233509"/>
      </dsp:txXfrm>
    </dsp:sp>
    <dsp:sp modelId="{A14F8156-DFF3-6646-B584-0E2FD8BFE5DC}">
      <dsp:nvSpPr>
        <dsp:cNvPr id="0" name=""/>
        <dsp:cNvSpPr/>
      </dsp:nvSpPr>
      <dsp:spPr>
        <a:xfrm>
          <a:off x="7858241" y="5556079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Cloud 9</a:t>
          </a:r>
          <a:endParaRPr lang="en-US" sz="500" kern="1200" dirty="0"/>
        </a:p>
      </dsp:txBody>
      <dsp:txXfrm>
        <a:off x="7862337" y="5560175"/>
        <a:ext cx="131643" cy="1233509"/>
      </dsp:txXfrm>
    </dsp:sp>
    <dsp:sp modelId="{3BFF91FB-D42F-B946-8D79-B55C7E9E261A}">
      <dsp:nvSpPr>
        <dsp:cNvPr id="0" name=""/>
        <dsp:cNvSpPr/>
      </dsp:nvSpPr>
      <dsp:spPr>
        <a:xfrm>
          <a:off x="8003950" y="2778888"/>
          <a:ext cx="996464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Reproducible Research</a:t>
          </a:r>
          <a:endParaRPr lang="en-US" sz="500" kern="1200" dirty="0"/>
        </a:p>
      </dsp:txBody>
      <dsp:txXfrm>
        <a:off x="8033135" y="2808073"/>
        <a:ext cx="938094" cy="1183331"/>
      </dsp:txXfrm>
    </dsp:sp>
    <dsp:sp modelId="{3918EC1A-534A-A54E-B4D9-1B0F0687D4DC}">
      <dsp:nvSpPr>
        <dsp:cNvPr id="0" name=""/>
        <dsp:cNvSpPr/>
      </dsp:nvSpPr>
      <dsp:spPr>
        <a:xfrm>
          <a:off x="8003950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Best Practices</a:t>
          </a:r>
          <a:endParaRPr lang="en-US" sz="500" kern="1200" dirty="0"/>
        </a:p>
      </dsp:txBody>
      <dsp:txXfrm>
        <a:off x="8008046" y="4171580"/>
        <a:ext cx="131643" cy="1233509"/>
      </dsp:txXfrm>
    </dsp:sp>
    <dsp:sp modelId="{116177D0-D034-544A-A728-35B4EB58EFED}">
      <dsp:nvSpPr>
        <dsp:cNvPr id="0" name=""/>
        <dsp:cNvSpPr/>
      </dsp:nvSpPr>
      <dsp:spPr>
        <a:xfrm>
          <a:off x="8146721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LaTex</a:t>
          </a:r>
          <a:endParaRPr lang="en-US" sz="500" kern="1200" dirty="0"/>
        </a:p>
      </dsp:txBody>
      <dsp:txXfrm>
        <a:off x="8150817" y="4171580"/>
        <a:ext cx="131643" cy="1233509"/>
      </dsp:txXfrm>
    </dsp:sp>
    <dsp:sp modelId="{1CB1E7F3-EFD2-F14A-90DF-6FA4A7DCFB6E}">
      <dsp:nvSpPr>
        <dsp:cNvPr id="0" name=""/>
        <dsp:cNvSpPr/>
      </dsp:nvSpPr>
      <dsp:spPr>
        <a:xfrm>
          <a:off x="8289493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Command Line</a:t>
          </a:r>
          <a:endParaRPr lang="en-US" sz="500" kern="1200" dirty="0"/>
        </a:p>
      </dsp:txBody>
      <dsp:txXfrm>
        <a:off x="8293589" y="4171580"/>
        <a:ext cx="131643" cy="1233509"/>
      </dsp:txXfrm>
    </dsp:sp>
    <dsp:sp modelId="{A46A54A2-47BE-B14A-BF30-23C19391BAF4}">
      <dsp:nvSpPr>
        <dsp:cNvPr id="0" name=""/>
        <dsp:cNvSpPr/>
      </dsp:nvSpPr>
      <dsp:spPr>
        <a:xfrm>
          <a:off x="8432264" y="4167484"/>
          <a:ext cx="282606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Reproducible Manuscript/slides</a:t>
          </a:r>
          <a:endParaRPr lang="en-US" sz="500" kern="1200" dirty="0"/>
        </a:p>
      </dsp:txBody>
      <dsp:txXfrm>
        <a:off x="8440541" y="4175761"/>
        <a:ext cx="266052" cy="1225147"/>
      </dsp:txXfrm>
    </dsp:sp>
    <dsp:sp modelId="{509EFE78-F7EF-4943-886B-D5A22A78A34C}">
      <dsp:nvSpPr>
        <dsp:cNvPr id="0" name=""/>
        <dsp:cNvSpPr/>
      </dsp:nvSpPr>
      <dsp:spPr>
        <a:xfrm>
          <a:off x="8432264" y="5556079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Makefiles</a:t>
          </a:r>
          <a:endParaRPr lang="en-US" sz="500" kern="1200" dirty="0"/>
        </a:p>
      </dsp:txBody>
      <dsp:txXfrm>
        <a:off x="8436360" y="5560175"/>
        <a:ext cx="131643" cy="1233509"/>
      </dsp:txXfrm>
    </dsp:sp>
    <dsp:sp modelId="{C515B616-8C09-B840-B08E-256E1113FB25}">
      <dsp:nvSpPr>
        <dsp:cNvPr id="0" name=""/>
        <dsp:cNvSpPr/>
      </dsp:nvSpPr>
      <dsp:spPr>
        <a:xfrm>
          <a:off x="8575036" y="5556079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KNitr</a:t>
          </a:r>
          <a:endParaRPr lang="en-US" sz="500" kern="1200" dirty="0"/>
        </a:p>
      </dsp:txBody>
      <dsp:txXfrm>
        <a:off x="8579132" y="5560175"/>
        <a:ext cx="131643" cy="1233509"/>
      </dsp:txXfrm>
    </dsp:sp>
    <dsp:sp modelId="{DCEB3F7B-FC3D-A043-AD4A-0192BEBFF027}">
      <dsp:nvSpPr>
        <dsp:cNvPr id="0" name=""/>
        <dsp:cNvSpPr/>
      </dsp:nvSpPr>
      <dsp:spPr>
        <a:xfrm>
          <a:off x="8717808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Pandoc</a:t>
          </a:r>
          <a:endParaRPr lang="en-US" sz="500" kern="1200" dirty="0"/>
        </a:p>
      </dsp:txBody>
      <dsp:txXfrm>
        <a:off x="8721904" y="4171580"/>
        <a:ext cx="131643" cy="1233509"/>
      </dsp:txXfrm>
    </dsp:sp>
    <dsp:sp modelId="{1B4FEB1D-7FB3-9B47-84BE-E455A7FBAE07}">
      <dsp:nvSpPr>
        <dsp:cNvPr id="0" name=""/>
        <dsp:cNvSpPr/>
      </dsp:nvSpPr>
      <dsp:spPr>
        <a:xfrm>
          <a:off x="8860579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Markdown</a:t>
          </a:r>
          <a:endParaRPr lang="en-US" sz="500" kern="1200" dirty="0"/>
        </a:p>
      </dsp:txBody>
      <dsp:txXfrm>
        <a:off x="8864675" y="4171580"/>
        <a:ext cx="131643" cy="1233509"/>
      </dsp:txXfrm>
    </dsp:sp>
    <dsp:sp modelId="{932DEA44-CD22-7D49-B775-AE67F9567478}">
      <dsp:nvSpPr>
        <dsp:cNvPr id="0" name=""/>
        <dsp:cNvSpPr/>
      </dsp:nvSpPr>
      <dsp:spPr>
        <a:xfrm>
          <a:off x="9006287" y="2778888"/>
          <a:ext cx="568149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File Management</a:t>
          </a:r>
          <a:endParaRPr lang="en-US" sz="500" kern="1200" dirty="0"/>
        </a:p>
      </dsp:txBody>
      <dsp:txXfrm>
        <a:off x="9022928" y="2795529"/>
        <a:ext cx="534867" cy="1208419"/>
      </dsp:txXfrm>
    </dsp:sp>
    <dsp:sp modelId="{48B7D825-03AE-C14F-99E4-D82EA27AECE5}">
      <dsp:nvSpPr>
        <dsp:cNvPr id="0" name=""/>
        <dsp:cNvSpPr/>
      </dsp:nvSpPr>
      <dsp:spPr>
        <a:xfrm>
          <a:off x="9006287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file organization</a:t>
          </a:r>
          <a:endParaRPr lang="en-US" sz="500" kern="1200" dirty="0"/>
        </a:p>
      </dsp:txBody>
      <dsp:txXfrm>
        <a:off x="9010383" y="4171580"/>
        <a:ext cx="131643" cy="1233509"/>
      </dsp:txXfrm>
    </dsp:sp>
    <dsp:sp modelId="{FBD65883-9F88-934E-AB72-912CE7780A3F}">
      <dsp:nvSpPr>
        <dsp:cNvPr id="0" name=""/>
        <dsp:cNvSpPr/>
      </dsp:nvSpPr>
      <dsp:spPr>
        <a:xfrm>
          <a:off x="9149059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file naming</a:t>
          </a:r>
          <a:endParaRPr lang="en-US" sz="500" kern="1200" dirty="0"/>
        </a:p>
      </dsp:txBody>
      <dsp:txXfrm>
        <a:off x="9153155" y="4171580"/>
        <a:ext cx="131643" cy="1233509"/>
      </dsp:txXfrm>
    </dsp:sp>
    <dsp:sp modelId="{B5042DAB-6780-8340-8054-90217ABEA848}">
      <dsp:nvSpPr>
        <dsp:cNvPr id="0" name=""/>
        <dsp:cNvSpPr/>
      </dsp:nvSpPr>
      <dsp:spPr>
        <a:xfrm>
          <a:off x="9291831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versioning</a:t>
          </a:r>
          <a:endParaRPr lang="en-US" sz="500" kern="1200" dirty="0"/>
        </a:p>
      </dsp:txBody>
      <dsp:txXfrm>
        <a:off x="9295927" y="4171580"/>
        <a:ext cx="131643" cy="1233509"/>
      </dsp:txXfrm>
    </dsp:sp>
    <dsp:sp modelId="{80526D38-2D88-0A4B-ABF2-EC7F26E0D96D}">
      <dsp:nvSpPr>
        <dsp:cNvPr id="0" name=""/>
        <dsp:cNvSpPr/>
      </dsp:nvSpPr>
      <dsp:spPr>
        <a:xfrm>
          <a:off x="9291831" y="5556079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Git</a:t>
          </a:r>
          <a:endParaRPr lang="en-US" sz="500" kern="1200" dirty="0"/>
        </a:p>
      </dsp:txBody>
      <dsp:txXfrm>
        <a:off x="9295927" y="5560175"/>
        <a:ext cx="131643" cy="1233509"/>
      </dsp:txXfrm>
    </dsp:sp>
    <dsp:sp modelId="{EF539124-2BB2-294B-8F0C-4D7264B68543}">
      <dsp:nvSpPr>
        <dsp:cNvPr id="0" name=""/>
        <dsp:cNvSpPr/>
      </dsp:nvSpPr>
      <dsp:spPr>
        <a:xfrm>
          <a:off x="9434602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Provenance</a:t>
          </a:r>
          <a:endParaRPr lang="en-US" sz="500" kern="1200" dirty="0"/>
        </a:p>
      </dsp:txBody>
      <dsp:txXfrm>
        <a:off x="9438698" y="4171580"/>
        <a:ext cx="131643" cy="1233509"/>
      </dsp:txXfrm>
    </dsp:sp>
    <dsp:sp modelId="{64226BA5-DEDE-7249-A3A7-BFD9EDDB0C26}">
      <dsp:nvSpPr>
        <dsp:cNvPr id="0" name=""/>
        <dsp:cNvSpPr/>
      </dsp:nvSpPr>
      <dsp:spPr>
        <a:xfrm>
          <a:off x="9580310" y="2778888"/>
          <a:ext cx="710921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Documentation</a:t>
          </a:r>
          <a:endParaRPr lang="en-US" sz="500" kern="1200" dirty="0"/>
        </a:p>
      </dsp:txBody>
      <dsp:txXfrm>
        <a:off x="9601132" y="2799710"/>
        <a:ext cx="669277" cy="1200057"/>
      </dsp:txXfrm>
    </dsp:sp>
    <dsp:sp modelId="{15B1781D-B198-8A4E-81F4-05A7F163775A}">
      <dsp:nvSpPr>
        <dsp:cNvPr id="0" name=""/>
        <dsp:cNvSpPr/>
      </dsp:nvSpPr>
      <dsp:spPr>
        <a:xfrm>
          <a:off x="9580310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READMEs</a:t>
          </a:r>
          <a:endParaRPr lang="en-US" sz="500" kern="1200" dirty="0"/>
        </a:p>
      </dsp:txBody>
      <dsp:txXfrm>
        <a:off x="9584406" y="4171580"/>
        <a:ext cx="131643" cy="1233509"/>
      </dsp:txXfrm>
    </dsp:sp>
    <dsp:sp modelId="{079978DF-DC97-6349-8E8B-54DE2C6FF585}">
      <dsp:nvSpPr>
        <dsp:cNvPr id="0" name=""/>
        <dsp:cNvSpPr/>
      </dsp:nvSpPr>
      <dsp:spPr>
        <a:xfrm>
          <a:off x="9723082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Metadata</a:t>
          </a:r>
          <a:endParaRPr lang="en-US" sz="500" kern="1200" dirty="0"/>
        </a:p>
      </dsp:txBody>
      <dsp:txXfrm>
        <a:off x="9727178" y="4171580"/>
        <a:ext cx="131643" cy="1233509"/>
      </dsp:txXfrm>
    </dsp:sp>
    <dsp:sp modelId="{465A548F-8E8C-C640-B9C7-BEAA85B553B2}">
      <dsp:nvSpPr>
        <dsp:cNvPr id="0" name=""/>
        <dsp:cNvSpPr/>
      </dsp:nvSpPr>
      <dsp:spPr>
        <a:xfrm>
          <a:off x="9865854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File manifest</a:t>
          </a:r>
          <a:endParaRPr lang="en-US" sz="500" kern="1200" dirty="0"/>
        </a:p>
      </dsp:txBody>
      <dsp:txXfrm>
        <a:off x="9869950" y="4171580"/>
        <a:ext cx="131643" cy="1233509"/>
      </dsp:txXfrm>
    </dsp:sp>
    <dsp:sp modelId="{BDC06197-6CF4-DD45-8D30-56696A5A28DA}">
      <dsp:nvSpPr>
        <dsp:cNvPr id="0" name=""/>
        <dsp:cNvSpPr/>
      </dsp:nvSpPr>
      <dsp:spPr>
        <a:xfrm>
          <a:off x="10008625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Image management</a:t>
          </a:r>
          <a:endParaRPr lang="en-US" sz="500" kern="1200" dirty="0"/>
        </a:p>
      </dsp:txBody>
      <dsp:txXfrm>
        <a:off x="10012721" y="4171580"/>
        <a:ext cx="131643" cy="1233509"/>
      </dsp:txXfrm>
    </dsp:sp>
    <dsp:sp modelId="{A553BD07-64AA-9842-9DB7-7BD96CDE0A68}">
      <dsp:nvSpPr>
        <dsp:cNvPr id="0" name=""/>
        <dsp:cNvSpPr/>
      </dsp:nvSpPr>
      <dsp:spPr>
        <a:xfrm>
          <a:off x="10151397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Data dictionaries</a:t>
          </a:r>
          <a:endParaRPr lang="en-US" sz="500" kern="1200" dirty="0"/>
        </a:p>
      </dsp:txBody>
      <dsp:txXfrm>
        <a:off x="10155493" y="4171580"/>
        <a:ext cx="131643" cy="1233509"/>
      </dsp:txXfrm>
    </dsp:sp>
    <dsp:sp modelId="{955CB9A4-5A97-B24F-AC54-D0CA1AFA4E32}">
      <dsp:nvSpPr>
        <dsp:cNvPr id="0" name=""/>
        <dsp:cNvSpPr/>
      </dsp:nvSpPr>
      <dsp:spPr>
        <a:xfrm>
          <a:off x="10297105" y="2778888"/>
          <a:ext cx="710921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Citation Management</a:t>
          </a:r>
          <a:endParaRPr lang="en-US" sz="500" kern="1200" dirty="0"/>
        </a:p>
      </dsp:txBody>
      <dsp:txXfrm>
        <a:off x="10317927" y="2799710"/>
        <a:ext cx="669277" cy="1200057"/>
      </dsp:txXfrm>
    </dsp:sp>
    <dsp:sp modelId="{F2F8AECA-BF8F-D14A-90BC-F272C2574332}">
      <dsp:nvSpPr>
        <dsp:cNvPr id="0" name=""/>
        <dsp:cNvSpPr/>
      </dsp:nvSpPr>
      <dsp:spPr>
        <a:xfrm>
          <a:off x="10297105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bibtex</a:t>
          </a:r>
          <a:endParaRPr lang="en-US" sz="500" kern="1200" dirty="0"/>
        </a:p>
      </dsp:txBody>
      <dsp:txXfrm>
        <a:off x="10301201" y="4171580"/>
        <a:ext cx="131643" cy="1233509"/>
      </dsp:txXfrm>
    </dsp:sp>
    <dsp:sp modelId="{AFB12148-E9C9-324C-BD33-9F858A568702}">
      <dsp:nvSpPr>
        <dsp:cNvPr id="0" name=""/>
        <dsp:cNvSpPr/>
      </dsp:nvSpPr>
      <dsp:spPr>
        <a:xfrm>
          <a:off x="10439877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Mendeley</a:t>
          </a:r>
          <a:endParaRPr lang="en-US" sz="500" kern="1200" dirty="0"/>
        </a:p>
      </dsp:txBody>
      <dsp:txXfrm>
        <a:off x="10443973" y="4171580"/>
        <a:ext cx="131643" cy="1233509"/>
      </dsp:txXfrm>
    </dsp:sp>
    <dsp:sp modelId="{C03F9D4E-FBDA-3F44-BE29-C6A86CC25F73}">
      <dsp:nvSpPr>
        <dsp:cNvPr id="0" name=""/>
        <dsp:cNvSpPr/>
      </dsp:nvSpPr>
      <dsp:spPr>
        <a:xfrm>
          <a:off x="10582648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Endnote</a:t>
          </a:r>
          <a:endParaRPr lang="en-US" sz="500" kern="1200" dirty="0"/>
        </a:p>
      </dsp:txBody>
      <dsp:txXfrm>
        <a:off x="10586744" y="4171580"/>
        <a:ext cx="131643" cy="1233509"/>
      </dsp:txXfrm>
    </dsp:sp>
    <dsp:sp modelId="{E1C8F5E8-D0C1-4441-9F83-106E834EE8EF}">
      <dsp:nvSpPr>
        <dsp:cNvPr id="0" name=""/>
        <dsp:cNvSpPr/>
      </dsp:nvSpPr>
      <dsp:spPr>
        <a:xfrm>
          <a:off x="10725420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Zotero</a:t>
          </a:r>
          <a:endParaRPr lang="en-US" sz="500" kern="1200" dirty="0"/>
        </a:p>
      </dsp:txBody>
      <dsp:txXfrm>
        <a:off x="10729516" y="4171580"/>
        <a:ext cx="131643" cy="1233509"/>
      </dsp:txXfrm>
    </dsp:sp>
    <dsp:sp modelId="{32EB9BCC-96AF-FF4D-B1C0-A2FFB450F1B0}">
      <dsp:nvSpPr>
        <dsp:cNvPr id="0" name=""/>
        <dsp:cNvSpPr/>
      </dsp:nvSpPr>
      <dsp:spPr>
        <a:xfrm>
          <a:off x="10868191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Drupal </a:t>
          </a:r>
          <a:r>
            <a:rPr lang="en-US" sz="500" kern="1200" dirty="0" err="1" smtClean="0"/>
            <a:t>Biblio</a:t>
          </a:r>
          <a:endParaRPr lang="en-US" sz="500" kern="1200" dirty="0"/>
        </a:p>
      </dsp:txBody>
      <dsp:txXfrm>
        <a:off x="10872287" y="4171580"/>
        <a:ext cx="131643" cy="1233509"/>
      </dsp:txXfrm>
    </dsp:sp>
    <dsp:sp modelId="{489A387E-4650-994B-BCA7-A72ABA781145}">
      <dsp:nvSpPr>
        <dsp:cNvPr id="0" name=""/>
        <dsp:cNvSpPr/>
      </dsp:nvSpPr>
      <dsp:spPr>
        <a:xfrm>
          <a:off x="11019773" y="1390292"/>
          <a:ext cx="1014083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Analysis</a:t>
          </a:r>
          <a:endParaRPr lang="en-US" sz="600" kern="1200" dirty="0"/>
        </a:p>
      </dsp:txBody>
      <dsp:txXfrm>
        <a:off x="11049474" y="1419993"/>
        <a:ext cx="954681" cy="1182299"/>
      </dsp:txXfrm>
    </dsp:sp>
    <dsp:sp modelId="{2E751924-AE0C-0B4D-A5C8-F9F1EBA2981A}">
      <dsp:nvSpPr>
        <dsp:cNvPr id="0" name=""/>
        <dsp:cNvSpPr/>
      </dsp:nvSpPr>
      <dsp:spPr>
        <a:xfrm>
          <a:off x="11019773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Research Design</a:t>
          </a:r>
          <a:endParaRPr lang="en-US" sz="500" kern="1200" dirty="0"/>
        </a:p>
      </dsp:txBody>
      <dsp:txXfrm>
        <a:off x="11023869" y="2782984"/>
        <a:ext cx="131643" cy="1233509"/>
      </dsp:txXfrm>
    </dsp:sp>
    <dsp:sp modelId="{4C220188-A4F8-1D4F-A6D1-0BFA78126BB9}">
      <dsp:nvSpPr>
        <dsp:cNvPr id="0" name=""/>
        <dsp:cNvSpPr/>
      </dsp:nvSpPr>
      <dsp:spPr>
        <a:xfrm>
          <a:off x="11165481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Geospatial</a:t>
          </a:r>
          <a:endParaRPr lang="en-US" sz="500" kern="1200" dirty="0"/>
        </a:p>
      </dsp:txBody>
      <dsp:txXfrm>
        <a:off x="11169577" y="2782984"/>
        <a:ext cx="131643" cy="1233509"/>
      </dsp:txXfrm>
    </dsp:sp>
    <dsp:sp modelId="{0A1B12D4-6E0F-C94A-933A-6A9C78793E61}">
      <dsp:nvSpPr>
        <dsp:cNvPr id="0" name=""/>
        <dsp:cNvSpPr/>
      </dsp:nvSpPr>
      <dsp:spPr>
        <a:xfrm>
          <a:off x="11311189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Data Aggregation</a:t>
          </a:r>
          <a:endParaRPr lang="en-US" sz="500" kern="1200" dirty="0"/>
        </a:p>
      </dsp:txBody>
      <dsp:txXfrm>
        <a:off x="11315285" y="2782984"/>
        <a:ext cx="131643" cy="1233509"/>
      </dsp:txXfrm>
    </dsp:sp>
    <dsp:sp modelId="{AB317DED-A9D4-7149-9F42-4FFA36D175E2}">
      <dsp:nvSpPr>
        <dsp:cNvPr id="0" name=""/>
        <dsp:cNvSpPr/>
      </dsp:nvSpPr>
      <dsp:spPr>
        <a:xfrm>
          <a:off x="11456897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Statistical Analysis</a:t>
          </a:r>
          <a:endParaRPr lang="en-US" sz="500" kern="1200" dirty="0"/>
        </a:p>
      </dsp:txBody>
      <dsp:txXfrm>
        <a:off x="11460993" y="2782984"/>
        <a:ext cx="131643" cy="1233509"/>
      </dsp:txXfrm>
    </dsp:sp>
    <dsp:sp modelId="{30765DB0-97DE-9245-B50B-F6452F18E872}">
      <dsp:nvSpPr>
        <dsp:cNvPr id="0" name=""/>
        <dsp:cNvSpPr/>
      </dsp:nvSpPr>
      <dsp:spPr>
        <a:xfrm>
          <a:off x="11602605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Visualization</a:t>
          </a:r>
          <a:endParaRPr lang="en-US" sz="500" kern="1200" dirty="0"/>
        </a:p>
      </dsp:txBody>
      <dsp:txXfrm>
        <a:off x="11606701" y="2782984"/>
        <a:ext cx="131643" cy="1233509"/>
      </dsp:txXfrm>
    </dsp:sp>
    <dsp:sp modelId="{31B25F8D-D7FF-0D4D-988B-F2D6A49397C4}">
      <dsp:nvSpPr>
        <dsp:cNvPr id="0" name=""/>
        <dsp:cNvSpPr/>
      </dsp:nvSpPr>
      <dsp:spPr>
        <a:xfrm>
          <a:off x="11748313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Analysis Software</a:t>
          </a:r>
          <a:endParaRPr lang="en-US" sz="500" kern="1200" dirty="0"/>
        </a:p>
      </dsp:txBody>
      <dsp:txXfrm>
        <a:off x="11752409" y="2782984"/>
        <a:ext cx="131643" cy="1233509"/>
      </dsp:txXfrm>
    </dsp:sp>
    <dsp:sp modelId="{31AE2562-4D4C-604F-9B32-EE1947132193}">
      <dsp:nvSpPr>
        <dsp:cNvPr id="0" name=""/>
        <dsp:cNvSpPr/>
      </dsp:nvSpPr>
      <dsp:spPr>
        <a:xfrm>
          <a:off x="11894021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Text Analysis</a:t>
          </a:r>
          <a:endParaRPr lang="en-US" sz="500" kern="1200" dirty="0"/>
        </a:p>
      </dsp:txBody>
      <dsp:txXfrm>
        <a:off x="11898117" y="2782984"/>
        <a:ext cx="131643" cy="1233509"/>
      </dsp:txXfrm>
    </dsp:sp>
    <dsp:sp modelId="{9701FFDC-E846-0348-B2B1-CD435E6A63B6}">
      <dsp:nvSpPr>
        <dsp:cNvPr id="0" name=""/>
        <dsp:cNvSpPr/>
      </dsp:nvSpPr>
      <dsp:spPr>
        <a:xfrm>
          <a:off x="12045603" y="1390292"/>
          <a:ext cx="1576360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Archiving</a:t>
          </a:r>
          <a:endParaRPr lang="en-US" sz="600" kern="1200" dirty="0"/>
        </a:p>
      </dsp:txBody>
      <dsp:txXfrm>
        <a:off x="12081971" y="1426660"/>
        <a:ext cx="1503624" cy="1168965"/>
      </dsp:txXfrm>
    </dsp:sp>
    <dsp:sp modelId="{637A6E42-62ED-5443-98C8-582B0A4E0048}">
      <dsp:nvSpPr>
        <dsp:cNvPr id="0" name=""/>
        <dsp:cNvSpPr/>
      </dsp:nvSpPr>
      <dsp:spPr>
        <a:xfrm>
          <a:off x="12045603" y="2778888"/>
          <a:ext cx="568149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Data Repositories</a:t>
          </a:r>
          <a:endParaRPr lang="en-US" sz="500" kern="1200" dirty="0"/>
        </a:p>
      </dsp:txBody>
      <dsp:txXfrm>
        <a:off x="12062244" y="2795529"/>
        <a:ext cx="534867" cy="1208419"/>
      </dsp:txXfrm>
    </dsp:sp>
    <dsp:sp modelId="{F1FD946B-4092-764F-83A2-DD97E282335D}">
      <dsp:nvSpPr>
        <dsp:cNvPr id="0" name=""/>
        <dsp:cNvSpPr/>
      </dsp:nvSpPr>
      <dsp:spPr>
        <a:xfrm>
          <a:off x="12045603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ICPSR</a:t>
          </a:r>
          <a:endParaRPr lang="en-US" sz="500" kern="1200" dirty="0"/>
        </a:p>
      </dsp:txBody>
      <dsp:txXfrm>
        <a:off x="12049699" y="4171580"/>
        <a:ext cx="131643" cy="1233509"/>
      </dsp:txXfrm>
    </dsp:sp>
    <dsp:sp modelId="{7C3B2C8C-77A2-CB44-9FF7-CE09D98B45A6}">
      <dsp:nvSpPr>
        <dsp:cNvPr id="0" name=""/>
        <dsp:cNvSpPr/>
      </dsp:nvSpPr>
      <dsp:spPr>
        <a:xfrm>
          <a:off x="12188374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NCBI</a:t>
          </a:r>
          <a:endParaRPr lang="en-US" sz="500" kern="1200" dirty="0"/>
        </a:p>
      </dsp:txBody>
      <dsp:txXfrm>
        <a:off x="12192470" y="4171580"/>
        <a:ext cx="131643" cy="1233509"/>
      </dsp:txXfrm>
    </dsp:sp>
    <dsp:sp modelId="{B7D35514-4613-A245-83BA-A0F5C8308A35}">
      <dsp:nvSpPr>
        <dsp:cNvPr id="0" name=""/>
        <dsp:cNvSpPr/>
      </dsp:nvSpPr>
      <dsp:spPr>
        <a:xfrm>
          <a:off x="12331146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Scholarsphere</a:t>
          </a:r>
          <a:endParaRPr lang="en-US" sz="500" kern="1200" dirty="0"/>
        </a:p>
      </dsp:txBody>
      <dsp:txXfrm>
        <a:off x="12335242" y="4171580"/>
        <a:ext cx="131643" cy="1233509"/>
      </dsp:txXfrm>
    </dsp:sp>
    <dsp:sp modelId="{F894F5A5-4E34-9E43-8B17-0C6AF629D631}">
      <dsp:nvSpPr>
        <dsp:cNvPr id="0" name=""/>
        <dsp:cNvSpPr/>
      </dsp:nvSpPr>
      <dsp:spPr>
        <a:xfrm>
          <a:off x="12473918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DataCommons</a:t>
          </a:r>
          <a:endParaRPr lang="en-US" sz="500" kern="1200" dirty="0"/>
        </a:p>
      </dsp:txBody>
      <dsp:txXfrm>
        <a:off x="12478014" y="4171580"/>
        <a:ext cx="131643" cy="1233509"/>
      </dsp:txXfrm>
    </dsp:sp>
    <dsp:sp modelId="{3D2FD6D1-5E10-DA4E-B0BB-B8A5EAB64B91}">
      <dsp:nvSpPr>
        <dsp:cNvPr id="0" name=""/>
        <dsp:cNvSpPr/>
      </dsp:nvSpPr>
      <dsp:spPr>
        <a:xfrm>
          <a:off x="12619626" y="2778888"/>
          <a:ext cx="282606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Data Curation</a:t>
          </a:r>
          <a:endParaRPr lang="en-US" sz="500" kern="1200" dirty="0"/>
        </a:p>
      </dsp:txBody>
      <dsp:txXfrm>
        <a:off x="12627903" y="2787165"/>
        <a:ext cx="266052" cy="1225147"/>
      </dsp:txXfrm>
    </dsp:sp>
    <dsp:sp modelId="{61980667-982B-A24E-87D6-D485EB17743C}">
      <dsp:nvSpPr>
        <dsp:cNvPr id="0" name=""/>
        <dsp:cNvSpPr/>
      </dsp:nvSpPr>
      <dsp:spPr>
        <a:xfrm>
          <a:off x="12619626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Script Archiving</a:t>
          </a:r>
          <a:endParaRPr lang="en-US" sz="500" kern="1200" dirty="0"/>
        </a:p>
      </dsp:txBody>
      <dsp:txXfrm>
        <a:off x="12623722" y="4171580"/>
        <a:ext cx="131643" cy="1233509"/>
      </dsp:txXfrm>
    </dsp:sp>
    <dsp:sp modelId="{81FFA42B-51B5-BD48-83DF-3899388796B2}">
      <dsp:nvSpPr>
        <dsp:cNvPr id="0" name=""/>
        <dsp:cNvSpPr/>
      </dsp:nvSpPr>
      <dsp:spPr>
        <a:xfrm>
          <a:off x="12762397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Data Archiving</a:t>
          </a:r>
          <a:endParaRPr lang="en-US" sz="500" kern="1200" dirty="0"/>
        </a:p>
      </dsp:txBody>
      <dsp:txXfrm>
        <a:off x="12766493" y="4171580"/>
        <a:ext cx="131643" cy="1233509"/>
      </dsp:txXfrm>
    </dsp:sp>
    <dsp:sp modelId="{6F01A0A8-F259-194B-82F7-94EE41DD2F84}">
      <dsp:nvSpPr>
        <dsp:cNvPr id="0" name=""/>
        <dsp:cNvSpPr/>
      </dsp:nvSpPr>
      <dsp:spPr>
        <a:xfrm>
          <a:off x="12908105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Data Citation</a:t>
          </a:r>
          <a:endParaRPr lang="en-US" sz="500" kern="1200" dirty="0"/>
        </a:p>
      </dsp:txBody>
      <dsp:txXfrm>
        <a:off x="12912201" y="2782984"/>
        <a:ext cx="131643" cy="1233509"/>
      </dsp:txXfrm>
    </dsp:sp>
    <dsp:sp modelId="{198409D6-A447-624D-A578-C850A3557060}">
      <dsp:nvSpPr>
        <dsp:cNvPr id="0" name=""/>
        <dsp:cNvSpPr/>
      </dsp:nvSpPr>
      <dsp:spPr>
        <a:xfrm>
          <a:off x="13053814" y="2778888"/>
          <a:ext cx="568149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Identifier</a:t>
          </a:r>
          <a:endParaRPr lang="en-US" sz="500" kern="1200" dirty="0"/>
        </a:p>
      </dsp:txBody>
      <dsp:txXfrm>
        <a:off x="13070455" y="2795529"/>
        <a:ext cx="534867" cy="1208419"/>
      </dsp:txXfrm>
    </dsp:sp>
    <dsp:sp modelId="{E0EEC34F-B9FD-6F47-832A-F3DB45E59EF4}">
      <dsp:nvSpPr>
        <dsp:cNvPr id="0" name=""/>
        <dsp:cNvSpPr/>
      </dsp:nvSpPr>
      <dsp:spPr>
        <a:xfrm>
          <a:off x="13053814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DOI</a:t>
          </a:r>
          <a:endParaRPr lang="en-US" sz="500" kern="1200" dirty="0"/>
        </a:p>
      </dsp:txBody>
      <dsp:txXfrm>
        <a:off x="13057910" y="4171580"/>
        <a:ext cx="131643" cy="1233509"/>
      </dsp:txXfrm>
    </dsp:sp>
    <dsp:sp modelId="{BF7395B2-48E8-4F42-AA5A-8BAF7C75C734}">
      <dsp:nvSpPr>
        <dsp:cNvPr id="0" name=""/>
        <dsp:cNvSpPr/>
      </dsp:nvSpPr>
      <dsp:spPr>
        <a:xfrm>
          <a:off x="13196585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ARK</a:t>
          </a:r>
          <a:endParaRPr lang="en-US" sz="500" kern="1200" dirty="0"/>
        </a:p>
      </dsp:txBody>
      <dsp:txXfrm>
        <a:off x="13200681" y="4171580"/>
        <a:ext cx="131643" cy="1233509"/>
      </dsp:txXfrm>
    </dsp:sp>
    <dsp:sp modelId="{D342123E-183B-3249-A38A-8AA337C1AF01}">
      <dsp:nvSpPr>
        <dsp:cNvPr id="0" name=""/>
        <dsp:cNvSpPr/>
      </dsp:nvSpPr>
      <dsp:spPr>
        <a:xfrm>
          <a:off x="13339357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ORCID</a:t>
          </a:r>
          <a:endParaRPr lang="en-US" sz="500" kern="1200" dirty="0"/>
        </a:p>
      </dsp:txBody>
      <dsp:txXfrm>
        <a:off x="13343453" y="4171580"/>
        <a:ext cx="131643" cy="1233509"/>
      </dsp:txXfrm>
    </dsp:sp>
    <dsp:sp modelId="{9E8BE978-5E46-E04B-8204-FD63BDD9E307}">
      <dsp:nvSpPr>
        <dsp:cNvPr id="0" name=""/>
        <dsp:cNvSpPr/>
      </dsp:nvSpPr>
      <dsp:spPr>
        <a:xfrm>
          <a:off x="13482128" y="4167484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PUBMED Profiles</a:t>
          </a:r>
          <a:endParaRPr lang="en-US" sz="500" kern="1200" dirty="0"/>
        </a:p>
      </dsp:txBody>
      <dsp:txXfrm>
        <a:off x="13486224" y="4171580"/>
        <a:ext cx="131643" cy="1233509"/>
      </dsp:txXfrm>
    </dsp:sp>
    <dsp:sp modelId="{F2D667E8-3BEA-8B43-9EAF-96A5084531E0}">
      <dsp:nvSpPr>
        <dsp:cNvPr id="0" name=""/>
        <dsp:cNvSpPr/>
      </dsp:nvSpPr>
      <dsp:spPr>
        <a:xfrm>
          <a:off x="13633710" y="1390292"/>
          <a:ext cx="722667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Education</a:t>
          </a:r>
          <a:endParaRPr lang="en-US" sz="600" kern="1200" dirty="0"/>
        </a:p>
      </dsp:txBody>
      <dsp:txXfrm>
        <a:off x="13654876" y="1411458"/>
        <a:ext cx="680335" cy="1199369"/>
      </dsp:txXfrm>
    </dsp:sp>
    <dsp:sp modelId="{FA6549CC-C640-2B49-9EAB-0BCBA6111D67}">
      <dsp:nvSpPr>
        <dsp:cNvPr id="0" name=""/>
        <dsp:cNvSpPr/>
      </dsp:nvSpPr>
      <dsp:spPr>
        <a:xfrm>
          <a:off x="13633710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Course Related Instruction</a:t>
          </a:r>
          <a:endParaRPr lang="en-US" sz="500" kern="1200" dirty="0"/>
        </a:p>
      </dsp:txBody>
      <dsp:txXfrm>
        <a:off x="13637806" y="2782984"/>
        <a:ext cx="131643" cy="1233509"/>
      </dsp:txXfrm>
    </dsp:sp>
    <dsp:sp modelId="{F4B85A6C-F499-C54D-B362-888D3F25A555}">
      <dsp:nvSpPr>
        <dsp:cNvPr id="0" name=""/>
        <dsp:cNvSpPr/>
      </dsp:nvSpPr>
      <dsp:spPr>
        <a:xfrm>
          <a:off x="13779418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Workshops</a:t>
          </a:r>
          <a:endParaRPr lang="en-US" sz="500" kern="1200" dirty="0"/>
        </a:p>
      </dsp:txBody>
      <dsp:txXfrm>
        <a:off x="13783514" y="2782984"/>
        <a:ext cx="131643" cy="1233509"/>
      </dsp:txXfrm>
    </dsp:sp>
    <dsp:sp modelId="{8D24D375-585F-9648-A3A6-FA23AA63744A}">
      <dsp:nvSpPr>
        <dsp:cNvPr id="0" name=""/>
        <dsp:cNvSpPr/>
      </dsp:nvSpPr>
      <dsp:spPr>
        <a:xfrm>
          <a:off x="13925126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Current sessions</a:t>
          </a:r>
          <a:endParaRPr lang="en-US" sz="500" kern="1200" dirty="0"/>
        </a:p>
      </dsp:txBody>
      <dsp:txXfrm>
        <a:off x="13929222" y="2782984"/>
        <a:ext cx="131643" cy="1233509"/>
      </dsp:txXfrm>
    </dsp:sp>
    <dsp:sp modelId="{A71FA4B7-AF0B-014C-BCDF-A150477E3F43}">
      <dsp:nvSpPr>
        <dsp:cNvPr id="0" name=""/>
        <dsp:cNvSpPr/>
      </dsp:nvSpPr>
      <dsp:spPr>
        <a:xfrm>
          <a:off x="14070834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Instructional  Archive</a:t>
          </a:r>
          <a:endParaRPr lang="en-US" sz="500" kern="1200" dirty="0"/>
        </a:p>
      </dsp:txBody>
      <dsp:txXfrm>
        <a:off x="14074930" y="2782984"/>
        <a:ext cx="131643" cy="1233509"/>
      </dsp:txXfrm>
    </dsp:sp>
    <dsp:sp modelId="{133CACE9-5D98-6844-BA53-3573492511C8}">
      <dsp:nvSpPr>
        <dsp:cNvPr id="0" name=""/>
        <dsp:cNvSpPr/>
      </dsp:nvSpPr>
      <dsp:spPr>
        <a:xfrm>
          <a:off x="14216542" y="2778888"/>
          <a:ext cx="139835" cy="1241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4220638" y="2782984"/>
        <a:ext cx="131643" cy="1233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7479C-E22D-8549-958D-0F4DCD831E5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F9C38-9F59-7C4D-8102-89C1A64D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0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F9C38-9F59-7C4D-8102-89C1A64D2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1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D68F-5B09-DD41-B80E-2E0089F67F7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2C14-0F12-3848-A016-FC27460EE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D68F-5B09-DD41-B80E-2E0089F67F7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2C14-0F12-3848-A016-FC27460EE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D68F-5B09-DD41-B80E-2E0089F67F7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2C14-0F12-3848-A016-FC27460EE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D68F-5B09-DD41-B80E-2E0089F67F7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2C14-0F12-3848-A016-FC27460EE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D68F-5B09-DD41-B80E-2E0089F67F7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2C14-0F12-3848-A016-FC27460EE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D68F-5B09-DD41-B80E-2E0089F67F7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2C14-0F12-3848-A016-FC27460EE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D68F-5B09-DD41-B80E-2E0089F67F7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2C14-0F12-3848-A016-FC27460EE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D68F-5B09-DD41-B80E-2E0089F67F7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2C14-0F12-3848-A016-FC27460EE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D68F-5B09-DD41-B80E-2E0089F67F7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2C14-0F12-3848-A016-FC27460EE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D68F-5B09-DD41-B80E-2E0089F67F7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2C14-0F12-3848-A016-FC27460EE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D68F-5B09-DD41-B80E-2E0089F67F7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2C14-0F12-3848-A016-FC27460EE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D68F-5B09-DD41-B80E-2E0089F67F7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B2C14-0F12-3848-A016-FC27460EE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05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44978004"/>
              </p:ext>
            </p:extLst>
          </p:nvPr>
        </p:nvGraphicFramePr>
        <p:xfrm>
          <a:off x="144001" y="744322"/>
          <a:ext cx="14363999" cy="6799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277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219</Words>
  <Application>Microsoft Macintosh PowerPoint</Application>
  <PresentationFormat>Custom</PresentationFormat>
  <Paragraphs>127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Olendorf</dc:creator>
  <cp:lastModifiedBy>Robert Olendorf</cp:lastModifiedBy>
  <cp:revision>13</cp:revision>
  <dcterms:created xsi:type="dcterms:W3CDTF">2017-05-17T14:53:53Z</dcterms:created>
  <dcterms:modified xsi:type="dcterms:W3CDTF">2017-05-17T20:46:37Z</dcterms:modified>
</cp:coreProperties>
</file>