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resources/cells.qmd#neurophysiology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gregadunn.com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embed/nvXuq9jRWKE" TargetMode="External" /><Relationship Id="rId3" Type="http://schemas.openxmlformats.org/officeDocument/2006/relationships/hyperlink" Target="../exercises/ex03.qmd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resources/cells.html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Cellular neuroscience 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PSY 511.003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2024-01-25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See </a:t>
            </a:r>
            <a:r>
              <a:rPr>
                <a:hlinkClick r:id="rId2"/>
              </a:rPr>
              <a:t>resources/cells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Work on Exercise 03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Main points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Next time…</a:t>
            </a:r>
          </a:p>
          <a:p>
            <a:pPr lvl="0"/>
            <a:r>
              <a:rPr/>
              <a:t>The action potential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Prelude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http://www.gregadunn.com/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https://www.youtube.com/embed/nvXuq9jRWKE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Announcements</a:t>
            </a:r>
          </a:p>
          <a:p>
            <a:pPr lvl="0"/>
            <a:r>
              <a:rPr>
                <a:hlinkClick r:id="rId3"/>
              </a:rPr>
              <a:t>Exercise 03</a:t>
            </a:r>
            <a:r>
              <a:rPr/>
              <a:t> distributed.</a:t>
            </a:r>
          </a:p>
          <a:p>
            <a:pPr lvl="1"/>
            <a:r>
              <a:rPr/>
              <a:t>due next in two weeks on Wednesday, February 7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Last time…</a:t>
            </a:r>
          </a:p>
          <a:p>
            <a:pPr lvl="0"/>
            <a:r>
              <a:rPr/>
              <a:t>Neuroanatomy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Where is the cerebellum found?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 what lobe would one find primary somatosensory cortex?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structure in the diencephalon controls the endocrine system and both branches of the autonomic nervous sytem?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Today’s topics</a:t>
            </a:r>
          </a:p>
          <a:p>
            <a:pPr lvl="0"/>
            <a:r>
              <a:rPr/>
              <a:t>Cellular neuroscience</a:t>
            </a:r>
          </a:p>
          <a:p>
            <a:pPr lvl="1"/>
            <a:r>
              <a:rPr/>
              <a:t>Neurons</a:t>
            </a:r>
          </a:p>
          <a:p>
            <a:pPr lvl="1"/>
            <a:r>
              <a:rPr/>
              <a:t>Glia</a:t>
            </a:r>
          </a:p>
          <a:p>
            <a:pPr lvl="0"/>
            <a:r>
              <a:rPr/>
              <a:t>The resting potential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cells of the nervous system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See </a:t>
            </a:r>
            <a:r>
              <a:rPr>
                <a:hlinkClick r:id="rId2"/>
              </a:rPr>
              <a:t>resources/cells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resting potential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Cellular neuroscience I</dc:title>
  <dc:creator/>
  <cp:keywords/>
  <dcterms:created xsi:type="dcterms:W3CDTF">2024-04-26T13:01:53Z</dcterms:created>
  <dcterms:modified xsi:type="dcterms:W3CDTF">2024-04-26T13:01:53Z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/>
  </property>
  <property fmtid="{D5CDD505-2E9C-101B-9397-08002B2CF9AE}" pid="4" name="comments">
    <vt:lpwstr/>
  </property>
  <property fmtid="{D5CDD505-2E9C-101B-9397-08002B2CF9AE}" pid="5" name="csl">
    <vt:lpwstr>../include/bib/apa.csl</vt:lpwstr>
  </property>
  <property fmtid="{D5CDD505-2E9C-101B-9397-08002B2CF9AE}" pid="6" name="date">
    <vt:lpwstr>2024-01-25</vt:lpwstr>
  </property>
  <property fmtid="{D5CDD505-2E9C-101B-9397-08002B2CF9AE}" pid="7" name="editor">
    <vt:lpwstr>source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subtitle">
    <vt:lpwstr>PSY 511.003</vt:lpwstr>
  </property>
  <property fmtid="{D5CDD505-2E9C-101B-9397-08002B2CF9AE}" pid="13" name="toc-title">
    <vt:lpwstr>Table of contents</vt:lpwstr>
  </property>
</Properties>
</file>