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neurochemistry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exercises/ex04.qm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Neurochemistry &amp; Neurocomputing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Link to resources/neurochemistry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substance +</a:t>
            </a:r>
          </a:p>
          <a:p>
            <a:pPr lvl="0"/>
            <a:r>
              <a:rPr/>
              <a:t>Where released +</a:t>
            </a:r>
          </a:p>
          <a:p>
            <a:pPr lvl="0"/>
            <a:r>
              <a:rPr/>
              <a:t>What receptor =</a:t>
            </a:r>
          </a:p>
          <a:p>
            <a:pPr lvl="0"/>
            <a:r>
              <a:rPr/>
              <a:t>Physiological effect</a:t>
            </a:r>
          </a:p>
          <a:p>
            <a:pPr lvl="0"/>
            <a:r>
              <a:rPr/>
              <a:t>Chemical communication ancient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in neuroscience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03</a:t>
            </a:r>
            <a:r>
              <a:rPr/>
              <a:t> write-up due yesterday.</a:t>
            </a:r>
          </a:p>
          <a:p>
            <a:pPr lvl="0"/>
            <a:r>
              <a:rPr>
                <a:hlinkClick r:id="rId3"/>
              </a:rPr>
              <a:t>Exercise 04</a:t>
            </a:r>
            <a:r>
              <a:rPr/>
              <a:t> write-up due next Wednesday, February 14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action potential begins…</a:t>
            </a:r>
          </a:p>
          <a:p>
            <a:pPr lvl="0"/>
            <a:r>
              <a:rPr/>
              <a:t>How it propagates down…</a:t>
            </a:r>
          </a:p>
          <a:p>
            <a:pPr lvl="1"/>
            <a:r>
              <a:rPr/>
              <a:t>Unmyelinated axons</a:t>
            </a:r>
          </a:p>
          <a:p>
            <a:pPr lvl="1"/>
            <a:r>
              <a:rPr/>
              <a:t>Myelinated axons</a:t>
            </a:r>
          </a:p>
          <a:p>
            <a:pPr lvl="0"/>
            <a:r>
              <a:rPr/>
              <a:t>How it triggers synaptic transmission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event(s) (and where) initiate the action potential?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does the action potential propagate down unmyelinated axons?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does the action potential trigger synaptic transmission?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  <a:p>
            <a:pPr lvl="1"/>
            <a:r>
              <a:rPr/>
              <a:t>Neurotransmitters</a:t>
            </a:r>
          </a:p>
          <a:p>
            <a:pPr lvl="1"/>
            <a:r>
              <a:rPr/>
              <a:t>Hormones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Neurochemistry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Neurochemistry &amp; Neurocomputing</dc:title>
  <dc:creator/>
  <cp:keywords/>
  <dcterms:created xsi:type="dcterms:W3CDTF">2024-04-26T13:01:58Z</dcterms:created>
  <dcterms:modified xsi:type="dcterms:W3CDTF">2024-04-26T13:01:58Z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2024-02-08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