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h1kSUkMtNWk?si=Cpp-gDDOiP50W5Yl" TargetMode="External" /><Relationship Id="rId3" Type="http://schemas.openxmlformats.org/officeDocument/2006/relationships/hyperlink" Target="../exercises/ex06.qmd" TargetMode="External" /><Relationship Id="rId4" Type="http://schemas.openxmlformats.org/officeDocument/2006/relationships/hyperlink" Target="../resources/final-project.qmd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7-evo-devo.qmd" TargetMode="External" /><Relationship Id="rId3" Type="http://schemas.openxmlformats.org/officeDocument/2006/relationships/hyperlink" Target="../resources/development.qmd" TargetMode="External" /><Relationship Id="rId4" Type="http://schemas.openxmlformats.org/officeDocument/2006/relationships/hyperlink" Target="https://en.wikipedia.org/wiki/Precociality_and_altriciality" TargetMode="External" /><Relationship Id="rId5" Type="http://schemas.openxmlformats.org/officeDocument/2006/relationships/hyperlink" Target="../exercises/ex08-devo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h1kSUkMtNW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Development of the human nervous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https://youtu.be/h1kSUkMtNWk?si=Cpp-gDDOiP50W5Yl</a:t>
            </a:r>
          </a:p>
          <a:p>
            <a:pPr lvl="0" indent="0" marL="0">
              <a:buNone/>
            </a:pPr>
            <a:r>
              <a:rPr/>
              <a:t>(Spacenukes, 2012)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>
                <a:hlinkClick r:id="rId3"/>
              </a:rPr>
              <a:t>Exercise 06</a:t>
            </a:r>
            <a:r>
              <a:rPr/>
              <a:t> write-up due yesterday.</a:t>
            </a:r>
          </a:p>
          <a:p>
            <a:pPr lvl="0"/>
            <a:r>
              <a:rPr/>
              <a:t>Final project/paper proposal </a:t>
            </a:r>
            <a:r>
              <a:rPr>
                <a:hlinkClick r:id="rId4"/>
              </a:rPr>
              <a:t>due today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Evolution of nervous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Humans reached our current biological form about 200,000 years ago. What have been the main drivers of </a:t>
            </a:r>
            <a:r>
              <a:rPr b="1" i="1"/>
              <a:t>psychological</a:t>
            </a:r>
            <a:r>
              <a:rPr b="1"/>
              <a:t> change since then?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 </a:t>
            </a:r>
            <a:r>
              <a:rPr b="1" i="1"/>
              <a:t>psychological</a:t>
            </a:r>
            <a:r>
              <a:rPr b="1"/>
              <a:t> changes over evolutionary time spans influence </a:t>
            </a:r>
            <a:r>
              <a:rPr b="1" i="1"/>
              <a:t>biological</a:t>
            </a:r>
            <a:r>
              <a:rPr b="1"/>
              <a:t> functions within individual lifespans?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basic vertebrate brain plan is hundreds of millions of years old. What are some implications of this for understanding brain/behavior relations in humans today?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Exercise 07</a:t>
                </a:r>
              </a:p>
              <a:p>
                <a:pPr lvl="0"/>
                <a:r>
                  <a:rPr>
                    <a:hlinkClick r:id="rId2"/>
                  </a:rPr>
                  <a:t>exercises/ex07-evo-devo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Today’s topics</a:t>
                </a:r>
              </a:p>
              <a:p>
                <a:pPr lvl="0"/>
                <a:r>
                  <a:rPr/>
                  <a:t>Human brain development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Thinking developmentally</a:t>
                </a:r>
              </a:p>
              <a:p>
                <a:pPr lvl="0"/>
                <a:r>
                  <a:rPr/>
                  <a:t>What causes/influences what?</a:t>
                </a:r>
              </a:p>
              <a:p>
                <a:pPr lvl="0"/>
                <a:r>
                  <a:rPr/>
                  <a:t>Correlation is not causation, but…</a:t>
                </a:r>
              </a:p>
              <a:p>
                <a:pPr lvl="1"/>
                <a:r>
                  <a:rPr/>
                  <a:t>Causes must (logically) temporally precede effects</a:t>
                </a:r>
              </a:p>
              <a:p>
                <a:pPr lvl="1"/>
                <a:r>
                  <a:rPr/>
                  <a:t>Correlation </a:t>
                </a:r>
                <a:r>
                  <a:rPr i="1"/>
                  <a:t>necessary</a:t>
                </a:r>
                <a:r>
                  <a:rPr/>
                  <a:t> but not </a:t>
                </a:r>
                <a:r>
                  <a:rPr i="1"/>
                  <a:t>sufficient</a:t>
                </a:r>
              </a:p>
              <a:p>
                <a:pPr lvl="0"/>
                <a:r>
                  <a:rPr/>
                  <a:t>What are the developmental functions?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or within domain/measure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or across domains/measures</a:t>
                </a:r>
              </a:p>
              <a:p>
                <a:pPr lvl="0"/>
                <a:r>
                  <a:rPr/>
                  <a:t>What is the story?</a:t>
                </a:r>
              </a:p>
              <a:p>
                <a:pPr lvl="0"/>
                <a:r>
                  <a:rPr>
                    <a:hlinkClick r:id="rId3"/>
                  </a:rPr>
                  <a:t>resources/development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Main points</a:t>
                </a:r>
              </a:p>
              <a:p>
                <a:pPr lvl="0"/>
                <a:r>
                  <a:rPr/>
                  <a:t>CNS among earliest-developing, last to “finish” organ systems</a:t>
                </a:r>
              </a:p>
              <a:p>
                <a:pPr lvl="0"/>
                <a:r>
                  <a:rPr/>
                  <a:t>Development clarifies (aspects of) anatomy</a:t>
                </a:r>
              </a:p>
              <a:p>
                <a:pPr lvl="0"/>
                <a:r>
                  <a:rPr/>
                  <a:t>Prenatal vs. postnatal</a:t>
                </a:r>
              </a:p>
              <a:p>
                <a:pPr lvl="1"/>
                <a:r>
                  <a:rPr>
                    <a:hlinkClick r:id="rId4"/>
                  </a:rPr>
                  <a:t>Altricial vs. precocial</a:t>
                </a:r>
              </a:p>
              <a:p>
                <a:pPr lvl="0"/>
                <a:r>
                  <a:rPr/>
                  <a:t>Changing structures changing functions</a:t>
                </a:r>
              </a:p>
              <a:p>
                <a:pPr lvl="0"/>
                <a:r>
                  <a:rPr/>
                  <a:t>Progress through regress (e.g. apoptosis, synaptic pruning, cortical thinning)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Exercise 08</a:t>
                </a:r>
              </a:p>
              <a:p>
                <a:pPr lvl="0"/>
                <a:r>
                  <a:rPr>
                    <a:hlinkClick r:id="rId5"/>
                  </a:rPr>
                  <a:t>exercises/ex08-devo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Next time…</a:t>
                </a:r>
              </a:p>
              <a:p>
                <a:pPr lvl="0"/>
                <a:r>
                  <a:rPr/>
                  <a:t>Perception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Spacenukes. (2012, December). In the beginning – children of eden. Youtube. Retrieved from </a:t>
            </a:r>
            <a:r>
              <a:rPr>
                <a:hlinkClick r:id="rId2"/>
              </a:rPr>
              <a:t>https://www.youtube.com/watch?v=h1kSUkMtNWk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human nervous system</dc:title>
  <dc:creator/>
  <cp:keywords/>
  <dcterms:created xsi:type="dcterms:W3CDTF">2024-04-26T13:02:00Z</dcterms:created>
  <dcterms:modified xsi:type="dcterms:W3CDTF">2024-04-26T13:02:00Z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2024-02-29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