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2024-03-21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Organisms have multiple impacts on the world</a:t>
            </a:r>
          </a:p>
          <a:p>
            <a:pPr lvl="1"/>
            <a:r>
              <a:rPr/>
              <a:t>Movements are one of them</a:t>
            </a:r>
          </a:p>
          <a:p>
            <a:pPr lvl="0"/>
            <a:r>
              <a:rPr/>
              <a:t>Control of movement determined by multiple sources</a:t>
            </a:r>
          </a:p>
          <a:p>
            <a:pPr lvl="0"/>
            <a:r>
              <a:rPr/>
              <a:t>Cerebral cortex + basal ganglia + cerebellum + spinal circuits</a:t>
            </a:r>
          </a:p>
          <a:p>
            <a:pPr lvl="0"/>
            <a:r>
              <a:rPr/>
              <a:t>Feedforward + feedback circuits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Language and cognition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Perception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Give an example of an </a:t>
            </a:r>
            <a:r>
              <a:rPr b="1" i="1"/>
              <a:t>exteroceptive</a:t>
            </a:r>
            <a:r>
              <a:rPr b="1"/>
              <a:t> source of information.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Give an example of an </a:t>
            </a:r>
            <a:r>
              <a:rPr b="1" i="1"/>
              <a:t>interoceptive</a:t>
            </a:r>
            <a:r>
              <a:rPr b="1"/>
              <a:t> source of information.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are neural systems for different information types special or unique?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are many neural systems for different information types similar to one another?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Main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</dc:title>
  <dc:creator/>
  <cp:keywords/>
  <dcterms:created xsi:type="dcterms:W3CDTF">2024-04-26T13:02:01Z</dcterms:created>
  <dcterms:modified xsi:type="dcterms:W3CDTF">2024-04-26T13:02:01Z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../include/bib/psy-511.bib</vt:lpwstr>
  </property>
  <property fmtid="{D5CDD505-2E9C-101B-9397-08002B2CF9AE}" pid="4" name="bibliographystyle">
    <vt:lpwstr>apa</vt:lpwstr>
  </property>
  <property fmtid="{D5CDD505-2E9C-101B-9397-08002B2CF9AE}" pid="5" name="comments">
    <vt:lpwstr/>
  </property>
  <property fmtid="{D5CDD505-2E9C-101B-9397-08002B2CF9AE}" pid="6" name="csl">
    <vt:lpwstr>../include/bib/apa.csl</vt:lpwstr>
  </property>
  <property fmtid="{D5CDD505-2E9C-101B-9397-08002B2CF9AE}" pid="7" name="date">
    <vt:lpwstr>2024-03-21</vt:lpwstr>
  </property>
  <property fmtid="{D5CDD505-2E9C-101B-9397-08002B2CF9AE}" pid="8" name="editor">
    <vt:lpwstr>source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subtitle">
    <vt:lpwstr>PSY 511.003</vt:lpwstr>
  </property>
  <property fmtid="{D5CDD505-2E9C-101B-9397-08002B2CF9AE}" pid="14" name="toc-title">
    <vt:lpwstr>Table of contents</vt:lpwstr>
  </property>
</Properties>
</file>