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01/jamapsychiatry.2024.0036" TargetMode="External" /><Relationship Id="rId3" Type="http://schemas.openxmlformats.org/officeDocument/2006/relationships/hyperlink" Target="https://doi.org/10.1038/s41586-022-04434-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embed/lioWzrpCtGQ?si=_ZsKsfOkJrXhDSgm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resources/affective-disorders.qmd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Disorders of affect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PSY 511.003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2024-04-18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Can we show that critical causal pathways to psychiatric illness occur in the brain? (Kendler, 2024)</a:t>
            </a:r>
          </a:p>
          <a:p>
            <a:pPr lvl="0"/>
            <a:r>
              <a:rPr/>
              <a:t>In other words…</a:t>
            </a:r>
          </a:p>
          <a:p>
            <a:pPr lvl="0" indent="0" marL="0">
              <a:buNone/>
            </a:pPr>
          </a:p>
        </p:txBody>
      </p:sp>
      <p:pic>
        <p:nvPicPr>
          <p:cNvPr descr="wk14-2024-04-18_files/figure-pptx/mermaid-fig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65300"/>
            <a:ext cx="5105400" cy="125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…we report common variant associations at 287 distinct genomic loci. Associations were concentrated in genes that are expressed in excitatory and inhibitory neurons of the central nervous system, </a:t>
            </a:r>
            <a:r>
              <a:rPr sz="2000" b="1"/>
              <a:t>but not in other tissues or cell types</a:t>
            </a:r>
            <a:r>
              <a:rPr sz="2000"/>
              <a:t>. (Trubetskoy et al., 2022)</a:t>
            </a:r>
          </a:p>
          <a:p>
            <a:pPr lvl="0" indent="0" marL="1270000">
              <a:buNone/>
            </a:pPr>
            <a:r>
              <a:rPr sz="2000"/>
              <a:t>Our way forward is to convert this question into a scientifically tractable form, which I try to do here by asking where in the human body genetic risk factors for our disorders are expressed. A tentative answer, at least for schizophrenia…“it is entirely in the brain.” (Kendler, 2024)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Fear, stress, pleasure, &amp; reward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Kendler, K. S. (2024). Are psychiatric disorders brain Diseases?-A new look at an old question. </a:t>
            </a:r>
            <a:r>
              <a:rPr i="1"/>
              <a:t>JAMA Psychiatry</a:t>
            </a:r>
            <a:r>
              <a:rPr/>
              <a:t>, </a:t>
            </a:r>
            <a:r>
              <a:rPr i="1"/>
              <a:t>81</a:t>
            </a:r>
            <a:r>
              <a:rPr/>
              <a:t>(4), 325–326. </a:t>
            </a:r>
            <a:r>
              <a:rPr>
                <a:hlinkClick r:id="rId2"/>
              </a:rPr>
              <a:t>https://doi.org/10.1001/jamapsychiatry.2024.0036</a:t>
            </a:r>
          </a:p>
          <a:p>
            <a:pPr lvl="0" indent="0" marL="0">
              <a:buNone/>
            </a:pPr>
            <a:r>
              <a:rPr/>
              <a:t>Trubetskoy, V., Pardiñas, A. F., Qi, T., Panagiotaropoulou, G., Awasthi, S., Bigdeli, T. B., … Schizophrenia Working Group of the Psychiatric Genomics Consortium. (2022). Mapping genomic loci implicates genes and synaptic biology in schizophrenia. </a:t>
            </a:r>
            <a:r>
              <a:rPr i="1"/>
              <a:t>Nature</a:t>
            </a:r>
            <a:r>
              <a:rPr/>
              <a:t>, </a:t>
            </a:r>
            <a:r>
              <a:rPr i="1"/>
              <a:t>604</a:t>
            </a:r>
            <a:r>
              <a:rPr/>
              <a:t>(7906), 502–508. </a:t>
            </a:r>
            <a:r>
              <a:rPr>
                <a:hlinkClick r:id="rId3"/>
              </a:rPr>
              <a:t>https://doi.org/10.1038/s41586-022-04434-5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Prelude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https://www.youtube.com/embed/lioWzrpCtGQ?si=_ZsKsfOkJrXhDSgm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Last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Schizophrenia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dopamine system is implicated in schizophrenia?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neurotransmitter system has replaced DA as a target for research?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Disorders of affect</a:t>
            </a:r>
          </a:p>
          <a:p>
            <a:pPr lvl="0"/>
            <a:r>
              <a:rPr/>
              <a:t>Link to </a:t>
            </a:r>
            <a:r>
              <a:rPr>
                <a:hlinkClick r:id="rId2"/>
              </a:rPr>
              <a:t>resources/affective-disorders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Major depressive disorder a major public health problem.</a:t>
            </a:r>
          </a:p>
          <a:p>
            <a:pPr lvl="0"/>
            <a:r>
              <a:rPr/>
              <a:t>Major pharmacological treatments influence monoamines, especially 5-HT, but no evidence for 5-HT pathology</a:t>
            </a:r>
          </a:p>
          <a:p>
            <a:pPr lvl="0"/>
            <a:r>
              <a:rPr/>
              <a:t>Bipolar disorder more similar to schizophrenia, despite affective dimension of some symptoms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nclude/img/kendler-psychiatric-brain-disord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27100" y="1193800"/>
            <a:ext cx="7277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Kendler (2024)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Disorders of affect</dc:title>
  <dc:creator/>
  <cp:keywords/>
  <dcterms:created xsi:type="dcterms:W3CDTF">2024-04-26T13:02:05Z</dcterms:created>
  <dcterms:modified xsi:type="dcterms:W3CDTF">2024-04-26T13:02:05Z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../include/bib/psy-511.bib</vt:lpwstr>
  </property>
  <property fmtid="{D5CDD505-2E9C-101B-9397-08002B2CF9AE}" pid="4" name="bibliographystyle">
    <vt:lpwstr>apa</vt:lpwstr>
  </property>
  <property fmtid="{D5CDD505-2E9C-101B-9397-08002B2CF9AE}" pid="5" name="comments">
    <vt:lpwstr/>
  </property>
  <property fmtid="{D5CDD505-2E9C-101B-9397-08002B2CF9AE}" pid="6" name="csl">
    <vt:lpwstr>../include/bib/apa.csl</vt:lpwstr>
  </property>
  <property fmtid="{D5CDD505-2E9C-101B-9397-08002B2CF9AE}" pid="7" name="date">
    <vt:lpwstr>2024-04-18</vt:lpwstr>
  </property>
  <property fmtid="{D5CDD505-2E9C-101B-9397-08002B2CF9AE}" pid="8" name="editor">
    <vt:lpwstr>source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subtitle">
    <vt:lpwstr>PSY 511.003</vt:lpwstr>
  </property>
  <property fmtid="{D5CDD505-2E9C-101B-9397-08002B2CF9AE}" pid="14" name="toc-title">
    <vt:lpwstr>Table of contents</vt:lpwstr>
  </property>
</Properties>
</file>