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qmd#neurophysiology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gregadunn.com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embed/nvXuq9jRWKE" TargetMode="External" /><Relationship Id="rId3" Type="http://schemas.openxmlformats.org/officeDocument/2006/relationships/hyperlink" Target="../exercises/ex03.qmd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htm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Cellular neuroscience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2024-01-25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</a:t>
            </a:r>
            <a:r>
              <a:rPr>
                <a:hlinkClick r:id="rId2"/>
              </a:rPr>
              <a:t>resources/cells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Work on Exercise 03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Main points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time…</a:t>
            </a:r>
          </a:p>
          <a:p>
            <a:pPr lvl="0"/>
            <a:r>
              <a:rPr/>
              <a:t>The action potential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http://www.gregadunn.com/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https://www.youtube.com/embed/nvXuq9jRWKE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Announcements</a:t>
            </a:r>
          </a:p>
          <a:p>
            <a:pPr lvl="0"/>
            <a:r>
              <a:rPr>
                <a:hlinkClick r:id="rId3"/>
              </a:rPr>
              <a:t>Exercise 03</a:t>
            </a:r>
            <a:r>
              <a:rPr/>
              <a:t> distributed.</a:t>
            </a:r>
          </a:p>
          <a:p>
            <a:pPr lvl="1"/>
            <a:r>
              <a:rPr/>
              <a:t>due next in two weeks on Wednesday, February 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Last time…</a:t>
            </a:r>
          </a:p>
          <a:p>
            <a:pPr lvl="0"/>
            <a:r>
              <a:rPr/>
              <a:t>Neuroanatomy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Where is the cerebellum found?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what lobe would one find primary somatosensory cortex?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structure in the diencephalon controls the endocrine system and both branches of the autonomic nervous sytem?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Today’s topics</a:t>
            </a:r>
          </a:p>
          <a:p>
            <a:pPr lvl="0"/>
            <a:r>
              <a:rPr/>
              <a:t>Cellular neuroscience</a:t>
            </a:r>
          </a:p>
          <a:p>
            <a:pPr lvl="1"/>
            <a:r>
              <a:rPr/>
              <a:t>Neurons</a:t>
            </a:r>
          </a:p>
          <a:p>
            <a:pPr lvl="1"/>
            <a:r>
              <a:rPr/>
              <a:t>Glia</a:t>
            </a:r>
          </a:p>
          <a:p>
            <a:pPr lvl="0"/>
            <a:r>
              <a:rPr/>
              <a:t>The resting potential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cells of the nervous system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</a:t>
            </a:r>
            <a:r>
              <a:rPr>
                <a:hlinkClick r:id="rId2"/>
              </a:rPr>
              <a:t>resources/cells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resting potential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neuroscience I</dc:title>
  <dc:creator/>
  <cp:keywords/>
  <dcterms:created xsi:type="dcterms:W3CDTF">2025-03-26T12:46:38Z</dcterms:created>
  <dcterms:modified xsi:type="dcterms:W3CDTF">2025-03-26T12:46:38Z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2024-01-25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