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methods.qmd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5.qmd" TargetMode="External" /><Relationship Id="rId3" Type="http://schemas.openxmlformats.org/officeDocument/2006/relationships/hyperlink" Target="../resources/final-project.qmd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Methods in neuroscience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2024-02-15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Link to </a:t>
            </a:r>
            <a:r>
              <a:rPr>
                <a:hlinkClick r:id="rId2"/>
              </a:rPr>
              <a:t>resources/methods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Structural vs. functional measures</a:t>
            </a:r>
          </a:p>
          <a:p>
            <a:pPr lvl="0"/>
            <a:r>
              <a:rPr/>
              <a:t>Spatial vs. temporal resolution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Evolution of the nervous system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Exercise 05</a:t>
            </a:r>
            <a:r>
              <a:rPr/>
              <a:t> write-up due next Wednesday.</a:t>
            </a:r>
          </a:p>
          <a:p>
            <a:pPr lvl="0"/>
            <a:r>
              <a:rPr/>
              <a:t>Final project/paper proposal </a:t>
            </a:r>
            <a:r>
              <a:rPr>
                <a:hlinkClick r:id="rId3"/>
              </a:rPr>
              <a:t>due Thursday, February 29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Neurochemistry</a:t>
            </a:r>
          </a:p>
          <a:p>
            <a:pPr lvl="1"/>
            <a:r>
              <a:rPr/>
              <a:t>Neurotransmitters</a:t>
            </a:r>
          </a:p>
          <a:p>
            <a:pPr lvl="1"/>
            <a:r>
              <a:rPr/>
              <a:t>Hormones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neurotransmitter activating on what type of receptor is responsible for most </a:t>
            </a:r>
            <a:r>
              <a:rPr b="1" i="1"/>
              <a:t>excitatory</a:t>
            </a:r>
            <a:r>
              <a:rPr b="1"/>
              <a:t> connections between neurons in the CNS?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neurotransmitter acting on what type of receptor is responsible for </a:t>
            </a:r>
            <a:r>
              <a:rPr b="1" i="1"/>
              <a:t>excitatory</a:t>
            </a:r>
            <a:r>
              <a:rPr b="1"/>
              <a:t> connections between motor neurons and muscle fibers in the PNS?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features do neurotransmitters that act as neuromodulators have in common?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in neuroscience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Methods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in neuroscience</dc:title>
  <dc:creator/>
  <cp:keywords/>
  <dcterms:created xsi:type="dcterms:W3CDTF">2025-03-26T12:46:46Z</dcterms:created>
  <dcterms:modified xsi:type="dcterms:W3CDTF">2025-03-26T12:46:46Z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omments">
    <vt:lpwstr/>
  </property>
  <property fmtid="{D5CDD505-2E9C-101B-9397-08002B2CF9AE}" pid="5" name="csl">
    <vt:lpwstr>../include/bib/apa.csl</vt:lpwstr>
  </property>
  <property fmtid="{D5CDD505-2E9C-101B-9397-08002B2CF9AE}" pid="6" name="date">
    <vt:lpwstr>2024-02-15</vt:lpwstr>
  </property>
  <property fmtid="{D5CDD505-2E9C-101B-9397-08002B2CF9AE}" pid="7" name="editor">
    <vt:lpwstr>source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PSY 511.003</vt:lpwstr>
  </property>
  <property fmtid="{D5CDD505-2E9C-101B-9397-08002B2CF9AE}" pid="13" name="toc-title">
    <vt:lpwstr>Table of contents</vt:lpwstr>
  </property>
</Properties>
</file>