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evolution.qm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5.qmd" TargetMode="External" /><Relationship Id="rId3" Type="http://schemas.openxmlformats.org/officeDocument/2006/relationships/hyperlink" Target="../exercises/ex06.qmd" TargetMode="External" /><Relationship Id="rId4" Type="http://schemas.openxmlformats.org/officeDocument/2006/relationships/hyperlink" Target="../resources/final-project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Evolution of nervous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beginning…</a:t>
            </a:r>
          </a:p>
        </p:txBody>
      </p:sp>
      <p:pic>
        <p:nvPicPr>
          <p:cNvPr descr="https://www.nasa.gov/wp-content/uploads/2023/03/main_image_deep_field_smacs0723-5mb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193800"/>
            <a:ext cx="2832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Near IR deep field (12.5 hr exposure) from JWST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resources/evolution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solar system has a history ~1/3 as long as the Universe</a:t>
            </a:r>
          </a:p>
          <a:p>
            <a:pPr lvl="0"/>
            <a:r>
              <a:rPr/>
              <a:t>Multi-cellular animals with nervous systems have a history ~1/7 as long as life on Earth</a:t>
            </a:r>
          </a:p>
          <a:p>
            <a:pPr lvl="0"/>
            <a:r>
              <a:rPr/>
              <a:t>Substantial similarities in vertebrate nervous systems</a:t>
            </a:r>
          </a:p>
          <a:p>
            <a:pPr lvl="0"/>
            <a:r>
              <a:rPr/>
              <a:t>Brain mass/body mass scaling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(&amp; subtypes) of cerebral cortical neurons distinguish human from other primate brains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Development of the human brain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05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06</a:t>
            </a:r>
            <a:r>
              <a:rPr/>
              <a:t> write-up due next Wednesday.</a:t>
            </a:r>
          </a:p>
          <a:p>
            <a:pPr lvl="0"/>
            <a:r>
              <a:rPr/>
              <a:t>Final project/paper proposal </a:t>
            </a:r>
            <a:r>
              <a:rPr>
                <a:hlinkClick r:id="rId4"/>
              </a:rPr>
              <a:t>due Thursday, February 29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and why would you choose EEG/ERP over fMRI?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do single unit recordings have the finest spatial and temporal resolution among neuroscience methods?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nervous systems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Evolution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nervous systems</dc:title>
  <dc:creator/>
  <cp:keywords/>
  <dcterms:created xsi:type="dcterms:W3CDTF">2025-03-26T12:46:46Z</dcterms:created>
  <dcterms:modified xsi:type="dcterms:W3CDTF">2025-03-26T12:46:46Z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2024-02-22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