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7-evo-devo.qmd" TargetMode="External" /><Relationship Id="rId3" Type="http://schemas.openxmlformats.org/officeDocument/2006/relationships/hyperlink" Target="../exercises/ex08-devo.qmd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Perception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2024-03-14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Perception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Wrap-up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points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Exercise 07</a:t>
            </a:r>
            <a:r>
              <a:rPr/>
              <a:t> write-up due yesterday.</a:t>
            </a:r>
          </a:p>
          <a:p>
            <a:pPr lvl="0"/>
            <a:r>
              <a:rPr>
                <a:hlinkClick r:id="rId3"/>
              </a:rPr>
              <a:t>Exercise 08</a:t>
            </a:r>
            <a:r>
              <a:rPr/>
              <a:t> write-up due yesterday.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Development of the nervous system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milestone(s) of neural development begin early and end early?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milestone(s) of neural development begin early and continue for a long period of time?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are some core components of a </a:t>
            </a:r>
            <a:r>
              <a:rPr b="1" i="1"/>
              <a:t>developmental neuroscience</a:t>
            </a:r>
            <a:r>
              <a:rPr b="1"/>
              <a:t> perspective on psychological phenomena?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There are changes at multiple levels of nervous system organization across developmental time spans; how do we identify what changes are important for psychological development?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Main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Perception</dc:title>
  <dc:creator/>
  <cp:keywords/>
  <dcterms:created xsi:type="dcterms:W3CDTF">2025-03-26T12:46:49Z</dcterms:created>
  <dcterms:modified xsi:type="dcterms:W3CDTF">2025-03-26T12:46:49Z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comments">
    <vt:lpwstr/>
  </property>
  <property fmtid="{D5CDD505-2E9C-101B-9397-08002B2CF9AE}" pid="5" name="csl">
    <vt:lpwstr>../include/bib/apa.csl</vt:lpwstr>
  </property>
  <property fmtid="{D5CDD505-2E9C-101B-9397-08002B2CF9AE}" pid="6" name="date">
    <vt:lpwstr>2024-03-14</vt:lpwstr>
  </property>
  <property fmtid="{D5CDD505-2E9C-101B-9397-08002B2CF9AE}" pid="7" name="editor">
    <vt:lpwstr>source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PSY 511.003</vt:lpwstr>
  </property>
  <property fmtid="{D5CDD505-2E9C-101B-9397-08002B2CF9AE}" pid="13" name="toc-title">
    <vt:lpwstr>Table of contents</vt:lpwstr>
  </property>
</Properties>
</file>