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ognition-language.qmd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Language &amp; 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Cognition has multiple facets</a:t>
            </a:r>
          </a:p>
          <a:p>
            <a:pPr lvl="1"/>
            <a:r>
              <a:rPr/>
              <a:t>Core questions</a:t>
            </a:r>
          </a:p>
          <a:p>
            <a:pPr lvl="2"/>
            <a:r>
              <a:rPr/>
              <a:t>What to do next?</a:t>
            </a:r>
          </a:p>
          <a:p>
            <a:pPr lvl="2"/>
            <a:r>
              <a:rPr/>
              <a:t>How to do it?</a:t>
            </a:r>
          </a:p>
          <a:p>
            <a:pPr lvl="1"/>
            <a:r>
              <a:rPr/>
              <a:t>Perception, attention, memory, problem solving, etc.</a:t>
            </a:r>
          </a:p>
          <a:p>
            <a:pPr lvl="1"/>
            <a:r>
              <a:rPr/>
              <a:t>Computational/algorithmic approaches ascendant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Forms of cognition seen across species and development</a:t>
            </a:r>
          </a:p>
          <a:p>
            <a:pPr lvl="0"/>
            <a:r>
              <a:rPr/>
              <a:t>Cerebral cortex critical (in humans and closely related animals)</a:t>
            </a:r>
          </a:p>
          <a:p>
            <a:pPr lvl="0"/>
            <a:r>
              <a:rPr/>
              <a:t>Mapping brain states to cognitive processes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Language as a behavior</a:t>
            </a:r>
          </a:p>
          <a:p>
            <a:pPr lvl="1"/>
            <a:r>
              <a:rPr/>
              <a:t>Multiple modalities</a:t>
            </a:r>
          </a:p>
          <a:p>
            <a:pPr lvl="1"/>
            <a:r>
              <a:rPr/>
              <a:t>Symbolic</a:t>
            </a:r>
          </a:p>
          <a:p>
            <a:pPr lvl="0"/>
            <a:r>
              <a:rPr/>
              <a:t>Wernicke-Geschwind model</a:t>
            </a:r>
          </a:p>
          <a:p>
            <a:pPr lvl="1"/>
            <a:r>
              <a:rPr/>
              <a:t>Anatomically separable streams for input/output</a:t>
            </a:r>
          </a:p>
          <a:p>
            <a:pPr lvl="1"/>
            <a:r>
              <a:rPr/>
              <a:t>Oversimplifies</a:t>
            </a:r>
          </a:p>
          <a:p>
            <a:pPr lvl="0"/>
            <a:r>
              <a:rPr/>
              <a:t>Top-down/bottom-up + feedback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Learning &amp; memory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way are muscles sensory organs?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is the monosynaptic stretch (myotatic) reflex important?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role does Ca++ play in muscle contraction?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Which brain area(s) are most responsible for voluntary motor control?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Cognition</a:t>
            </a:r>
          </a:p>
          <a:p>
            <a:pPr lvl="0"/>
            <a:r>
              <a:rPr/>
              <a:t>Language</a:t>
            </a:r>
          </a:p>
          <a:p>
            <a:pPr lvl="0"/>
            <a:r>
              <a:rPr>
                <a:hlinkClick r:id="rId2"/>
              </a:rPr>
              <a:t>Resource page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&amp; Cognition</dc:title>
  <dc:creator/>
  <cp:keywords/>
  <dcterms:created xsi:type="dcterms:W3CDTF">2025-03-26T12:46:50Z</dcterms:created>
  <dcterms:modified xsi:type="dcterms:W3CDTF">2025-03-26T12:46:50Z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2024-03-28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