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0" Type="http://schemas.openxmlformats.org/officeDocument/2006/relationships/viewProps" Target="viewProps.xml" /><Relationship Id="rId1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../resources/learning-memory.qmd" TargetMode="Externa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youtube.com/watch?v=5mlllRdIfqw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Learning &amp; Memory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PSY 511.003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2024-04-04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Today’s 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Learning &amp; memory</a:t>
            </a:r>
          </a:p>
          <a:p>
            <a:pPr lvl="0"/>
            <a:r>
              <a:rPr>
                <a:hlinkClick r:id="rId2"/>
              </a:rPr>
              <a:t>Resource page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is learning?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is memory?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points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Learning not a unitary phenomenon</a:t>
            </a:r>
          </a:p>
          <a:p>
            <a:pPr lvl="1"/>
            <a:r>
              <a:rPr/>
              <a:t>Non-associative vs. associative</a:t>
            </a:r>
          </a:p>
          <a:p>
            <a:pPr lvl="1"/>
            <a:r>
              <a:rPr i="1"/>
              <a:t>That</a:t>
            </a:r>
            <a:r>
              <a:rPr/>
              <a:t> vs. </a:t>
            </a:r>
            <a:r>
              <a:rPr i="1"/>
              <a:t>how</a:t>
            </a:r>
          </a:p>
          <a:p>
            <a:pPr lvl="0"/>
            <a:r>
              <a:rPr/>
              <a:t>Biological bases of learning</a:t>
            </a:r>
          </a:p>
          <a:p>
            <a:pPr lvl="1"/>
            <a:r>
              <a:rPr/>
              <a:t>Changes in network connectivity &amp; dynamics</a:t>
            </a:r>
          </a:p>
          <a:p>
            <a:pPr lvl="1"/>
            <a:r>
              <a:rPr/>
              <a:t>Changes within cells</a:t>
            </a:r>
          </a:p>
          <a:p>
            <a:pPr lvl="1"/>
            <a:r>
              <a:rPr/>
              <a:t>~ machine or deep learning in CS/AI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Memory not a unitary phenomenon</a:t>
            </a:r>
          </a:p>
          <a:p>
            <a:pPr lvl="1"/>
            <a:r>
              <a:rPr/>
              <a:t>What behaviors/computations, how expressed</a:t>
            </a:r>
          </a:p>
          <a:p>
            <a:pPr lvl="1"/>
            <a:r>
              <a:rPr/>
              <a:t>Multiple brain systems</a:t>
            </a:r>
          </a:p>
          <a:p>
            <a:pPr lvl="1"/>
            <a:r>
              <a:rPr i="1"/>
              <a:t>That</a:t>
            </a:r>
            <a:r>
              <a:rPr/>
              <a:t> (who/what/when/where/why) vs. </a:t>
            </a:r>
            <a:r>
              <a:rPr i="1"/>
              <a:t>how</a:t>
            </a:r>
          </a:p>
          <a:p>
            <a:pPr lvl="1"/>
            <a:r>
              <a:rPr i="1"/>
              <a:t>Unlike</a:t>
            </a:r>
            <a:r>
              <a:rPr/>
              <a:t> computer memory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Next time…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Disorder &amp; disease I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Resources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timvitkuske. (2014, May). Betty buckley - memory (1983 tony awards). Youtube. Retrieved from </a:t>
            </a:r>
            <a:r>
              <a:rPr>
                <a:hlinkClick r:id="rId2"/>
              </a:rPr>
              <a:t>https://www.youtube.com/watch?v=5mlllRdIfqw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Prelude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(timvitkuske, 2014)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Last time…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Cognition &amp; language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Describe your algorithm for getting up in the morning.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Why are algorithms and cognition inextricably intertwined?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Can there be cognition without language? Why or why not?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Why is it hard to localize cognition or language in the brain?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Main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Learning &amp; Memory</dc:title>
  <dc:creator/>
  <cp:keywords/>
  <dcterms:created xsi:type="dcterms:W3CDTF">2025-03-26T12:46:51Z</dcterms:created>
  <dcterms:modified xsi:type="dcterms:W3CDTF">2025-03-26T12:46:51Z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>../include/bib/psy-511.bib</vt:lpwstr>
  </property>
  <property fmtid="{D5CDD505-2E9C-101B-9397-08002B2CF9AE}" pid="4" name="bibliographystyle">
    <vt:lpwstr>apa</vt:lpwstr>
  </property>
  <property fmtid="{D5CDD505-2E9C-101B-9397-08002B2CF9AE}" pid="5" name="comments">
    <vt:lpwstr/>
  </property>
  <property fmtid="{D5CDD505-2E9C-101B-9397-08002B2CF9AE}" pid="6" name="csl">
    <vt:lpwstr>../include/bib/apa.csl</vt:lpwstr>
  </property>
  <property fmtid="{D5CDD505-2E9C-101B-9397-08002B2CF9AE}" pid="7" name="date">
    <vt:lpwstr>2024-04-04</vt:lpwstr>
  </property>
  <property fmtid="{D5CDD505-2E9C-101B-9397-08002B2CF9AE}" pid="8" name="editor">
    <vt:lpwstr>source</vt:lpwstr>
  </property>
  <property fmtid="{D5CDD505-2E9C-101B-9397-08002B2CF9AE}" pid="9" name="header-includes">
    <vt:lpwstr/>
  </property>
  <property fmtid="{D5CDD505-2E9C-101B-9397-08002B2CF9AE}" pid="10" name="include-after">
    <vt:lpwstr/>
  </property>
  <property fmtid="{D5CDD505-2E9C-101B-9397-08002B2CF9AE}" pid="11" name="include-before">
    <vt:lpwstr/>
  </property>
  <property fmtid="{D5CDD505-2E9C-101B-9397-08002B2CF9AE}" pid="12" name="labels">
    <vt:lpwstr/>
  </property>
  <property fmtid="{D5CDD505-2E9C-101B-9397-08002B2CF9AE}" pid="13" name="subtitle">
    <vt:lpwstr>PSY 511.003</vt:lpwstr>
  </property>
  <property fmtid="{D5CDD505-2E9C-101B-9397-08002B2CF9AE}" pid="14" name="toc-title">
    <vt:lpwstr>Table of contents</vt:lpwstr>
  </property>
</Properties>
</file>